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59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rettin SAHINER" initials="NS" lastIdx="1" clrIdx="0">
    <p:extLst>
      <p:ext uri="{19B8F6BF-5375-455C-9EA6-DF929625EA0E}">
        <p15:presenceInfo xmlns:p15="http://schemas.microsoft.com/office/powerpoint/2012/main" userId="f7d2291cea933d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0" d="100"/>
          <a:sy n="60" d="100"/>
        </p:scale>
        <p:origin x="25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ownloads\ta%20f'b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liha\Desktop\TA%20fiber\TA%20F&#304;BER%20BLOOD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TA Fiber</c:v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'[ta f''ber.xlsx]60%TAMONO.tgd'!$B$19:$B$5440</c:f>
              <c:numCache>
                <c:formatCode>General</c:formatCode>
                <c:ptCount val="5422"/>
                <c:pt idx="0">
                  <c:v>31.409181594848601</c:v>
                </c:pt>
                <c:pt idx="1">
                  <c:v>31.0414733886719</c:v>
                </c:pt>
                <c:pt idx="2">
                  <c:v>31.019187927246101</c:v>
                </c:pt>
                <c:pt idx="3">
                  <c:v>31.026617050170898</c:v>
                </c:pt>
                <c:pt idx="4">
                  <c:v>31.034044265747099</c:v>
                </c:pt>
                <c:pt idx="5">
                  <c:v>31.0328063964844</c:v>
                </c:pt>
                <c:pt idx="6">
                  <c:v>31.0328063964844</c:v>
                </c:pt>
                <c:pt idx="7">
                  <c:v>31.035284042358398</c:v>
                </c:pt>
                <c:pt idx="8">
                  <c:v>31.0377597808838</c:v>
                </c:pt>
                <c:pt idx="9">
                  <c:v>31.040235519409201</c:v>
                </c:pt>
                <c:pt idx="10">
                  <c:v>31.040235519409201</c:v>
                </c:pt>
                <c:pt idx="11">
                  <c:v>31.407943725585898</c:v>
                </c:pt>
                <c:pt idx="12">
                  <c:v>31.440132141113299</c:v>
                </c:pt>
                <c:pt idx="13">
                  <c:v>31.4388942718506</c:v>
                </c:pt>
                <c:pt idx="14">
                  <c:v>31.4388942718506</c:v>
                </c:pt>
                <c:pt idx="15">
                  <c:v>31.442609786987301</c:v>
                </c:pt>
                <c:pt idx="16">
                  <c:v>31.450037002563501</c:v>
                </c:pt>
                <c:pt idx="17">
                  <c:v>31.458703994751001</c:v>
                </c:pt>
                <c:pt idx="18">
                  <c:v>31.466133117675799</c:v>
                </c:pt>
                <c:pt idx="19">
                  <c:v>31.471084594726602</c:v>
                </c:pt>
                <c:pt idx="20">
                  <c:v>31.476036071777301</c:v>
                </c:pt>
                <c:pt idx="21">
                  <c:v>31.483465194702099</c:v>
                </c:pt>
                <c:pt idx="22">
                  <c:v>31.487178802490199</c:v>
                </c:pt>
                <c:pt idx="23">
                  <c:v>31.494607925415</c:v>
                </c:pt>
                <c:pt idx="24">
                  <c:v>31.497083663940401</c:v>
                </c:pt>
                <c:pt idx="25">
                  <c:v>31.504512786865199</c:v>
                </c:pt>
                <c:pt idx="26">
                  <c:v>31.508226394653299</c:v>
                </c:pt>
                <c:pt idx="27">
                  <c:v>31.511940002441399</c:v>
                </c:pt>
                <c:pt idx="28">
                  <c:v>31.514417648315401</c:v>
                </c:pt>
                <c:pt idx="29">
                  <c:v>31.5243225097656</c:v>
                </c:pt>
                <c:pt idx="30">
                  <c:v>31.534225463867202</c:v>
                </c:pt>
                <c:pt idx="31">
                  <c:v>31.534225463867202</c:v>
                </c:pt>
                <c:pt idx="32">
                  <c:v>31.5367031097412</c:v>
                </c:pt>
                <c:pt idx="33">
                  <c:v>31.541654586791999</c:v>
                </c:pt>
                <c:pt idx="34">
                  <c:v>31.556510925293001</c:v>
                </c:pt>
                <c:pt idx="35">
                  <c:v>31.560226440429702</c:v>
                </c:pt>
                <c:pt idx="36">
                  <c:v>31.5701293945313</c:v>
                </c:pt>
                <c:pt idx="37">
                  <c:v>31.5750827789307</c:v>
                </c:pt>
                <c:pt idx="38">
                  <c:v>31.580034255981399</c:v>
                </c:pt>
                <c:pt idx="39">
                  <c:v>31.582511901855501</c:v>
                </c:pt>
                <c:pt idx="40">
                  <c:v>31.589939117431602</c:v>
                </c:pt>
                <c:pt idx="41">
                  <c:v>31.603557586669901</c:v>
                </c:pt>
                <c:pt idx="42">
                  <c:v>31.607273101806602</c:v>
                </c:pt>
                <c:pt idx="43">
                  <c:v>31.615938186645501</c:v>
                </c:pt>
                <c:pt idx="44">
                  <c:v>31.614700317382798</c:v>
                </c:pt>
                <c:pt idx="45">
                  <c:v>31.624605178833001</c:v>
                </c:pt>
                <c:pt idx="46">
                  <c:v>31.630796432495099</c:v>
                </c:pt>
                <c:pt idx="47">
                  <c:v>31.636985778808601</c:v>
                </c:pt>
                <c:pt idx="48">
                  <c:v>31.645614624023398</c:v>
                </c:pt>
                <c:pt idx="49">
                  <c:v>31.652738571166999</c:v>
                </c:pt>
                <c:pt idx="50">
                  <c:v>31.658678054809599</c:v>
                </c:pt>
                <c:pt idx="51">
                  <c:v>31.6574897766113</c:v>
                </c:pt>
                <c:pt idx="52">
                  <c:v>31.669364929199201</c:v>
                </c:pt>
                <c:pt idx="53">
                  <c:v>31.671739578247099</c:v>
                </c:pt>
                <c:pt idx="54">
                  <c:v>31.682428359985401</c:v>
                </c:pt>
                <c:pt idx="55">
                  <c:v>31.6848030090332</c:v>
                </c:pt>
                <c:pt idx="56">
                  <c:v>31.696680068969702</c:v>
                </c:pt>
                <c:pt idx="57">
                  <c:v>31.7073669433594</c:v>
                </c:pt>
                <c:pt idx="58">
                  <c:v>31.722805023193398</c:v>
                </c:pt>
                <c:pt idx="59">
                  <c:v>31.732305526733398</c:v>
                </c:pt>
                <c:pt idx="60">
                  <c:v>31.7406196594238</c:v>
                </c:pt>
                <c:pt idx="61">
                  <c:v>31.757246017456101</c:v>
                </c:pt>
                <c:pt idx="62">
                  <c:v>31.7679328918457</c:v>
                </c:pt>
                <c:pt idx="63">
                  <c:v>31.784559249877901</c:v>
                </c:pt>
                <c:pt idx="64">
                  <c:v>31.792873382568398</c:v>
                </c:pt>
                <c:pt idx="65">
                  <c:v>31.8047485351563</c:v>
                </c:pt>
                <c:pt idx="66">
                  <c:v>31.8142490386963</c:v>
                </c:pt>
                <c:pt idx="67">
                  <c:v>31.827312469482401</c:v>
                </c:pt>
                <c:pt idx="68">
                  <c:v>31.8320617675781</c:v>
                </c:pt>
                <c:pt idx="69">
                  <c:v>31.842750549316399</c:v>
                </c:pt>
                <c:pt idx="70">
                  <c:v>31.8546257019043</c:v>
                </c:pt>
                <c:pt idx="71">
                  <c:v>31.861751556396499</c:v>
                </c:pt>
                <c:pt idx="72">
                  <c:v>31.879564285278299</c:v>
                </c:pt>
                <c:pt idx="73">
                  <c:v>31.889064788818398</c:v>
                </c:pt>
                <c:pt idx="74">
                  <c:v>31.900941848754901</c:v>
                </c:pt>
                <c:pt idx="75">
                  <c:v>31.914005279541001</c:v>
                </c:pt>
                <c:pt idx="76">
                  <c:v>31.918754577636701</c:v>
                </c:pt>
                <c:pt idx="77">
                  <c:v>31.931818008422901</c:v>
                </c:pt>
                <c:pt idx="78">
                  <c:v>31.944881439208999</c:v>
                </c:pt>
                <c:pt idx="79">
                  <c:v>31.962694168090799</c:v>
                </c:pt>
                <c:pt idx="80">
                  <c:v>31.974571228027301</c:v>
                </c:pt>
                <c:pt idx="81">
                  <c:v>31.991195678710898</c:v>
                </c:pt>
                <c:pt idx="82">
                  <c:v>31.995946884155298</c:v>
                </c:pt>
                <c:pt idx="83">
                  <c:v>32.007823944091797</c:v>
                </c:pt>
                <c:pt idx="84">
                  <c:v>32.029197692871101</c:v>
                </c:pt>
                <c:pt idx="85">
                  <c:v>32.045825958252003</c:v>
                </c:pt>
                <c:pt idx="86">
                  <c:v>32.061264038085902</c:v>
                </c:pt>
                <c:pt idx="87">
                  <c:v>32.0731391906738</c:v>
                </c:pt>
                <c:pt idx="88">
                  <c:v>32.090953826904297</c:v>
                </c:pt>
                <c:pt idx="89">
                  <c:v>32.102828979492202</c:v>
                </c:pt>
                <c:pt idx="90">
                  <c:v>32.125392913818402</c:v>
                </c:pt>
                <c:pt idx="91">
                  <c:v>32.142017364502003</c:v>
                </c:pt>
                <c:pt idx="92">
                  <c:v>32.152706146240199</c:v>
                </c:pt>
                <c:pt idx="93">
                  <c:v>32.166957855224602</c:v>
                </c:pt>
                <c:pt idx="94">
                  <c:v>32.182395935058601</c:v>
                </c:pt>
                <c:pt idx="95">
                  <c:v>32.197834014892599</c:v>
                </c:pt>
                <c:pt idx="96">
                  <c:v>32.216835021972699</c:v>
                </c:pt>
                <c:pt idx="97">
                  <c:v>32.228710174560497</c:v>
                </c:pt>
                <c:pt idx="98">
                  <c:v>32.238208770752003</c:v>
                </c:pt>
                <c:pt idx="99">
                  <c:v>32.259586334228501</c:v>
                </c:pt>
                <c:pt idx="100">
                  <c:v>32.271461486816399</c:v>
                </c:pt>
                <c:pt idx="101">
                  <c:v>32.286899566650398</c:v>
                </c:pt>
                <c:pt idx="102">
                  <c:v>32.305900573730497</c:v>
                </c:pt>
                <c:pt idx="103">
                  <c:v>32.3225288391113</c:v>
                </c:pt>
                <c:pt idx="104">
                  <c:v>32.336776733398402</c:v>
                </c:pt>
                <c:pt idx="105">
                  <c:v>32.346279144287102</c:v>
                </c:pt>
                <c:pt idx="106">
                  <c:v>32.358154296875</c:v>
                </c:pt>
                <c:pt idx="107">
                  <c:v>32.3807182312012</c:v>
                </c:pt>
                <c:pt idx="108">
                  <c:v>32.403282165527301</c:v>
                </c:pt>
                <c:pt idx="109">
                  <c:v>32.408031463622997</c:v>
                </c:pt>
                <c:pt idx="110">
                  <c:v>32.425846099853501</c:v>
                </c:pt>
                <c:pt idx="111">
                  <c:v>32.4412841796875</c:v>
                </c:pt>
                <c:pt idx="112">
                  <c:v>32.459098815917997</c:v>
                </c:pt>
                <c:pt idx="113">
                  <c:v>32.480472564697301</c:v>
                </c:pt>
                <c:pt idx="114">
                  <c:v>32.493537902832003</c:v>
                </c:pt>
                <c:pt idx="115">
                  <c:v>32.522037506103501</c:v>
                </c:pt>
                <c:pt idx="116">
                  <c:v>32.5469779968262</c:v>
                </c:pt>
                <c:pt idx="117">
                  <c:v>32.558853149414098</c:v>
                </c:pt>
                <c:pt idx="118">
                  <c:v>32.569541931152301</c:v>
                </c:pt>
                <c:pt idx="119">
                  <c:v>32.590919494628899</c:v>
                </c:pt>
                <c:pt idx="120">
                  <c:v>32.601604461669901</c:v>
                </c:pt>
                <c:pt idx="121">
                  <c:v>32.618232727050803</c:v>
                </c:pt>
                <c:pt idx="122">
                  <c:v>32.638420104980497</c:v>
                </c:pt>
                <c:pt idx="123">
                  <c:v>32.651485443115199</c:v>
                </c:pt>
                <c:pt idx="124">
                  <c:v>32.669296264648402</c:v>
                </c:pt>
                <c:pt idx="125">
                  <c:v>32.6811714172363</c:v>
                </c:pt>
                <c:pt idx="126">
                  <c:v>32.704925537109403</c:v>
                </c:pt>
                <c:pt idx="127">
                  <c:v>32.723926544189503</c:v>
                </c:pt>
                <c:pt idx="128">
                  <c:v>32.741737365722699</c:v>
                </c:pt>
                <c:pt idx="129">
                  <c:v>32.757179260253899</c:v>
                </c:pt>
                <c:pt idx="130">
                  <c:v>32.778553009033203</c:v>
                </c:pt>
                <c:pt idx="131">
                  <c:v>32.793991088867202</c:v>
                </c:pt>
                <c:pt idx="132">
                  <c:v>32.811805725097699</c:v>
                </c:pt>
                <c:pt idx="133">
                  <c:v>32.833183288574197</c:v>
                </c:pt>
                <c:pt idx="134">
                  <c:v>32.853370666503899</c:v>
                </c:pt>
                <c:pt idx="135">
                  <c:v>32.871185302734403</c:v>
                </c:pt>
                <c:pt idx="136">
                  <c:v>32.877120971679702</c:v>
                </c:pt>
                <c:pt idx="137">
                  <c:v>32.894935607910199</c:v>
                </c:pt>
                <c:pt idx="138">
                  <c:v>32.915122985839801</c:v>
                </c:pt>
                <c:pt idx="139">
                  <c:v>32.936500549316399</c:v>
                </c:pt>
                <c:pt idx="140">
                  <c:v>32.953125</c:v>
                </c:pt>
                <c:pt idx="141">
                  <c:v>32.970939636230497</c:v>
                </c:pt>
                <c:pt idx="142">
                  <c:v>32.988754272460902</c:v>
                </c:pt>
                <c:pt idx="143">
                  <c:v>33.006565093994098</c:v>
                </c:pt>
                <c:pt idx="144">
                  <c:v>33.025566101074197</c:v>
                </c:pt>
                <c:pt idx="145">
                  <c:v>33.042194366455099</c:v>
                </c:pt>
                <c:pt idx="146">
                  <c:v>33.061195373535199</c:v>
                </c:pt>
                <c:pt idx="147">
                  <c:v>33.0837593078613</c:v>
                </c:pt>
                <c:pt idx="148">
                  <c:v>33.099197387695298</c:v>
                </c:pt>
                <c:pt idx="149">
                  <c:v>33.117012023925803</c:v>
                </c:pt>
                <c:pt idx="150">
                  <c:v>33.139575958252003</c:v>
                </c:pt>
                <c:pt idx="151">
                  <c:v>33.1609497070313</c:v>
                </c:pt>
                <c:pt idx="152">
                  <c:v>33.182327270507798</c:v>
                </c:pt>
                <c:pt idx="153">
                  <c:v>33.200141906738303</c:v>
                </c:pt>
                <c:pt idx="154">
                  <c:v>33.217952728271499</c:v>
                </c:pt>
                <c:pt idx="155">
                  <c:v>33.236953735351598</c:v>
                </c:pt>
                <c:pt idx="156">
                  <c:v>33.257144927978501</c:v>
                </c:pt>
                <c:pt idx="157">
                  <c:v>33.2725830078125</c:v>
                </c:pt>
                <c:pt idx="158">
                  <c:v>33.299896240234403</c:v>
                </c:pt>
                <c:pt idx="159">
                  <c:v>33.320083618164098</c:v>
                </c:pt>
                <c:pt idx="160">
                  <c:v>33.336711883544901</c:v>
                </c:pt>
                <c:pt idx="161">
                  <c:v>33.360462188720703</c:v>
                </c:pt>
                <c:pt idx="162">
                  <c:v>33.379463195800803</c:v>
                </c:pt>
                <c:pt idx="163">
                  <c:v>33.404403686523402</c:v>
                </c:pt>
                <c:pt idx="164">
                  <c:v>33.4293403625488</c:v>
                </c:pt>
                <c:pt idx="165">
                  <c:v>33.451904296875</c:v>
                </c:pt>
                <c:pt idx="166">
                  <c:v>33.475654602050803</c:v>
                </c:pt>
                <c:pt idx="167">
                  <c:v>33.501781463622997</c:v>
                </c:pt>
                <c:pt idx="168">
                  <c:v>33.519596099853501</c:v>
                </c:pt>
                <c:pt idx="169">
                  <c:v>33.540973663330099</c:v>
                </c:pt>
                <c:pt idx="170">
                  <c:v>33.559974670410199</c:v>
                </c:pt>
                <c:pt idx="171">
                  <c:v>33.5825386047363</c:v>
                </c:pt>
                <c:pt idx="172">
                  <c:v>33.607475280761697</c:v>
                </c:pt>
                <c:pt idx="173">
                  <c:v>33.621726989746101</c:v>
                </c:pt>
                <c:pt idx="174">
                  <c:v>33.634788513183601</c:v>
                </c:pt>
                <c:pt idx="175">
                  <c:v>33.656166076660199</c:v>
                </c:pt>
                <c:pt idx="176">
                  <c:v>33.6787300109863</c:v>
                </c:pt>
                <c:pt idx="177">
                  <c:v>33.695354461669901</c:v>
                </c:pt>
                <c:pt idx="178">
                  <c:v>33.719108581542997</c:v>
                </c:pt>
                <c:pt idx="179">
                  <c:v>33.745235443115199</c:v>
                </c:pt>
                <c:pt idx="180">
                  <c:v>33.7713623046875</c:v>
                </c:pt>
                <c:pt idx="181">
                  <c:v>33.792736053466797</c:v>
                </c:pt>
                <c:pt idx="182">
                  <c:v>33.814113616943402</c:v>
                </c:pt>
                <c:pt idx="183">
                  <c:v>33.8449897766113</c:v>
                </c:pt>
                <c:pt idx="184">
                  <c:v>33.873493194580099</c:v>
                </c:pt>
                <c:pt idx="185">
                  <c:v>33.899616241455099</c:v>
                </c:pt>
                <c:pt idx="186">
                  <c:v>33.926933288574197</c:v>
                </c:pt>
                <c:pt idx="187">
                  <c:v>33.953060150146499</c:v>
                </c:pt>
                <c:pt idx="188">
                  <c:v>33.976810455322301</c:v>
                </c:pt>
                <c:pt idx="189">
                  <c:v>33.999374389648402</c:v>
                </c:pt>
                <c:pt idx="190">
                  <c:v>34.025501251220703</c:v>
                </c:pt>
                <c:pt idx="191">
                  <c:v>34.051628112792997</c:v>
                </c:pt>
                <c:pt idx="192">
                  <c:v>34.0753784179688</c:v>
                </c:pt>
                <c:pt idx="193">
                  <c:v>34.096755981445298</c:v>
                </c:pt>
                <c:pt idx="194">
                  <c:v>34.118129730224602</c:v>
                </c:pt>
                <c:pt idx="195">
                  <c:v>34.140693664550803</c:v>
                </c:pt>
                <c:pt idx="196">
                  <c:v>34.153759002685497</c:v>
                </c:pt>
                <c:pt idx="197">
                  <c:v>34.1775093078613</c:v>
                </c:pt>
                <c:pt idx="198">
                  <c:v>34.2000732421875</c:v>
                </c:pt>
                <c:pt idx="199">
                  <c:v>34.221450805664098</c:v>
                </c:pt>
                <c:pt idx="200">
                  <c:v>34.245201110839801</c:v>
                </c:pt>
                <c:pt idx="201">
                  <c:v>34.266574859619098</c:v>
                </c:pt>
                <c:pt idx="202">
                  <c:v>34.289138793945298</c:v>
                </c:pt>
                <c:pt idx="203">
                  <c:v>34.312892913818402</c:v>
                </c:pt>
                <c:pt idx="204">
                  <c:v>34.334266662597699</c:v>
                </c:pt>
                <c:pt idx="205">
                  <c:v>34.360393524169901</c:v>
                </c:pt>
                <c:pt idx="206">
                  <c:v>34.391269683837898</c:v>
                </c:pt>
                <c:pt idx="207">
                  <c:v>34.419773101806598</c:v>
                </c:pt>
                <c:pt idx="208">
                  <c:v>34.444713592529297</c:v>
                </c:pt>
                <c:pt idx="209">
                  <c:v>34.4720268249512</c:v>
                </c:pt>
                <c:pt idx="210">
                  <c:v>34.4910278320313</c:v>
                </c:pt>
                <c:pt idx="211">
                  <c:v>34.515964508056598</c:v>
                </c:pt>
                <c:pt idx="212">
                  <c:v>34.542091369628899</c:v>
                </c:pt>
                <c:pt idx="213">
                  <c:v>34.565845489502003</c:v>
                </c:pt>
                <c:pt idx="214">
                  <c:v>34.590782165527301</c:v>
                </c:pt>
                <c:pt idx="215">
                  <c:v>34.614532470703097</c:v>
                </c:pt>
                <c:pt idx="216">
                  <c:v>34.634723663330099</c:v>
                </c:pt>
                <c:pt idx="217">
                  <c:v>34.654911041259801</c:v>
                </c:pt>
                <c:pt idx="218">
                  <c:v>34.677474975585902</c:v>
                </c:pt>
                <c:pt idx="219">
                  <c:v>34.701225280761697</c:v>
                </c:pt>
                <c:pt idx="220">
                  <c:v>34.727352142333999</c:v>
                </c:pt>
                <c:pt idx="221">
                  <c:v>34.748729705810497</c:v>
                </c:pt>
                <c:pt idx="222">
                  <c:v>34.768917083740199</c:v>
                </c:pt>
                <c:pt idx="223">
                  <c:v>34.791481018066399</c:v>
                </c:pt>
                <c:pt idx="224">
                  <c:v>34.8176078796387</c:v>
                </c:pt>
                <c:pt idx="225">
                  <c:v>34.835422515869098</c:v>
                </c:pt>
                <c:pt idx="226">
                  <c:v>34.861549377441399</c:v>
                </c:pt>
                <c:pt idx="227">
                  <c:v>34.882923126220703</c:v>
                </c:pt>
                <c:pt idx="228">
                  <c:v>34.907863616943402</c:v>
                </c:pt>
                <c:pt idx="229">
                  <c:v>34.930427551269503</c:v>
                </c:pt>
                <c:pt idx="230">
                  <c:v>34.955364227294901</c:v>
                </c:pt>
                <c:pt idx="231">
                  <c:v>34.981491088867202</c:v>
                </c:pt>
                <c:pt idx="232">
                  <c:v>35.0088081359863</c:v>
                </c:pt>
                <c:pt idx="233">
                  <c:v>35.0349311828613</c:v>
                </c:pt>
                <c:pt idx="234">
                  <c:v>35.061058044433601</c:v>
                </c:pt>
                <c:pt idx="235">
                  <c:v>35.089561462402301</c:v>
                </c:pt>
                <c:pt idx="236">
                  <c:v>35.110939025878899</c:v>
                </c:pt>
                <c:pt idx="237">
                  <c:v>35.139438629150398</c:v>
                </c:pt>
                <c:pt idx="238">
                  <c:v>35.165565490722699</c:v>
                </c:pt>
                <c:pt idx="239">
                  <c:v>35.194068908691399</c:v>
                </c:pt>
                <c:pt idx="240">
                  <c:v>35.220191955566399</c:v>
                </c:pt>
                <c:pt idx="241">
                  <c:v>35.243946075439503</c:v>
                </c:pt>
                <c:pt idx="242">
                  <c:v>35.268882751464801</c:v>
                </c:pt>
                <c:pt idx="243">
                  <c:v>35.296199798583999</c:v>
                </c:pt>
                <c:pt idx="244">
                  <c:v>35.324699401855497</c:v>
                </c:pt>
                <c:pt idx="245">
                  <c:v>35.353202819824197</c:v>
                </c:pt>
                <c:pt idx="246">
                  <c:v>35.376953125</c:v>
                </c:pt>
                <c:pt idx="247">
                  <c:v>35.404266357421903</c:v>
                </c:pt>
                <c:pt idx="248">
                  <c:v>35.428016662597699</c:v>
                </c:pt>
                <c:pt idx="249">
                  <c:v>35.456520080566399</c:v>
                </c:pt>
                <c:pt idx="250">
                  <c:v>35.483833312988303</c:v>
                </c:pt>
                <c:pt idx="251">
                  <c:v>35.512336730957003</c:v>
                </c:pt>
                <c:pt idx="252">
                  <c:v>35.542022705078097</c:v>
                </c:pt>
                <c:pt idx="253">
                  <c:v>35.566963195800803</c:v>
                </c:pt>
                <c:pt idx="254">
                  <c:v>35.591903686523402</c:v>
                </c:pt>
                <c:pt idx="255">
                  <c:v>35.618030548095703</c:v>
                </c:pt>
                <c:pt idx="256">
                  <c:v>35.654842376708999</c:v>
                </c:pt>
                <c:pt idx="257">
                  <c:v>35.679782867431598</c:v>
                </c:pt>
                <c:pt idx="258">
                  <c:v>35.707096099853501</c:v>
                </c:pt>
                <c:pt idx="259">
                  <c:v>35.726097106933601</c:v>
                </c:pt>
                <c:pt idx="260">
                  <c:v>35.7510375976563</c:v>
                </c:pt>
                <c:pt idx="261">
                  <c:v>35.774787902832003</c:v>
                </c:pt>
                <c:pt idx="262">
                  <c:v>35.799728393554702</c:v>
                </c:pt>
                <c:pt idx="263">
                  <c:v>35.825851440429702</c:v>
                </c:pt>
                <c:pt idx="264">
                  <c:v>35.851978302002003</c:v>
                </c:pt>
                <c:pt idx="265">
                  <c:v>35.880481719970703</c:v>
                </c:pt>
                <c:pt idx="266">
                  <c:v>35.906608581542997</c:v>
                </c:pt>
                <c:pt idx="267">
                  <c:v>35.937484741210902</c:v>
                </c:pt>
                <c:pt idx="268">
                  <c:v>35.964797973632798</c:v>
                </c:pt>
                <c:pt idx="269">
                  <c:v>35.995674133300803</c:v>
                </c:pt>
                <c:pt idx="270">
                  <c:v>36.027740478515597</c:v>
                </c:pt>
                <c:pt idx="271">
                  <c:v>36.062179565429702</c:v>
                </c:pt>
                <c:pt idx="272">
                  <c:v>36.094242095947301</c:v>
                </c:pt>
                <c:pt idx="273">
                  <c:v>36.123931884765597</c:v>
                </c:pt>
                <c:pt idx="274">
                  <c:v>36.153621673583999</c:v>
                </c:pt>
                <c:pt idx="275">
                  <c:v>36.180934906005902</c:v>
                </c:pt>
                <c:pt idx="276">
                  <c:v>36.207061767578097</c:v>
                </c:pt>
                <c:pt idx="277">
                  <c:v>36.228439331054702</c:v>
                </c:pt>
                <c:pt idx="278">
                  <c:v>36.258129119872997</c:v>
                </c:pt>
                <c:pt idx="279">
                  <c:v>36.293754577636697</c:v>
                </c:pt>
                <c:pt idx="280">
                  <c:v>36.321067810058601</c:v>
                </c:pt>
                <c:pt idx="281">
                  <c:v>36.347194671630902</c:v>
                </c:pt>
                <c:pt idx="282">
                  <c:v>36.372135162353501</c:v>
                </c:pt>
                <c:pt idx="283">
                  <c:v>36.399448394775398</c:v>
                </c:pt>
                <c:pt idx="284">
                  <c:v>36.4291381835938</c:v>
                </c:pt>
                <c:pt idx="285">
                  <c:v>36.457637786865199</c:v>
                </c:pt>
                <c:pt idx="286">
                  <c:v>36.487327575683601</c:v>
                </c:pt>
                <c:pt idx="287">
                  <c:v>36.524143218994098</c:v>
                </c:pt>
                <c:pt idx="288">
                  <c:v>36.558582305908203</c:v>
                </c:pt>
                <c:pt idx="289">
                  <c:v>36.583522796630902</c:v>
                </c:pt>
                <c:pt idx="290">
                  <c:v>36.6143989562988</c:v>
                </c:pt>
                <c:pt idx="291">
                  <c:v>36.646461486816399</c:v>
                </c:pt>
                <c:pt idx="292">
                  <c:v>36.679714202880902</c:v>
                </c:pt>
                <c:pt idx="293">
                  <c:v>36.7105903625488</c:v>
                </c:pt>
                <c:pt idx="294">
                  <c:v>36.737903594970703</c:v>
                </c:pt>
                <c:pt idx="295">
                  <c:v>36.767593383789098</c:v>
                </c:pt>
                <c:pt idx="296">
                  <c:v>36.794910430908203</c:v>
                </c:pt>
                <c:pt idx="297">
                  <c:v>36.819847106933601</c:v>
                </c:pt>
                <c:pt idx="298">
                  <c:v>36.8447875976563</c:v>
                </c:pt>
                <c:pt idx="299">
                  <c:v>36.875663757324197</c:v>
                </c:pt>
                <c:pt idx="300">
                  <c:v>36.902976989746101</c:v>
                </c:pt>
                <c:pt idx="301">
                  <c:v>36.9279174804688</c:v>
                </c:pt>
                <c:pt idx="302">
                  <c:v>36.954044342041001</c:v>
                </c:pt>
                <c:pt idx="303">
                  <c:v>36.9825439453125</c:v>
                </c:pt>
                <c:pt idx="304">
                  <c:v>37.013420104980497</c:v>
                </c:pt>
                <c:pt idx="305">
                  <c:v>37.039546966552699</c:v>
                </c:pt>
                <c:pt idx="306">
                  <c:v>37.069236755371101</c:v>
                </c:pt>
                <c:pt idx="307">
                  <c:v>37.106052398681598</c:v>
                </c:pt>
                <c:pt idx="308">
                  <c:v>37.140491485595703</c:v>
                </c:pt>
                <c:pt idx="309">
                  <c:v>37.172554016113303</c:v>
                </c:pt>
                <c:pt idx="310">
                  <c:v>37.205806732177699</c:v>
                </c:pt>
                <c:pt idx="311">
                  <c:v>37.239059448242202</c:v>
                </c:pt>
                <c:pt idx="312">
                  <c:v>37.269935607910199</c:v>
                </c:pt>
                <c:pt idx="313">
                  <c:v>37.304374694824197</c:v>
                </c:pt>
                <c:pt idx="314">
                  <c:v>37.335250854492202</c:v>
                </c:pt>
                <c:pt idx="315">
                  <c:v>37.3756294250488</c:v>
                </c:pt>
                <c:pt idx="316">
                  <c:v>37.414817810058601</c:v>
                </c:pt>
                <c:pt idx="317">
                  <c:v>37.4397583007813</c:v>
                </c:pt>
                <c:pt idx="318">
                  <c:v>37.468257904052699</c:v>
                </c:pt>
                <c:pt idx="319">
                  <c:v>37.489635467529297</c:v>
                </c:pt>
                <c:pt idx="320">
                  <c:v>37.513385772705099</c:v>
                </c:pt>
                <c:pt idx="321">
                  <c:v>37.5418891906738</c:v>
                </c:pt>
                <c:pt idx="322">
                  <c:v>37.571578979492202</c:v>
                </c:pt>
                <c:pt idx="323">
                  <c:v>37.601268768310497</c:v>
                </c:pt>
                <c:pt idx="324">
                  <c:v>37.632144927978501</c:v>
                </c:pt>
                <c:pt idx="325">
                  <c:v>37.664207458496101</c:v>
                </c:pt>
                <c:pt idx="326">
                  <c:v>37.690334320068402</c:v>
                </c:pt>
                <c:pt idx="327">
                  <c:v>37.720024108886697</c:v>
                </c:pt>
                <c:pt idx="328">
                  <c:v>37.749713897705099</c:v>
                </c:pt>
                <c:pt idx="329">
                  <c:v>37.787715911865199</c:v>
                </c:pt>
                <c:pt idx="330">
                  <c:v>37.822154998779297</c:v>
                </c:pt>
                <c:pt idx="331">
                  <c:v>37.856594085693402</c:v>
                </c:pt>
                <c:pt idx="332">
                  <c:v>37.889846801757798</c:v>
                </c:pt>
                <c:pt idx="333">
                  <c:v>37.913597106933601</c:v>
                </c:pt>
                <c:pt idx="334">
                  <c:v>37.937347412109403</c:v>
                </c:pt>
                <c:pt idx="335">
                  <c:v>37.953975677490199</c:v>
                </c:pt>
                <c:pt idx="336">
                  <c:v>37.978912353515597</c:v>
                </c:pt>
                <c:pt idx="337">
                  <c:v>38.014541625976598</c:v>
                </c:pt>
                <c:pt idx="338">
                  <c:v>38.035915374755902</c:v>
                </c:pt>
                <c:pt idx="339">
                  <c:v>38.066795349121101</c:v>
                </c:pt>
                <c:pt idx="340">
                  <c:v>38.097671508789098</c:v>
                </c:pt>
                <c:pt idx="341">
                  <c:v>38.1237983703613</c:v>
                </c:pt>
                <c:pt idx="342">
                  <c:v>38.152297973632798</c:v>
                </c:pt>
                <c:pt idx="343">
                  <c:v>38.190299987792997</c:v>
                </c:pt>
                <c:pt idx="344">
                  <c:v>38.217617034912102</c:v>
                </c:pt>
                <c:pt idx="345">
                  <c:v>38.262741088867202</c:v>
                </c:pt>
                <c:pt idx="346">
                  <c:v>38.293621063232401</c:v>
                </c:pt>
                <c:pt idx="347">
                  <c:v>38.316184997558601</c:v>
                </c:pt>
                <c:pt idx="348">
                  <c:v>38.350624084472699</c:v>
                </c:pt>
                <c:pt idx="349">
                  <c:v>38.379123687744098</c:v>
                </c:pt>
                <c:pt idx="350">
                  <c:v>38.4088134765625</c:v>
                </c:pt>
                <c:pt idx="351">
                  <c:v>38.4373168945313</c:v>
                </c:pt>
                <c:pt idx="352">
                  <c:v>38.4634399414063</c:v>
                </c:pt>
                <c:pt idx="353">
                  <c:v>38.493129730224602</c:v>
                </c:pt>
                <c:pt idx="354">
                  <c:v>38.5275688171387</c:v>
                </c:pt>
                <c:pt idx="355">
                  <c:v>38.559635162353501</c:v>
                </c:pt>
                <c:pt idx="356">
                  <c:v>38.590511322021499</c:v>
                </c:pt>
                <c:pt idx="357">
                  <c:v>38.627326965332003</c:v>
                </c:pt>
                <c:pt idx="358">
                  <c:v>38.661766052246101</c:v>
                </c:pt>
                <c:pt idx="359">
                  <c:v>38.702144622802699</c:v>
                </c:pt>
                <c:pt idx="360">
                  <c:v>38.735393524169901</c:v>
                </c:pt>
                <c:pt idx="361">
                  <c:v>38.765083312988303</c:v>
                </c:pt>
                <c:pt idx="362">
                  <c:v>38.804275512695298</c:v>
                </c:pt>
                <c:pt idx="363">
                  <c:v>38.835151672363303</c:v>
                </c:pt>
                <c:pt idx="364">
                  <c:v>38.857715606689503</c:v>
                </c:pt>
                <c:pt idx="365">
                  <c:v>38.8850288391113</c:v>
                </c:pt>
                <c:pt idx="366">
                  <c:v>38.921844482421903</c:v>
                </c:pt>
                <c:pt idx="367">
                  <c:v>38.951530456542997</c:v>
                </c:pt>
                <c:pt idx="368">
                  <c:v>38.972908020019503</c:v>
                </c:pt>
                <c:pt idx="369">
                  <c:v>39.004974365234403</c:v>
                </c:pt>
                <c:pt idx="370">
                  <c:v>39.029911041259801</c:v>
                </c:pt>
                <c:pt idx="371">
                  <c:v>39.070289611816399</c:v>
                </c:pt>
                <c:pt idx="372">
                  <c:v>39.092853546142599</c:v>
                </c:pt>
                <c:pt idx="373">
                  <c:v>39.126106262207003</c:v>
                </c:pt>
                <c:pt idx="374">
                  <c:v>39.173606872558601</c:v>
                </c:pt>
                <c:pt idx="375">
                  <c:v>39.203296661377003</c:v>
                </c:pt>
                <c:pt idx="376">
                  <c:v>39.248424530029297</c:v>
                </c:pt>
                <c:pt idx="377">
                  <c:v>39.269802093505902</c:v>
                </c:pt>
                <c:pt idx="378">
                  <c:v>39.304241180419901</c:v>
                </c:pt>
                <c:pt idx="379">
                  <c:v>39.344615936279297</c:v>
                </c:pt>
                <c:pt idx="380">
                  <c:v>39.371932983398402</c:v>
                </c:pt>
                <c:pt idx="381">
                  <c:v>39.395683288574197</c:v>
                </c:pt>
                <c:pt idx="382">
                  <c:v>39.426559448242202</c:v>
                </c:pt>
                <c:pt idx="383">
                  <c:v>39.4609985351563</c:v>
                </c:pt>
                <c:pt idx="384">
                  <c:v>39.493064880371101</c:v>
                </c:pt>
                <c:pt idx="385">
                  <c:v>39.521564483642599</c:v>
                </c:pt>
                <c:pt idx="386">
                  <c:v>39.541751861572301</c:v>
                </c:pt>
                <c:pt idx="387">
                  <c:v>39.580944061279297</c:v>
                </c:pt>
                <c:pt idx="388">
                  <c:v>39.615383148193402</c:v>
                </c:pt>
                <c:pt idx="389">
                  <c:v>39.643882751464801</c:v>
                </c:pt>
                <c:pt idx="390">
                  <c:v>39.6783256530762</c:v>
                </c:pt>
                <c:pt idx="391">
                  <c:v>39.7163276672363</c:v>
                </c:pt>
                <c:pt idx="392">
                  <c:v>39.759078979492202</c:v>
                </c:pt>
                <c:pt idx="393">
                  <c:v>39.791141510009801</c:v>
                </c:pt>
                <c:pt idx="394">
                  <c:v>39.833896636962898</c:v>
                </c:pt>
                <c:pt idx="395">
                  <c:v>39.860023498535199</c:v>
                </c:pt>
                <c:pt idx="396">
                  <c:v>39.898025512695298</c:v>
                </c:pt>
                <c:pt idx="397">
                  <c:v>39.936027526855497</c:v>
                </c:pt>
                <c:pt idx="398">
                  <c:v>39.960964202880902</c:v>
                </c:pt>
                <c:pt idx="399">
                  <c:v>39.996593475341797</c:v>
                </c:pt>
                <c:pt idx="400">
                  <c:v>40.033405303955099</c:v>
                </c:pt>
                <c:pt idx="401">
                  <c:v>40.067844390869098</c:v>
                </c:pt>
                <c:pt idx="402">
                  <c:v>40.093971252441399</c:v>
                </c:pt>
                <c:pt idx="403">
                  <c:v>40.130786895752003</c:v>
                </c:pt>
                <c:pt idx="404">
                  <c:v>40.154537200927699</c:v>
                </c:pt>
                <c:pt idx="405">
                  <c:v>40.196102142333999</c:v>
                </c:pt>
                <c:pt idx="406">
                  <c:v>40.225791931152301</c:v>
                </c:pt>
                <c:pt idx="407">
                  <c:v>40.261421203613303</c:v>
                </c:pt>
                <c:pt idx="408">
                  <c:v>40.298233032226598</c:v>
                </c:pt>
                <c:pt idx="409">
                  <c:v>40.329109191894503</c:v>
                </c:pt>
                <c:pt idx="410">
                  <c:v>40.361175537109403</c:v>
                </c:pt>
                <c:pt idx="411">
                  <c:v>40.392051696777301</c:v>
                </c:pt>
                <c:pt idx="412">
                  <c:v>40.4169921875</c:v>
                </c:pt>
                <c:pt idx="413">
                  <c:v>40.460929870605497</c:v>
                </c:pt>
                <c:pt idx="414">
                  <c:v>40.497745513916001</c:v>
                </c:pt>
                <c:pt idx="415">
                  <c:v>40.527435302734403</c:v>
                </c:pt>
                <c:pt idx="416">
                  <c:v>40.563060760497997</c:v>
                </c:pt>
                <c:pt idx="417">
                  <c:v>40.590377807617202</c:v>
                </c:pt>
                <c:pt idx="418">
                  <c:v>40.631942749023402</c:v>
                </c:pt>
                <c:pt idx="419">
                  <c:v>40.661628723144503</c:v>
                </c:pt>
                <c:pt idx="420">
                  <c:v>40.6889457702637</c:v>
                </c:pt>
                <c:pt idx="421">
                  <c:v>40.717445373535199</c:v>
                </c:pt>
                <c:pt idx="422">
                  <c:v>40.744758605957003</c:v>
                </c:pt>
                <c:pt idx="423">
                  <c:v>40.776824951171903</c:v>
                </c:pt>
                <c:pt idx="424">
                  <c:v>40.805324554443402</c:v>
                </c:pt>
                <c:pt idx="425">
                  <c:v>40.8326416015625</c:v>
                </c:pt>
                <c:pt idx="426">
                  <c:v>40.859954833984403</c:v>
                </c:pt>
                <c:pt idx="427">
                  <c:v>40.888454437255902</c:v>
                </c:pt>
                <c:pt idx="428">
                  <c:v>40.922893524169901</c:v>
                </c:pt>
                <c:pt idx="429">
                  <c:v>40.9513969421387</c:v>
                </c:pt>
                <c:pt idx="430">
                  <c:v>40.985836029052699</c:v>
                </c:pt>
                <c:pt idx="431">
                  <c:v>41.023838043212898</c:v>
                </c:pt>
                <c:pt idx="432">
                  <c:v>41.065402984619098</c:v>
                </c:pt>
                <c:pt idx="433">
                  <c:v>41.112907409667997</c:v>
                </c:pt>
                <c:pt idx="434">
                  <c:v>41.143783569335902</c:v>
                </c:pt>
                <c:pt idx="435">
                  <c:v>41.173473358154297</c:v>
                </c:pt>
                <c:pt idx="436">
                  <c:v>41.201972961425803</c:v>
                </c:pt>
                <c:pt idx="437">
                  <c:v>41.242351531982401</c:v>
                </c:pt>
                <c:pt idx="438">
                  <c:v>41.275604248046903</c:v>
                </c:pt>
                <c:pt idx="439">
                  <c:v>41.3159790039063</c:v>
                </c:pt>
                <c:pt idx="440">
                  <c:v>41.350418090820298</c:v>
                </c:pt>
                <c:pt idx="441">
                  <c:v>41.376544952392599</c:v>
                </c:pt>
                <c:pt idx="442">
                  <c:v>41.4050483703613</c:v>
                </c:pt>
                <c:pt idx="443">
                  <c:v>41.435924530029297</c:v>
                </c:pt>
                <c:pt idx="444">
                  <c:v>41.464424133300803</c:v>
                </c:pt>
                <c:pt idx="445">
                  <c:v>41.497676849365199</c:v>
                </c:pt>
                <c:pt idx="446">
                  <c:v>41.541618347167997</c:v>
                </c:pt>
                <c:pt idx="447">
                  <c:v>41.574871063232401</c:v>
                </c:pt>
                <c:pt idx="448">
                  <c:v>41.604560852050803</c:v>
                </c:pt>
                <c:pt idx="449">
                  <c:v>41.6294975280762</c:v>
                </c:pt>
                <c:pt idx="450">
                  <c:v>41.666313171386697</c:v>
                </c:pt>
                <c:pt idx="451">
                  <c:v>41.6995658874512</c:v>
                </c:pt>
                <c:pt idx="452">
                  <c:v>41.739940643310497</c:v>
                </c:pt>
                <c:pt idx="453">
                  <c:v>41.766067504882798</c:v>
                </c:pt>
                <c:pt idx="454">
                  <c:v>41.799320220947301</c:v>
                </c:pt>
                <c:pt idx="455">
                  <c:v>41.839698791503899</c:v>
                </c:pt>
                <c:pt idx="456">
                  <c:v>41.870574951171903</c:v>
                </c:pt>
                <c:pt idx="457">
                  <c:v>41.908576965332003</c:v>
                </c:pt>
                <c:pt idx="458">
                  <c:v>41.940639495849602</c:v>
                </c:pt>
                <c:pt idx="459">
                  <c:v>41.977455139160199</c:v>
                </c:pt>
                <c:pt idx="460">
                  <c:v>42.008331298828097</c:v>
                </c:pt>
                <c:pt idx="461">
                  <c:v>42.0510864257813</c:v>
                </c:pt>
                <c:pt idx="462">
                  <c:v>42.086711883544901</c:v>
                </c:pt>
                <c:pt idx="463">
                  <c:v>42.111652374267599</c:v>
                </c:pt>
                <c:pt idx="464">
                  <c:v>42.142528533935497</c:v>
                </c:pt>
                <c:pt idx="465">
                  <c:v>42.182903289794901</c:v>
                </c:pt>
                <c:pt idx="466">
                  <c:v>42.216156005859403</c:v>
                </c:pt>
                <c:pt idx="467">
                  <c:v>42.248222351074197</c:v>
                </c:pt>
                <c:pt idx="468">
                  <c:v>42.277908325195298</c:v>
                </c:pt>
                <c:pt idx="469">
                  <c:v>42.318286895752003</c:v>
                </c:pt>
                <c:pt idx="470">
                  <c:v>42.3456001281738</c:v>
                </c:pt>
                <c:pt idx="471">
                  <c:v>42.382415771484403</c:v>
                </c:pt>
                <c:pt idx="472">
                  <c:v>42.425167083740199</c:v>
                </c:pt>
                <c:pt idx="473">
                  <c:v>42.463169097900398</c:v>
                </c:pt>
                <c:pt idx="474">
                  <c:v>42.494049072265597</c:v>
                </c:pt>
                <c:pt idx="475">
                  <c:v>42.5213623046875</c:v>
                </c:pt>
                <c:pt idx="476">
                  <c:v>42.568862915039098</c:v>
                </c:pt>
                <c:pt idx="477">
                  <c:v>42.596179962158203</c:v>
                </c:pt>
                <c:pt idx="478">
                  <c:v>42.624679565429702</c:v>
                </c:pt>
                <c:pt idx="479">
                  <c:v>42.655555725097699</c:v>
                </c:pt>
                <c:pt idx="480">
                  <c:v>42.688808441162102</c:v>
                </c:pt>
                <c:pt idx="481">
                  <c:v>42.725624084472699</c:v>
                </c:pt>
                <c:pt idx="482">
                  <c:v>42.765998840332003</c:v>
                </c:pt>
                <c:pt idx="483">
                  <c:v>42.790939331054702</c:v>
                </c:pt>
                <c:pt idx="484">
                  <c:v>42.834880828857401</c:v>
                </c:pt>
                <c:pt idx="485">
                  <c:v>42.870506286621101</c:v>
                </c:pt>
                <c:pt idx="486">
                  <c:v>42.891883850097699</c:v>
                </c:pt>
                <c:pt idx="487">
                  <c:v>42.93701171875</c:v>
                </c:pt>
                <c:pt idx="488">
                  <c:v>42.973823547363303</c:v>
                </c:pt>
                <c:pt idx="489">
                  <c:v>43.013015747070298</c:v>
                </c:pt>
                <c:pt idx="490">
                  <c:v>43.0462646484375</c:v>
                </c:pt>
                <c:pt idx="491">
                  <c:v>43.079517364502003</c:v>
                </c:pt>
                <c:pt idx="492">
                  <c:v>43.110393524169901</c:v>
                </c:pt>
                <c:pt idx="493">
                  <c:v>43.1448364257813</c:v>
                </c:pt>
                <c:pt idx="494">
                  <c:v>43.174522399902301</c:v>
                </c:pt>
                <c:pt idx="495">
                  <c:v>43.207775115966797</c:v>
                </c:pt>
                <c:pt idx="496">
                  <c:v>43.242214202880902</c:v>
                </c:pt>
                <c:pt idx="497">
                  <c:v>43.279029846191399</c:v>
                </c:pt>
                <c:pt idx="498">
                  <c:v>43.317031860351598</c:v>
                </c:pt>
                <c:pt idx="499">
                  <c:v>43.351470947265597</c:v>
                </c:pt>
                <c:pt idx="500">
                  <c:v>43.382347106933601</c:v>
                </c:pt>
                <c:pt idx="501">
                  <c:v>43.414413452148402</c:v>
                </c:pt>
                <c:pt idx="502">
                  <c:v>43.4488525390625</c:v>
                </c:pt>
                <c:pt idx="503">
                  <c:v>43.482105255127003</c:v>
                </c:pt>
                <c:pt idx="504">
                  <c:v>43.523670196533203</c:v>
                </c:pt>
                <c:pt idx="505">
                  <c:v>43.558109283447301</c:v>
                </c:pt>
                <c:pt idx="506">
                  <c:v>43.594921112060497</c:v>
                </c:pt>
                <c:pt idx="507">
                  <c:v>43.624610900878899</c:v>
                </c:pt>
                <c:pt idx="508">
                  <c:v>43.660240173339801</c:v>
                </c:pt>
                <c:pt idx="509">
                  <c:v>43.697052001953097</c:v>
                </c:pt>
                <c:pt idx="510">
                  <c:v>43.737430572509801</c:v>
                </c:pt>
                <c:pt idx="511">
                  <c:v>43.7718696594238</c:v>
                </c:pt>
                <c:pt idx="512">
                  <c:v>43.809871673583999</c:v>
                </c:pt>
                <c:pt idx="513">
                  <c:v>43.850250244140597</c:v>
                </c:pt>
                <c:pt idx="514">
                  <c:v>43.883502960205099</c:v>
                </c:pt>
                <c:pt idx="515">
                  <c:v>43.920314788818402</c:v>
                </c:pt>
                <c:pt idx="516">
                  <c:v>43.953567504882798</c:v>
                </c:pt>
                <c:pt idx="517">
                  <c:v>43.986820220947301</c:v>
                </c:pt>
                <c:pt idx="518">
                  <c:v>44.016510009765597</c:v>
                </c:pt>
                <c:pt idx="519">
                  <c:v>44.046199798583999</c:v>
                </c:pt>
                <c:pt idx="520">
                  <c:v>44.078262329101598</c:v>
                </c:pt>
                <c:pt idx="521">
                  <c:v>44.121013641357401</c:v>
                </c:pt>
                <c:pt idx="522">
                  <c:v>44.154266357421903</c:v>
                </c:pt>
                <c:pt idx="523">
                  <c:v>44.189895629882798</c:v>
                </c:pt>
                <c:pt idx="524">
                  <c:v>44.227897644042997</c:v>
                </c:pt>
                <c:pt idx="525">
                  <c:v>44.2647094726563</c:v>
                </c:pt>
                <c:pt idx="526">
                  <c:v>44.300338745117202</c:v>
                </c:pt>
                <c:pt idx="527">
                  <c:v>44.337154388427699</c:v>
                </c:pt>
                <c:pt idx="528">
                  <c:v>44.370403289794901</c:v>
                </c:pt>
                <c:pt idx="529">
                  <c:v>44.407218933105497</c:v>
                </c:pt>
                <c:pt idx="530">
                  <c:v>44.4499702453613</c:v>
                </c:pt>
                <c:pt idx="531">
                  <c:v>44.479660034179702</c:v>
                </c:pt>
                <c:pt idx="532">
                  <c:v>44.5140991210938</c:v>
                </c:pt>
                <c:pt idx="533">
                  <c:v>44.544979095458999</c:v>
                </c:pt>
                <c:pt idx="534">
                  <c:v>44.575855255127003</c:v>
                </c:pt>
                <c:pt idx="535">
                  <c:v>44.607917785644503</c:v>
                </c:pt>
                <c:pt idx="536">
                  <c:v>44.639984130859403</c:v>
                </c:pt>
                <c:pt idx="537">
                  <c:v>44.676845550537102</c:v>
                </c:pt>
                <c:pt idx="538">
                  <c:v>44.714031219482401</c:v>
                </c:pt>
                <c:pt idx="539">
                  <c:v>44.750091552734403</c:v>
                </c:pt>
                <c:pt idx="540">
                  <c:v>44.779388427734403</c:v>
                </c:pt>
                <c:pt idx="541">
                  <c:v>44.808685302734403</c:v>
                </c:pt>
                <c:pt idx="542">
                  <c:v>44.845870971679702</c:v>
                </c:pt>
                <c:pt idx="543">
                  <c:v>44.878551483154297</c:v>
                </c:pt>
                <c:pt idx="544">
                  <c:v>44.9179878234863</c:v>
                </c:pt>
                <c:pt idx="545">
                  <c:v>44.947288513183601</c:v>
                </c:pt>
                <c:pt idx="546">
                  <c:v>44.984474182128899</c:v>
                </c:pt>
                <c:pt idx="547">
                  <c:v>45.016025543212898</c:v>
                </c:pt>
                <c:pt idx="548">
                  <c:v>45.0464477539063</c:v>
                </c:pt>
                <c:pt idx="549">
                  <c:v>45.076873779296903</c:v>
                </c:pt>
                <c:pt idx="550">
                  <c:v>45.111804962158203</c:v>
                </c:pt>
                <c:pt idx="551">
                  <c:v>45.148990631103501</c:v>
                </c:pt>
                <c:pt idx="552">
                  <c:v>45.172653198242202</c:v>
                </c:pt>
                <c:pt idx="553">
                  <c:v>45.208713531494098</c:v>
                </c:pt>
                <c:pt idx="554">
                  <c:v>45.240264892578097</c:v>
                </c:pt>
                <c:pt idx="555">
                  <c:v>45.277450561523402</c:v>
                </c:pt>
                <c:pt idx="556">
                  <c:v>45.307872772216797</c:v>
                </c:pt>
                <c:pt idx="557">
                  <c:v>45.340553283691399</c:v>
                </c:pt>
                <c:pt idx="558">
                  <c:v>45.369850158691399</c:v>
                </c:pt>
                <c:pt idx="559">
                  <c:v>45.400272369384801</c:v>
                </c:pt>
                <c:pt idx="560">
                  <c:v>45.429573059082003</c:v>
                </c:pt>
                <c:pt idx="561">
                  <c:v>45.462249755859403</c:v>
                </c:pt>
                <c:pt idx="562">
                  <c:v>45.502815246582003</c:v>
                </c:pt>
                <c:pt idx="563">
                  <c:v>45.541130065917997</c:v>
                </c:pt>
                <c:pt idx="564">
                  <c:v>45.576061248779297</c:v>
                </c:pt>
                <c:pt idx="565">
                  <c:v>45.612117767333999</c:v>
                </c:pt>
                <c:pt idx="566">
                  <c:v>45.643669128417997</c:v>
                </c:pt>
                <c:pt idx="567">
                  <c:v>45.671840667724602</c:v>
                </c:pt>
                <c:pt idx="568">
                  <c:v>45.7146606445313</c:v>
                </c:pt>
                <c:pt idx="569">
                  <c:v>45.752971649169901</c:v>
                </c:pt>
                <c:pt idx="570">
                  <c:v>45.789031982421903</c:v>
                </c:pt>
                <c:pt idx="571">
                  <c:v>45.8250923156738</c:v>
                </c:pt>
                <c:pt idx="572">
                  <c:v>45.8577690124512</c:v>
                </c:pt>
                <c:pt idx="573">
                  <c:v>45.8870658874512</c:v>
                </c:pt>
                <c:pt idx="574">
                  <c:v>45.918617248535199</c:v>
                </c:pt>
                <c:pt idx="575">
                  <c:v>45.951297760009801</c:v>
                </c:pt>
                <c:pt idx="576">
                  <c:v>45.983974456787102</c:v>
                </c:pt>
                <c:pt idx="577">
                  <c:v>46.025669097900398</c:v>
                </c:pt>
                <c:pt idx="578">
                  <c:v>46.049331665039098</c:v>
                </c:pt>
                <c:pt idx="579">
                  <c:v>46.082008361816399</c:v>
                </c:pt>
                <c:pt idx="580">
                  <c:v>46.112434387207003</c:v>
                </c:pt>
                <c:pt idx="581">
                  <c:v>46.146240234375</c:v>
                </c:pt>
                <c:pt idx="582">
                  <c:v>46.1811714172363</c:v>
                </c:pt>
                <c:pt idx="583">
                  <c:v>46.2138481140137</c:v>
                </c:pt>
                <c:pt idx="584">
                  <c:v>46.248779296875</c:v>
                </c:pt>
                <c:pt idx="585">
                  <c:v>46.285964965820298</c:v>
                </c:pt>
                <c:pt idx="586">
                  <c:v>46.3242797851563</c:v>
                </c:pt>
                <c:pt idx="587">
                  <c:v>46.354701995849602</c:v>
                </c:pt>
                <c:pt idx="588">
                  <c:v>46.394142150878899</c:v>
                </c:pt>
                <c:pt idx="589">
                  <c:v>46.430202484130902</c:v>
                </c:pt>
                <c:pt idx="590">
                  <c:v>46.469638824462898</c:v>
                </c:pt>
                <c:pt idx="591">
                  <c:v>46.5023193359375</c:v>
                </c:pt>
                <c:pt idx="592">
                  <c:v>46.536125183105497</c:v>
                </c:pt>
                <c:pt idx="593">
                  <c:v>46.572181701660199</c:v>
                </c:pt>
                <c:pt idx="594">
                  <c:v>46.6104927062988</c:v>
                </c:pt>
                <c:pt idx="595">
                  <c:v>46.649932861328097</c:v>
                </c:pt>
                <c:pt idx="596">
                  <c:v>46.690498352050803</c:v>
                </c:pt>
                <c:pt idx="597">
                  <c:v>46.731067657470703</c:v>
                </c:pt>
                <c:pt idx="598">
                  <c:v>46.769378662109403</c:v>
                </c:pt>
                <c:pt idx="599">
                  <c:v>46.803184509277301</c:v>
                </c:pt>
                <c:pt idx="600">
                  <c:v>46.835861206054702</c:v>
                </c:pt>
                <c:pt idx="601">
                  <c:v>46.874172210693402</c:v>
                </c:pt>
                <c:pt idx="602">
                  <c:v>46.913612365722699</c:v>
                </c:pt>
                <c:pt idx="603">
                  <c:v>46.949672698974602</c:v>
                </c:pt>
                <c:pt idx="604">
                  <c:v>46.982349395752003</c:v>
                </c:pt>
                <c:pt idx="605">
                  <c:v>47.011646270752003</c:v>
                </c:pt>
                <c:pt idx="606">
                  <c:v>47.046581268310497</c:v>
                </c:pt>
                <c:pt idx="607">
                  <c:v>47.0803833007813</c:v>
                </c:pt>
                <c:pt idx="608">
                  <c:v>47.115318298339801</c:v>
                </c:pt>
                <c:pt idx="609">
                  <c:v>47.1502494812012</c:v>
                </c:pt>
                <c:pt idx="610">
                  <c:v>47.188560485839801</c:v>
                </c:pt>
                <c:pt idx="611">
                  <c:v>47.218986511230497</c:v>
                </c:pt>
                <c:pt idx="612">
                  <c:v>47.2527885437012</c:v>
                </c:pt>
                <c:pt idx="613">
                  <c:v>47.287723541259801</c:v>
                </c:pt>
                <c:pt idx="614">
                  <c:v>47.322654724121101</c:v>
                </c:pt>
                <c:pt idx="615">
                  <c:v>47.351951599121101</c:v>
                </c:pt>
                <c:pt idx="616">
                  <c:v>47.382377624511697</c:v>
                </c:pt>
                <c:pt idx="617">
                  <c:v>47.412799835205099</c:v>
                </c:pt>
                <c:pt idx="618">
                  <c:v>47.446605682372997</c:v>
                </c:pt>
                <c:pt idx="619">
                  <c:v>47.483791351318402</c:v>
                </c:pt>
                <c:pt idx="620">
                  <c:v>47.515342712402301</c:v>
                </c:pt>
                <c:pt idx="621">
                  <c:v>47.557037353515597</c:v>
                </c:pt>
                <c:pt idx="622">
                  <c:v>47.589714050292997</c:v>
                </c:pt>
                <c:pt idx="623">
                  <c:v>47.624645233154297</c:v>
                </c:pt>
                <c:pt idx="624">
                  <c:v>47.6607055664063</c:v>
                </c:pt>
                <c:pt idx="625">
                  <c:v>47.695636749267599</c:v>
                </c:pt>
                <c:pt idx="626">
                  <c:v>47.736202239990199</c:v>
                </c:pt>
                <c:pt idx="627">
                  <c:v>47.768878936767599</c:v>
                </c:pt>
                <c:pt idx="628">
                  <c:v>47.802684783935497</c:v>
                </c:pt>
                <c:pt idx="629">
                  <c:v>47.834236145019503</c:v>
                </c:pt>
                <c:pt idx="630">
                  <c:v>47.8680419921875</c:v>
                </c:pt>
                <c:pt idx="631">
                  <c:v>47.900718688964801</c:v>
                </c:pt>
                <c:pt idx="632">
                  <c:v>47.9322700500488</c:v>
                </c:pt>
                <c:pt idx="633">
                  <c:v>47.964950561523402</c:v>
                </c:pt>
                <c:pt idx="634">
                  <c:v>47.996501922607401</c:v>
                </c:pt>
                <c:pt idx="635">
                  <c:v>48.0314331054688</c:v>
                </c:pt>
                <c:pt idx="636">
                  <c:v>48.062984466552699</c:v>
                </c:pt>
                <c:pt idx="637">
                  <c:v>48.099044799804702</c:v>
                </c:pt>
                <c:pt idx="638">
                  <c:v>48.133975982666001</c:v>
                </c:pt>
                <c:pt idx="639">
                  <c:v>48.167778015136697</c:v>
                </c:pt>
                <c:pt idx="640">
                  <c:v>48.204963684082003</c:v>
                </c:pt>
                <c:pt idx="641">
                  <c:v>48.237644195556598</c:v>
                </c:pt>
                <c:pt idx="642">
                  <c:v>48.271450042724602</c:v>
                </c:pt>
                <c:pt idx="643">
                  <c:v>48.305252075195298</c:v>
                </c:pt>
                <c:pt idx="644">
                  <c:v>48.339057922363303</c:v>
                </c:pt>
                <c:pt idx="645">
                  <c:v>48.375118255615199</c:v>
                </c:pt>
                <c:pt idx="646">
                  <c:v>48.405540466308601</c:v>
                </c:pt>
                <c:pt idx="647">
                  <c:v>48.440475463867202</c:v>
                </c:pt>
                <c:pt idx="648">
                  <c:v>48.473152160644503</c:v>
                </c:pt>
                <c:pt idx="649">
                  <c:v>48.510337829589801</c:v>
                </c:pt>
                <c:pt idx="650">
                  <c:v>48.5418891906738</c:v>
                </c:pt>
                <c:pt idx="651">
                  <c:v>48.573440551757798</c:v>
                </c:pt>
                <c:pt idx="652">
                  <c:v>48.610626220703097</c:v>
                </c:pt>
                <c:pt idx="653">
                  <c:v>48.645557403564503</c:v>
                </c:pt>
                <c:pt idx="654">
                  <c:v>48.682743072509801</c:v>
                </c:pt>
                <c:pt idx="655">
                  <c:v>48.716548919677699</c:v>
                </c:pt>
                <c:pt idx="656">
                  <c:v>48.752605438232401</c:v>
                </c:pt>
                <c:pt idx="657">
                  <c:v>48.790920257568402</c:v>
                </c:pt>
                <c:pt idx="658">
                  <c:v>48.8281059265137</c:v>
                </c:pt>
                <c:pt idx="659">
                  <c:v>48.858528137207003</c:v>
                </c:pt>
                <c:pt idx="660">
                  <c:v>48.893463134765597</c:v>
                </c:pt>
                <c:pt idx="661">
                  <c:v>48.928394317627003</c:v>
                </c:pt>
                <c:pt idx="662">
                  <c:v>48.959945678710902</c:v>
                </c:pt>
                <c:pt idx="663">
                  <c:v>48.994876861572301</c:v>
                </c:pt>
                <c:pt idx="664">
                  <c:v>49.028682708740199</c:v>
                </c:pt>
                <c:pt idx="665">
                  <c:v>49.066993713378899</c:v>
                </c:pt>
                <c:pt idx="666">
                  <c:v>49.106433868408203</c:v>
                </c:pt>
                <c:pt idx="667">
                  <c:v>49.139110565185497</c:v>
                </c:pt>
                <c:pt idx="668">
                  <c:v>49.1695365905762</c:v>
                </c:pt>
                <c:pt idx="669">
                  <c:v>49.205593109130902</c:v>
                </c:pt>
                <c:pt idx="670">
                  <c:v>49.2427787780762</c:v>
                </c:pt>
                <c:pt idx="671">
                  <c:v>49.2833442687988</c:v>
                </c:pt>
                <c:pt idx="672">
                  <c:v>49.319404602050803</c:v>
                </c:pt>
                <c:pt idx="673">
                  <c:v>49.356590270996101</c:v>
                </c:pt>
                <c:pt idx="674">
                  <c:v>49.392650604247997</c:v>
                </c:pt>
                <c:pt idx="675">
                  <c:v>49.4264526367188</c:v>
                </c:pt>
                <c:pt idx="676">
                  <c:v>49.460258483886697</c:v>
                </c:pt>
                <c:pt idx="677">
                  <c:v>49.4963188171387</c:v>
                </c:pt>
                <c:pt idx="678">
                  <c:v>49.538009643554702</c:v>
                </c:pt>
                <c:pt idx="679">
                  <c:v>49.579704284667997</c:v>
                </c:pt>
                <c:pt idx="680">
                  <c:v>49.618015289306598</c:v>
                </c:pt>
                <c:pt idx="681">
                  <c:v>49.6506958007813</c:v>
                </c:pt>
                <c:pt idx="682">
                  <c:v>49.691261291503899</c:v>
                </c:pt>
                <c:pt idx="683">
                  <c:v>49.728446960449197</c:v>
                </c:pt>
                <c:pt idx="684">
                  <c:v>49.761123657226598</c:v>
                </c:pt>
                <c:pt idx="685">
                  <c:v>49.792675018310497</c:v>
                </c:pt>
                <c:pt idx="686">
                  <c:v>49.824226379394503</c:v>
                </c:pt>
                <c:pt idx="687">
                  <c:v>49.855777740478501</c:v>
                </c:pt>
                <c:pt idx="688">
                  <c:v>49.889583587646499</c:v>
                </c:pt>
                <c:pt idx="689">
                  <c:v>49.917755126953097</c:v>
                </c:pt>
                <c:pt idx="690">
                  <c:v>49.952686309814503</c:v>
                </c:pt>
                <c:pt idx="691">
                  <c:v>49.987617492675803</c:v>
                </c:pt>
                <c:pt idx="692">
                  <c:v>50.019168853759801</c:v>
                </c:pt>
                <c:pt idx="693">
                  <c:v>50.049594879150398</c:v>
                </c:pt>
                <c:pt idx="694">
                  <c:v>50.085651397705099</c:v>
                </c:pt>
                <c:pt idx="695">
                  <c:v>50.121711730957003</c:v>
                </c:pt>
                <c:pt idx="696">
                  <c:v>50.157768249511697</c:v>
                </c:pt>
                <c:pt idx="697">
                  <c:v>50.196083068847699</c:v>
                </c:pt>
                <c:pt idx="698">
                  <c:v>50.228759765625</c:v>
                </c:pt>
                <c:pt idx="699">
                  <c:v>50.264820098877003</c:v>
                </c:pt>
                <c:pt idx="700">
                  <c:v>50.297496795654297</c:v>
                </c:pt>
                <c:pt idx="701">
                  <c:v>50.329048156738303</c:v>
                </c:pt>
                <c:pt idx="702">
                  <c:v>50.363979339599602</c:v>
                </c:pt>
                <c:pt idx="703">
                  <c:v>50.402294158935497</c:v>
                </c:pt>
                <c:pt idx="704">
                  <c:v>50.438350677490199</c:v>
                </c:pt>
                <c:pt idx="705">
                  <c:v>50.475536346435497</c:v>
                </c:pt>
                <c:pt idx="706">
                  <c:v>50.512722015380902</c:v>
                </c:pt>
                <c:pt idx="707">
                  <c:v>50.548782348632798</c:v>
                </c:pt>
                <c:pt idx="708">
                  <c:v>50.589347839355497</c:v>
                </c:pt>
                <c:pt idx="709">
                  <c:v>50.627658843994098</c:v>
                </c:pt>
                <c:pt idx="710">
                  <c:v>50.661464691162102</c:v>
                </c:pt>
                <c:pt idx="711">
                  <c:v>50.699775695800803</c:v>
                </c:pt>
                <c:pt idx="712">
                  <c:v>50.734710693359403</c:v>
                </c:pt>
                <c:pt idx="713">
                  <c:v>50.770767211914098</c:v>
                </c:pt>
                <c:pt idx="714">
                  <c:v>50.807952880859403</c:v>
                </c:pt>
                <c:pt idx="715">
                  <c:v>50.841758728027301</c:v>
                </c:pt>
                <c:pt idx="716">
                  <c:v>50.8766899108887</c:v>
                </c:pt>
                <c:pt idx="717">
                  <c:v>50.912750244140597</c:v>
                </c:pt>
                <c:pt idx="718">
                  <c:v>50.947681427002003</c:v>
                </c:pt>
                <c:pt idx="719">
                  <c:v>50.985992431640597</c:v>
                </c:pt>
                <c:pt idx="720">
                  <c:v>51.022052764892599</c:v>
                </c:pt>
                <c:pt idx="721">
                  <c:v>51.0603637695313</c:v>
                </c:pt>
                <c:pt idx="722">
                  <c:v>51.095294952392599</c:v>
                </c:pt>
                <c:pt idx="723">
                  <c:v>51.132480621337898</c:v>
                </c:pt>
                <c:pt idx="724">
                  <c:v>51.167411804199197</c:v>
                </c:pt>
                <c:pt idx="725">
                  <c:v>51.2091064453125</c:v>
                </c:pt>
                <c:pt idx="726">
                  <c:v>51.249671936035199</c:v>
                </c:pt>
                <c:pt idx="727">
                  <c:v>51.284603118896499</c:v>
                </c:pt>
                <c:pt idx="728">
                  <c:v>51.318408966064503</c:v>
                </c:pt>
                <c:pt idx="729">
                  <c:v>51.349960327148402</c:v>
                </c:pt>
                <c:pt idx="730">
                  <c:v>51.3871459960938</c:v>
                </c:pt>
                <c:pt idx="731">
                  <c:v>51.426586151122997</c:v>
                </c:pt>
                <c:pt idx="732">
                  <c:v>51.466026306152301</c:v>
                </c:pt>
                <c:pt idx="733">
                  <c:v>51.499828338622997</c:v>
                </c:pt>
                <c:pt idx="734">
                  <c:v>51.534759521484403</c:v>
                </c:pt>
                <c:pt idx="735">
                  <c:v>51.567440032958999</c:v>
                </c:pt>
                <c:pt idx="736">
                  <c:v>51.602371215820298</c:v>
                </c:pt>
                <c:pt idx="737">
                  <c:v>51.644065856933601</c:v>
                </c:pt>
                <c:pt idx="738">
                  <c:v>51.682376861572301</c:v>
                </c:pt>
                <c:pt idx="739">
                  <c:v>51.719562530517599</c:v>
                </c:pt>
                <c:pt idx="740">
                  <c:v>51.754493713378899</c:v>
                </c:pt>
                <c:pt idx="741">
                  <c:v>51.790554046630902</c:v>
                </c:pt>
                <c:pt idx="742">
                  <c:v>51.824356079101598</c:v>
                </c:pt>
                <c:pt idx="743">
                  <c:v>51.8626708984375</c:v>
                </c:pt>
                <c:pt idx="744">
                  <c:v>51.899856567382798</c:v>
                </c:pt>
                <c:pt idx="745">
                  <c:v>51.937042236328097</c:v>
                </c:pt>
                <c:pt idx="746">
                  <c:v>51.969718933105497</c:v>
                </c:pt>
                <c:pt idx="747">
                  <c:v>52.005779266357401</c:v>
                </c:pt>
                <c:pt idx="748">
                  <c:v>52.042964935302699</c:v>
                </c:pt>
                <c:pt idx="749">
                  <c:v>52.079021453857401</c:v>
                </c:pt>
                <c:pt idx="750">
                  <c:v>52.120716094970703</c:v>
                </c:pt>
                <c:pt idx="751">
                  <c:v>52.151138305664098</c:v>
                </c:pt>
                <c:pt idx="752">
                  <c:v>52.188323974609403</c:v>
                </c:pt>
                <c:pt idx="753">
                  <c:v>52.223258972167997</c:v>
                </c:pt>
                <c:pt idx="754">
                  <c:v>52.2570610046387</c:v>
                </c:pt>
                <c:pt idx="755">
                  <c:v>52.294246673583999</c:v>
                </c:pt>
                <c:pt idx="756">
                  <c:v>52.333686828613303</c:v>
                </c:pt>
                <c:pt idx="757">
                  <c:v>52.366363525390597</c:v>
                </c:pt>
                <c:pt idx="758">
                  <c:v>52.403549194335902</c:v>
                </c:pt>
                <c:pt idx="759">
                  <c:v>52.439609527587898</c:v>
                </c:pt>
                <c:pt idx="760">
                  <c:v>52.471160888671903</c:v>
                </c:pt>
                <c:pt idx="761">
                  <c:v>52.508346557617202</c:v>
                </c:pt>
                <c:pt idx="762">
                  <c:v>52.544406890869098</c:v>
                </c:pt>
                <c:pt idx="763">
                  <c:v>52.5804634094238</c:v>
                </c:pt>
                <c:pt idx="764">
                  <c:v>52.617649078369098</c:v>
                </c:pt>
                <c:pt idx="765">
                  <c:v>52.650325775146499</c:v>
                </c:pt>
                <c:pt idx="766">
                  <c:v>52.681877136230497</c:v>
                </c:pt>
                <c:pt idx="767">
                  <c:v>52.716812133789098</c:v>
                </c:pt>
                <c:pt idx="768">
                  <c:v>52.751743316650398</c:v>
                </c:pt>
                <c:pt idx="769">
                  <c:v>52.787799835205099</c:v>
                </c:pt>
                <c:pt idx="770">
                  <c:v>52.8227348327637</c:v>
                </c:pt>
                <c:pt idx="771">
                  <c:v>52.861045837402301</c:v>
                </c:pt>
                <c:pt idx="772">
                  <c:v>52.901611328125</c:v>
                </c:pt>
                <c:pt idx="773">
                  <c:v>52.937671661377003</c:v>
                </c:pt>
                <c:pt idx="774">
                  <c:v>52.974857330322301</c:v>
                </c:pt>
                <c:pt idx="775">
                  <c:v>53.016548156738303</c:v>
                </c:pt>
                <c:pt idx="776">
                  <c:v>53.054862976074197</c:v>
                </c:pt>
                <c:pt idx="777">
                  <c:v>53.089794158935497</c:v>
                </c:pt>
                <c:pt idx="778">
                  <c:v>53.129230499267599</c:v>
                </c:pt>
                <c:pt idx="779">
                  <c:v>53.168670654296903</c:v>
                </c:pt>
                <c:pt idx="780">
                  <c:v>53.210365295410199</c:v>
                </c:pt>
                <c:pt idx="781">
                  <c:v>53.244171142578097</c:v>
                </c:pt>
                <c:pt idx="782">
                  <c:v>53.2813529968262</c:v>
                </c:pt>
                <c:pt idx="783">
                  <c:v>53.316287994384801</c:v>
                </c:pt>
                <c:pt idx="784">
                  <c:v>53.354598999023402</c:v>
                </c:pt>
                <c:pt idx="785">
                  <c:v>53.386150360107401</c:v>
                </c:pt>
                <c:pt idx="786">
                  <c:v>53.422210693359403</c:v>
                </c:pt>
                <c:pt idx="787">
                  <c:v>53.459396362304702</c:v>
                </c:pt>
                <c:pt idx="788">
                  <c:v>53.492073059082003</c:v>
                </c:pt>
                <c:pt idx="789">
                  <c:v>53.52587890625</c:v>
                </c:pt>
                <c:pt idx="790">
                  <c:v>53.557430267333999</c:v>
                </c:pt>
                <c:pt idx="791">
                  <c:v>53.5934867858887</c:v>
                </c:pt>
                <c:pt idx="792">
                  <c:v>53.625038146972699</c:v>
                </c:pt>
                <c:pt idx="793">
                  <c:v>53.662223815917997</c:v>
                </c:pt>
                <c:pt idx="794">
                  <c:v>53.698284149169901</c:v>
                </c:pt>
                <c:pt idx="795">
                  <c:v>53.736595153808601</c:v>
                </c:pt>
                <c:pt idx="796">
                  <c:v>53.772655487060497</c:v>
                </c:pt>
                <c:pt idx="797">
                  <c:v>53.810966491699197</c:v>
                </c:pt>
                <c:pt idx="798">
                  <c:v>53.840263366699197</c:v>
                </c:pt>
                <c:pt idx="799">
                  <c:v>53.875198364257798</c:v>
                </c:pt>
                <c:pt idx="800">
                  <c:v>53.912384033203097</c:v>
                </c:pt>
                <c:pt idx="801">
                  <c:v>53.950695037841797</c:v>
                </c:pt>
                <c:pt idx="802">
                  <c:v>53.985626220703097</c:v>
                </c:pt>
                <c:pt idx="803">
                  <c:v>54.025066375732401</c:v>
                </c:pt>
                <c:pt idx="804">
                  <c:v>54.056617736816399</c:v>
                </c:pt>
                <c:pt idx="805">
                  <c:v>54.085914611816399</c:v>
                </c:pt>
                <c:pt idx="806">
                  <c:v>54.120845794677699</c:v>
                </c:pt>
                <c:pt idx="807">
                  <c:v>54.155776977539098</c:v>
                </c:pt>
                <c:pt idx="808">
                  <c:v>54.1997261047363</c:v>
                </c:pt>
                <c:pt idx="809">
                  <c:v>54.239162445068402</c:v>
                </c:pt>
                <c:pt idx="810">
                  <c:v>54.271842956542997</c:v>
                </c:pt>
                <c:pt idx="811">
                  <c:v>54.311283111572301</c:v>
                </c:pt>
                <c:pt idx="812">
                  <c:v>54.352973937988303</c:v>
                </c:pt>
                <c:pt idx="813">
                  <c:v>54.385654449462898</c:v>
                </c:pt>
                <c:pt idx="814">
                  <c:v>54.420585632324197</c:v>
                </c:pt>
                <c:pt idx="815">
                  <c:v>54.464530944824197</c:v>
                </c:pt>
                <c:pt idx="816">
                  <c:v>54.499462127685497</c:v>
                </c:pt>
                <c:pt idx="817">
                  <c:v>54.538902282714801</c:v>
                </c:pt>
                <c:pt idx="818">
                  <c:v>54.5704536437988</c:v>
                </c:pt>
                <c:pt idx="819">
                  <c:v>54.6031303405762</c:v>
                </c:pt>
                <c:pt idx="820">
                  <c:v>54.644824981689503</c:v>
                </c:pt>
                <c:pt idx="821">
                  <c:v>54.682010650634801</c:v>
                </c:pt>
                <c:pt idx="822">
                  <c:v>54.7135620117188</c:v>
                </c:pt>
                <c:pt idx="823">
                  <c:v>54.754127502441399</c:v>
                </c:pt>
                <c:pt idx="824">
                  <c:v>54.795822143554702</c:v>
                </c:pt>
                <c:pt idx="825">
                  <c:v>54.835258483886697</c:v>
                </c:pt>
                <c:pt idx="826">
                  <c:v>54.880332946777301</c:v>
                </c:pt>
                <c:pt idx="827">
                  <c:v>54.917518615722699</c:v>
                </c:pt>
                <c:pt idx="828">
                  <c:v>54.960338592529297</c:v>
                </c:pt>
                <c:pt idx="829">
                  <c:v>55.002029418945298</c:v>
                </c:pt>
                <c:pt idx="830">
                  <c:v>55.039215087890597</c:v>
                </c:pt>
                <c:pt idx="831">
                  <c:v>55.062881469726598</c:v>
                </c:pt>
                <c:pt idx="832">
                  <c:v>55.101192474365199</c:v>
                </c:pt>
                <c:pt idx="833">
                  <c:v>55.138378143310497</c:v>
                </c:pt>
                <c:pt idx="834">
                  <c:v>55.178943634033203</c:v>
                </c:pt>
                <c:pt idx="835">
                  <c:v>55.216129302978501</c:v>
                </c:pt>
                <c:pt idx="836">
                  <c:v>55.246555328369098</c:v>
                </c:pt>
                <c:pt idx="837">
                  <c:v>55.274726867675803</c:v>
                </c:pt>
                <c:pt idx="838">
                  <c:v>55.302894592285199</c:v>
                </c:pt>
                <c:pt idx="839">
                  <c:v>55.341209411621101</c:v>
                </c:pt>
                <c:pt idx="840">
                  <c:v>55.379520416259801</c:v>
                </c:pt>
                <c:pt idx="841">
                  <c:v>55.423465728759801</c:v>
                </c:pt>
                <c:pt idx="842">
                  <c:v>55.458400726318402</c:v>
                </c:pt>
                <c:pt idx="843">
                  <c:v>55.494457244872997</c:v>
                </c:pt>
                <c:pt idx="844">
                  <c:v>55.530517578125</c:v>
                </c:pt>
                <c:pt idx="845">
                  <c:v>55.558689117431598</c:v>
                </c:pt>
                <c:pt idx="846">
                  <c:v>55.590240478515597</c:v>
                </c:pt>
                <c:pt idx="847">
                  <c:v>55.627426147460902</c:v>
                </c:pt>
                <c:pt idx="848">
                  <c:v>55.666862487792997</c:v>
                </c:pt>
                <c:pt idx="849">
                  <c:v>55.696159362792997</c:v>
                </c:pt>
                <c:pt idx="850">
                  <c:v>55.728839874267599</c:v>
                </c:pt>
                <c:pt idx="851">
                  <c:v>55.764896392822301</c:v>
                </c:pt>
                <c:pt idx="852">
                  <c:v>55.802082061767599</c:v>
                </c:pt>
                <c:pt idx="853">
                  <c:v>55.833633422851598</c:v>
                </c:pt>
                <c:pt idx="854">
                  <c:v>55.8663139343262</c:v>
                </c:pt>
                <c:pt idx="855">
                  <c:v>55.905754089355497</c:v>
                </c:pt>
                <c:pt idx="856">
                  <c:v>55.948570251464801</c:v>
                </c:pt>
                <c:pt idx="857">
                  <c:v>55.989139556884801</c:v>
                </c:pt>
                <c:pt idx="858">
                  <c:v>56.026325225830099</c:v>
                </c:pt>
                <c:pt idx="859">
                  <c:v>56.068016052246101</c:v>
                </c:pt>
                <c:pt idx="860">
                  <c:v>56.102947235107401</c:v>
                </c:pt>
                <c:pt idx="861">
                  <c:v>56.144641876220703</c:v>
                </c:pt>
                <c:pt idx="862">
                  <c:v>56.179573059082003</c:v>
                </c:pt>
                <c:pt idx="863">
                  <c:v>56.220138549804702</c:v>
                </c:pt>
                <c:pt idx="864">
                  <c:v>56.255069732666001</c:v>
                </c:pt>
                <c:pt idx="865">
                  <c:v>56.294509887695298</c:v>
                </c:pt>
                <c:pt idx="866">
                  <c:v>56.336204528808601</c:v>
                </c:pt>
                <c:pt idx="867">
                  <c:v>56.380149841308601</c:v>
                </c:pt>
                <c:pt idx="868">
                  <c:v>56.424095153808601</c:v>
                </c:pt>
                <c:pt idx="869">
                  <c:v>56.461280822753899</c:v>
                </c:pt>
                <c:pt idx="870">
                  <c:v>56.504100799560497</c:v>
                </c:pt>
                <c:pt idx="871">
                  <c:v>56.539031982421903</c:v>
                </c:pt>
                <c:pt idx="872">
                  <c:v>56.579601287841797</c:v>
                </c:pt>
                <c:pt idx="873">
                  <c:v>56.616783142089801</c:v>
                </c:pt>
                <c:pt idx="874">
                  <c:v>56.656223297119098</c:v>
                </c:pt>
                <c:pt idx="875">
                  <c:v>56.686649322509801</c:v>
                </c:pt>
                <c:pt idx="876">
                  <c:v>56.715946197509801</c:v>
                </c:pt>
                <c:pt idx="877">
                  <c:v>56.745243072509801</c:v>
                </c:pt>
                <c:pt idx="878">
                  <c:v>56.772289276122997</c:v>
                </c:pt>
                <c:pt idx="879">
                  <c:v>56.811725616455099</c:v>
                </c:pt>
                <c:pt idx="880">
                  <c:v>56.845531463622997</c:v>
                </c:pt>
                <c:pt idx="881">
                  <c:v>56.882717132568402</c:v>
                </c:pt>
                <c:pt idx="882">
                  <c:v>56.918777465820298</c:v>
                </c:pt>
                <c:pt idx="883">
                  <c:v>56.954833984375</c:v>
                </c:pt>
                <c:pt idx="884">
                  <c:v>56.992019653320298</c:v>
                </c:pt>
                <c:pt idx="885">
                  <c:v>57.0336723327637</c:v>
                </c:pt>
                <c:pt idx="886">
                  <c:v>57.073909759521499</c:v>
                </c:pt>
                <c:pt idx="887">
                  <c:v>57.111968994140597</c:v>
                </c:pt>
                <c:pt idx="888">
                  <c:v>57.148941040039098</c:v>
                </c:pt>
                <c:pt idx="889">
                  <c:v>57.183742523193402</c:v>
                </c:pt>
                <c:pt idx="890">
                  <c:v>57.215278625488303</c:v>
                </c:pt>
                <c:pt idx="891">
                  <c:v>57.247901916503899</c:v>
                </c:pt>
                <c:pt idx="892">
                  <c:v>57.280525207519503</c:v>
                </c:pt>
                <c:pt idx="893">
                  <c:v>57.314235687255902</c:v>
                </c:pt>
                <c:pt idx="894">
                  <c:v>57.346858978271499</c:v>
                </c:pt>
                <c:pt idx="895">
                  <c:v>57.380569458007798</c:v>
                </c:pt>
                <c:pt idx="896">
                  <c:v>57.413196563720703</c:v>
                </c:pt>
                <c:pt idx="897">
                  <c:v>57.444732666015597</c:v>
                </c:pt>
                <c:pt idx="898">
                  <c:v>57.482791900634801</c:v>
                </c:pt>
                <c:pt idx="899">
                  <c:v>57.516502380371101</c:v>
                </c:pt>
                <c:pt idx="900">
                  <c:v>57.558914184570298</c:v>
                </c:pt>
                <c:pt idx="901">
                  <c:v>57.599151611328097</c:v>
                </c:pt>
                <c:pt idx="902">
                  <c:v>57.638298034667997</c:v>
                </c:pt>
                <c:pt idx="903">
                  <c:v>57.676357269287102</c:v>
                </c:pt>
                <c:pt idx="904">
                  <c:v>57.715507507324197</c:v>
                </c:pt>
                <c:pt idx="905">
                  <c:v>57.756832122802699</c:v>
                </c:pt>
                <c:pt idx="906">
                  <c:v>57.794891357421903</c:v>
                </c:pt>
                <c:pt idx="907">
                  <c:v>57.836215972900398</c:v>
                </c:pt>
                <c:pt idx="908">
                  <c:v>57.872100830078097</c:v>
                </c:pt>
                <c:pt idx="909">
                  <c:v>57.906898498535199</c:v>
                </c:pt>
                <c:pt idx="910">
                  <c:v>57.938434600830099</c:v>
                </c:pt>
                <c:pt idx="911">
                  <c:v>57.969970703125</c:v>
                </c:pt>
                <c:pt idx="912">
                  <c:v>58.006946563720703</c:v>
                </c:pt>
                <c:pt idx="913">
                  <c:v>58.045005798339801</c:v>
                </c:pt>
                <c:pt idx="914">
                  <c:v>58.079807281494098</c:v>
                </c:pt>
                <c:pt idx="915">
                  <c:v>58.113517761230497</c:v>
                </c:pt>
                <c:pt idx="916">
                  <c:v>58.151576995849602</c:v>
                </c:pt>
                <c:pt idx="917">
                  <c:v>58.185287475585902</c:v>
                </c:pt>
                <c:pt idx="918">
                  <c:v>58.223350524902301</c:v>
                </c:pt>
                <c:pt idx="919">
                  <c:v>58.261409759521499</c:v>
                </c:pt>
                <c:pt idx="920">
                  <c:v>58.299472808837898</c:v>
                </c:pt>
                <c:pt idx="921">
                  <c:v>58.335357666015597</c:v>
                </c:pt>
                <c:pt idx="922">
                  <c:v>58.371242523193402</c:v>
                </c:pt>
                <c:pt idx="923">
                  <c:v>58.401691436767599</c:v>
                </c:pt>
                <c:pt idx="924">
                  <c:v>58.444103240966797</c:v>
                </c:pt>
                <c:pt idx="925">
                  <c:v>58.483253479003899</c:v>
                </c:pt>
                <c:pt idx="926">
                  <c:v>58.5147895812988</c:v>
                </c:pt>
                <c:pt idx="927">
                  <c:v>58.552848815917997</c:v>
                </c:pt>
                <c:pt idx="928">
                  <c:v>58.590908050537102</c:v>
                </c:pt>
                <c:pt idx="929">
                  <c:v>58.627883911132798</c:v>
                </c:pt>
                <c:pt idx="930">
                  <c:v>58.6692085266113</c:v>
                </c:pt>
                <c:pt idx="931">
                  <c:v>58.707267761230497</c:v>
                </c:pt>
                <c:pt idx="932">
                  <c:v>58.743152618408203</c:v>
                </c:pt>
                <c:pt idx="933">
                  <c:v>58.782302856445298</c:v>
                </c:pt>
                <c:pt idx="934">
                  <c:v>58.817100524902301</c:v>
                </c:pt>
                <c:pt idx="935">
                  <c:v>58.8508110046387</c:v>
                </c:pt>
                <c:pt idx="936">
                  <c:v>58.892135620117202</c:v>
                </c:pt>
                <c:pt idx="937">
                  <c:v>58.926933288574197</c:v>
                </c:pt>
                <c:pt idx="938">
                  <c:v>58.960643768310497</c:v>
                </c:pt>
                <c:pt idx="939">
                  <c:v>58.990005493164098</c:v>
                </c:pt>
                <c:pt idx="940">
                  <c:v>59.019367218017599</c:v>
                </c:pt>
                <c:pt idx="941">
                  <c:v>59.059604644775398</c:v>
                </c:pt>
                <c:pt idx="942">
                  <c:v>59.0965766906738</c:v>
                </c:pt>
                <c:pt idx="943">
                  <c:v>59.135726928710902</c:v>
                </c:pt>
                <c:pt idx="944">
                  <c:v>59.167263031005902</c:v>
                </c:pt>
                <c:pt idx="945">
                  <c:v>59.200973510742202</c:v>
                </c:pt>
                <c:pt idx="946">
                  <c:v>59.231422424316399</c:v>
                </c:pt>
                <c:pt idx="947">
                  <c:v>59.272743225097699</c:v>
                </c:pt>
                <c:pt idx="948">
                  <c:v>59.311893463134801</c:v>
                </c:pt>
                <c:pt idx="949">
                  <c:v>59.354305267333999</c:v>
                </c:pt>
                <c:pt idx="950">
                  <c:v>59.3934516906738</c:v>
                </c:pt>
                <c:pt idx="951">
                  <c:v>59.426074981689503</c:v>
                </c:pt>
                <c:pt idx="952">
                  <c:v>59.464138031005902</c:v>
                </c:pt>
                <c:pt idx="953">
                  <c:v>59.498935699462898</c:v>
                </c:pt>
                <c:pt idx="954">
                  <c:v>59.5359077453613</c:v>
                </c:pt>
                <c:pt idx="955">
                  <c:v>59.573970794677699</c:v>
                </c:pt>
                <c:pt idx="956">
                  <c:v>59.612030029296903</c:v>
                </c:pt>
                <c:pt idx="957">
                  <c:v>59.6446533203125</c:v>
                </c:pt>
                <c:pt idx="958">
                  <c:v>59.6805419921875</c:v>
                </c:pt>
                <c:pt idx="959">
                  <c:v>59.720775604247997</c:v>
                </c:pt>
                <c:pt idx="960">
                  <c:v>59.763187408447301</c:v>
                </c:pt>
                <c:pt idx="961">
                  <c:v>59.800159454345703</c:v>
                </c:pt>
                <c:pt idx="962">
                  <c:v>59.838222503662102</c:v>
                </c:pt>
                <c:pt idx="963">
                  <c:v>59.878459930419901</c:v>
                </c:pt>
                <c:pt idx="964">
                  <c:v>59.918693542480497</c:v>
                </c:pt>
                <c:pt idx="965">
                  <c:v>59.956756591796903</c:v>
                </c:pt>
                <c:pt idx="966">
                  <c:v>59.996990203857401</c:v>
                </c:pt>
                <c:pt idx="967">
                  <c:v>60.036140441894503</c:v>
                </c:pt>
                <c:pt idx="968">
                  <c:v>60.073112487792997</c:v>
                </c:pt>
                <c:pt idx="969">
                  <c:v>60.104648590087898</c:v>
                </c:pt>
                <c:pt idx="970">
                  <c:v>60.132923126220703</c:v>
                </c:pt>
                <c:pt idx="971">
                  <c:v>60.168807983398402</c:v>
                </c:pt>
                <c:pt idx="972">
                  <c:v>60.203609466552699</c:v>
                </c:pt>
                <c:pt idx="973">
                  <c:v>60.2405815124512</c:v>
                </c:pt>
                <c:pt idx="974">
                  <c:v>60.273204803466797</c:v>
                </c:pt>
                <c:pt idx="975">
                  <c:v>60.311264038085902</c:v>
                </c:pt>
                <c:pt idx="976">
                  <c:v>60.347152709960902</c:v>
                </c:pt>
                <c:pt idx="977">
                  <c:v>60.381950378417997</c:v>
                </c:pt>
                <c:pt idx="978">
                  <c:v>60.417835235595703</c:v>
                </c:pt>
                <c:pt idx="979">
                  <c:v>60.45263671875</c:v>
                </c:pt>
                <c:pt idx="980">
                  <c:v>60.488521575927699</c:v>
                </c:pt>
                <c:pt idx="981">
                  <c:v>60.526580810546903</c:v>
                </c:pt>
                <c:pt idx="982">
                  <c:v>60.560295104980497</c:v>
                </c:pt>
                <c:pt idx="983">
                  <c:v>60.591831207275398</c:v>
                </c:pt>
                <c:pt idx="984">
                  <c:v>60.630977630615199</c:v>
                </c:pt>
                <c:pt idx="985">
                  <c:v>60.662513732910199</c:v>
                </c:pt>
                <c:pt idx="986">
                  <c:v>60.697311401367202</c:v>
                </c:pt>
                <c:pt idx="987">
                  <c:v>60.738636016845703</c:v>
                </c:pt>
                <c:pt idx="988">
                  <c:v>60.774520874023402</c:v>
                </c:pt>
                <c:pt idx="989">
                  <c:v>60.812583923339801</c:v>
                </c:pt>
                <c:pt idx="990">
                  <c:v>60.852817535400398</c:v>
                </c:pt>
                <c:pt idx="991">
                  <c:v>60.886531829833999</c:v>
                </c:pt>
                <c:pt idx="992">
                  <c:v>60.926765441894503</c:v>
                </c:pt>
                <c:pt idx="993">
                  <c:v>60.965915679931598</c:v>
                </c:pt>
                <c:pt idx="994">
                  <c:v>61.001800537109403</c:v>
                </c:pt>
                <c:pt idx="995">
                  <c:v>61.043125152587898</c:v>
                </c:pt>
                <c:pt idx="996">
                  <c:v>61.082271575927699</c:v>
                </c:pt>
                <c:pt idx="997">
                  <c:v>61.113807678222699</c:v>
                </c:pt>
                <c:pt idx="998">
                  <c:v>61.147518157958999</c:v>
                </c:pt>
                <c:pt idx="999">
                  <c:v>61.185581207275398</c:v>
                </c:pt>
                <c:pt idx="1000">
                  <c:v>61.225814819335902</c:v>
                </c:pt>
                <c:pt idx="1001">
                  <c:v>61.269313812255902</c:v>
                </c:pt>
                <c:pt idx="1002">
                  <c:v>61.303024291992202</c:v>
                </c:pt>
                <c:pt idx="1003">
                  <c:v>61.338912963867202</c:v>
                </c:pt>
                <c:pt idx="1004">
                  <c:v>61.380233764648402</c:v>
                </c:pt>
                <c:pt idx="1005">
                  <c:v>61.4204711914063</c:v>
                </c:pt>
                <c:pt idx="1006">
                  <c:v>61.455268859863303</c:v>
                </c:pt>
                <c:pt idx="1007">
                  <c:v>61.495506286621101</c:v>
                </c:pt>
                <c:pt idx="1008">
                  <c:v>61.533565521240199</c:v>
                </c:pt>
                <c:pt idx="1009">
                  <c:v>61.571628570556598</c:v>
                </c:pt>
                <c:pt idx="1010">
                  <c:v>61.607513427734403</c:v>
                </c:pt>
                <c:pt idx="1011">
                  <c:v>61.639049530029297</c:v>
                </c:pt>
                <c:pt idx="1012">
                  <c:v>61.676021575927699</c:v>
                </c:pt>
                <c:pt idx="1013">
                  <c:v>61.711910247802699</c:v>
                </c:pt>
                <c:pt idx="1014">
                  <c:v>61.745620727539098</c:v>
                </c:pt>
                <c:pt idx="1015">
                  <c:v>61.776069641113303</c:v>
                </c:pt>
                <c:pt idx="1016">
                  <c:v>61.816307067871101</c:v>
                </c:pt>
                <c:pt idx="1017">
                  <c:v>61.850017547607401</c:v>
                </c:pt>
                <c:pt idx="1018">
                  <c:v>61.888076782226598</c:v>
                </c:pt>
                <c:pt idx="1019">
                  <c:v>61.925052642822301</c:v>
                </c:pt>
                <c:pt idx="1020">
                  <c:v>61.959850311279297</c:v>
                </c:pt>
                <c:pt idx="1021">
                  <c:v>61.995735168457003</c:v>
                </c:pt>
                <c:pt idx="1022">
                  <c:v>62.034885406494098</c:v>
                </c:pt>
                <c:pt idx="1023">
                  <c:v>62.074031829833999</c:v>
                </c:pt>
                <c:pt idx="1024">
                  <c:v>62.114269256591797</c:v>
                </c:pt>
                <c:pt idx="1025">
                  <c:v>62.151241302490199</c:v>
                </c:pt>
                <c:pt idx="1026">
                  <c:v>62.188217163085902</c:v>
                </c:pt>
                <c:pt idx="1027">
                  <c:v>62.225189208984403</c:v>
                </c:pt>
                <c:pt idx="1028">
                  <c:v>62.267601013183601</c:v>
                </c:pt>
                <c:pt idx="1029">
                  <c:v>62.306747436523402</c:v>
                </c:pt>
                <c:pt idx="1030">
                  <c:v>62.345897674560497</c:v>
                </c:pt>
                <c:pt idx="1031">
                  <c:v>62.387218475341797</c:v>
                </c:pt>
                <c:pt idx="1032">
                  <c:v>62.4241943359375</c:v>
                </c:pt>
                <c:pt idx="1033">
                  <c:v>62.460079193115199</c:v>
                </c:pt>
                <c:pt idx="1034">
                  <c:v>62.493789672851598</c:v>
                </c:pt>
                <c:pt idx="1035">
                  <c:v>62.5329399108887</c:v>
                </c:pt>
                <c:pt idx="1036">
                  <c:v>62.566650390625</c:v>
                </c:pt>
                <c:pt idx="1037">
                  <c:v>62.604709625244098</c:v>
                </c:pt>
                <c:pt idx="1038">
                  <c:v>62.639511108398402</c:v>
                </c:pt>
                <c:pt idx="1039">
                  <c:v>62.674308776855497</c:v>
                </c:pt>
                <c:pt idx="1040">
                  <c:v>62.710193634033203</c:v>
                </c:pt>
                <c:pt idx="1041">
                  <c:v>62.744991302490199</c:v>
                </c:pt>
                <c:pt idx="1042">
                  <c:v>62.783054351806598</c:v>
                </c:pt>
                <c:pt idx="1043">
                  <c:v>62.818939208984403</c:v>
                </c:pt>
                <c:pt idx="1044">
                  <c:v>62.857002258300803</c:v>
                </c:pt>
                <c:pt idx="1045">
                  <c:v>62.895061492919901</c:v>
                </c:pt>
                <c:pt idx="1046">
                  <c:v>62.9331245422363</c:v>
                </c:pt>
                <c:pt idx="1047">
                  <c:v>62.973358154296903</c:v>
                </c:pt>
                <c:pt idx="1048">
                  <c:v>63.010334014892599</c:v>
                </c:pt>
                <c:pt idx="1049">
                  <c:v>63.0418701171875</c:v>
                </c:pt>
                <c:pt idx="1050">
                  <c:v>63.076667785644503</c:v>
                </c:pt>
                <c:pt idx="1051">
                  <c:v>63.115814208984403</c:v>
                </c:pt>
                <c:pt idx="1052">
                  <c:v>63.154964447021499</c:v>
                </c:pt>
                <c:pt idx="1053">
                  <c:v>63.191936492919901</c:v>
                </c:pt>
                <c:pt idx="1054">
                  <c:v>63.224559783935497</c:v>
                </c:pt>
                <c:pt idx="1055">
                  <c:v>63.260448455810497</c:v>
                </c:pt>
                <c:pt idx="1056">
                  <c:v>63.296333312988303</c:v>
                </c:pt>
                <c:pt idx="1057">
                  <c:v>63.331130981445298</c:v>
                </c:pt>
                <c:pt idx="1058">
                  <c:v>63.371368408203097</c:v>
                </c:pt>
                <c:pt idx="1059">
                  <c:v>63.413780212402301</c:v>
                </c:pt>
                <c:pt idx="1060">
                  <c:v>63.451839447021499</c:v>
                </c:pt>
                <c:pt idx="1061">
                  <c:v>63.486637115478501</c:v>
                </c:pt>
                <c:pt idx="1062">
                  <c:v>63.521438598632798</c:v>
                </c:pt>
                <c:pt idx="1063">
                  <c:v>63.563846588134801</c:v>
                </c:pt>
                <c:pt idx="1064">
                  <c:v>63.605171203613303</c:v>
                </c:pt>
                <c:pt idx="1065">
                  <c:v>63.642143249511697</c:v>
                </c:pt>
                <c:pt idx="1066">
                  <c:v>63.6812934875488</c:v>
                </c:pt>
                <c:pt idx="1067">
                  <c:v>63.719352722167997</c:v>
                </c:pt>
                <c:pt idx="1068">
                  <c:v>63.753063201904297</c:v>
                </c:pt>
                <c:pt idx="1069">
                  <c:v>63.797649383544901</c:v>
                </c:pt>
                <c:pt idx="1070">
                  <c:v>63.842235565185497</c:v>
                </c:pt>
                <c:pt idx="1071">
                  <c:v>63.881385803222699</c:v>
                </c:pt>
                <c:pt idx="1072">
                  <c:v>63.919445037841797</c:v>
                </c:pt>
                <c:pt idx="1073">
                  <c:v>63.9542427062988</c:v>
                </c:pt>
                <c:pt idx="1074">
                  <c:v>63.9901313781738</c:v>
                </c:pt>
                <c:pt idx="1075">
                  <c:v>64.027107238769503</c:v>
                </c:pt>
                <c:pt idx="1076">
                  <c:v>64.064079284667997</c:v>
                </c:pt>
                <c:pt idx="1077">
                  <c:v>64.098876953125</c:v>
                </c:pt>
                <c:pt idx="1078">
                  <c:v>64.131500244140597</c:v>
                </c:pt>
                <c:pt idx="1079">
                  <c:v>64.160858154296903</c:v>
                </c:pt>
                <c:pt idx="1080">
                  <c:v>64.192398071289105</c:v>
                </c:pt>
                <c:pt idx="1081">
                  <c:v>64.2293701171875</c:v>
                </c:pt>
                <c:pt idx="1082">
                  <c:v>64.266342163085895</c:v>
                </c:pt>
                <c:pt idx="1083">
                  <c:v>64.305496215820298</c:v>
                </c:pt>
                <c:pt idx="1084">
                  <c:v>64.344642639160199</c:v>
                </c:pt>
                <c:pt idx="1085">
                  <c:v>64.385963439941406</c:v>
                </c:pt>
                <c:pt idx="1086">
                  <c:v>64.421852111816406</c:v>
                </c:pt>
                <c:pt idx="1087">
                  <c:v>64.459915161132798</c:v>
                </c:pt>
                <c:pt idx="1088">
                  <c:v>64.501235961914105</c:v>
                </c:pt>
                <c:pt idx="1089">
                  <c:v>64.539299011230497</c:v>
                </c:pt>
                <c:pt idx="1090">
                  <c:v>64.5740966796875</c:v>
                </c:pt>
                <c:pt idx="1091">
                  <c:v>64.613243103027301</c:v>
                </c:pt>
                <c:pt idx="1092">
                  <c:v>64.651306152343807</c:v>
                </c:pt>
                <c:pt idx="1093">
                  <c:v>64.685012817382798</c:v>
                </c:pt>
                <c:pt idx="1094">
                  <c:v>64.721984863281307</c:v>
                </c:pt>
                <c:pt idx="1095">
                  <c:v>64.756790161132798</c:v>
                </c:pt>
                <c:pt idx="1096">
                  <c:v>64.795936584472699</c:v>
                </c:pt>
                <c:pt idx="1097">
                  <c:v>64.8350830078125</c:v>
                </c:pt>
                <c:pt idx="1098">
                  <c:v>64.876403808593807</c:v>
                </c:pt>
                <c:pt idx="1099">
                  <c:v>64.910118103027301</c:v>
                </c:pt>
                <c:pt idx="1100">
                  <c:v>64.944915771484403</c:v>
                </c:pt>
                <c:pt idx="1101">
                  <c:v>64.980804443359403</c:v>
                </c:pt>
                <c:pt idx="1102">
                  <c:v>65.019950866699205</c:v>
                </c:pt>
                <c:pt idx="1103">
                  <c:v>65.055839538574205</c:v>
                </c:pt>
                <c:pt idx="1104">
                  <c:v>65.089546203613295</c:v>
                </c:pt>
                <c:pt idx="1105">
                  <c:v>65.125434875488295</c:v>
                </c:pt>
                <c:pt idx="1106">
                  <c:v>65.165672302246094</c:v>
                </c:pt>
                <c:pt idx="1107">
                  <c:v>65.199378967285199</c:v>
                </c:pt>
                <c:pt idx="1108">
                  <c:v>65.233093261718807</c:v>
                </c:pt>
                <c:pt idx="1109">
                  <c:v>65.2744140625</c:v>
                </c:pt>
                <c:pt idx="1110">
                  <c:v>65.316825866699205</c:v>
                </c:pt>
                <c:pt idx="1111">
                  <c:v>65.352714538574205</c:v>
                </c:pt>
                <c:pt idx="1112">
                  <c:v>65.384246826171903</c:v>
                </c:pt>
                <c:pt idx="1113">
                  <c:v>65.423400878906307</c:v>
                </c:pt>
                <c:pt idx="1114">
                  <c:v>65.467987060546903</c:v>
                </c:pt>
                <c:pt idx="1115">
                  <c:v>65.511482238769503</c:v>
                </c:pt>
                <c:pt idx="1116">
                  <c:v>65.548454284667997</c:v>
                </c:pt>
                <c:pt idx="1117">
                  <c:v>65.589775085449205</c:v>
                </c:pt>
                <c:pt idx="1118">
                  <c:v>65.627838134765597</c:v>
                </c:pt>
                <c:pt idx="1119">
                  <c:v>65.666984558105497</c:v>
                </c:pt>
                <c:pt idx="1120">
                  <c:v>65.709396362304702</c:v>
                </c:pt>
                <c:pt idx="1121">
                  <c:v>65.750724792480497</c:v>
                </c:pt>
                <c:pt idx="1122">
                  <c:v>65.794219970703097</c:v>
                </c:pt>
                <c:pt idx="1123">
                  <c:v>65.835540771484403</c:v>
                </c:pt>
                <c:pt idx="1124">
                  <c:v>65.869255065917997</c:v>
                </c:pt>
                <c:pt idx="1125">
                  <c:v>65.901878356933594</c:v>
                </c:pt>
                <c:pt idx="1126">
                  <c:v>65.935592651367202</c:v>
                </c:pt>
                <c:pt idx="1127">
                  <c:v>65.973648071289105</c:v>
                </c:pt>
                <c:pt idx="1128">
                  <c:v>66.013885498046903</c:v>
                </c:pt>
                <c:pt idx="1129">
                  <c:v>66.049774169921903</c:v>
                </c:pt>
                <c:pt idx="1130">
                  <c:v>66.083480834960895</c:v>
                </c:pt>
                <c:pt idx="1131">
                  <c:v>66.120460510253906</c:v>
                </c:pt>
                <c:pt idx="1132">
                  <c:v>66.158515930175795</c:v>
                </c:pt>
                <c:pt idx="1133">
                  <c:v>66.194404602050795</c:v>
                </c:pt>
                <c:pt idx="1134">
                  <c:v>66.233551025390597</c:v>
                </c:pt>
                <c:pt idx="1135">
                  <c:v>66.272705078125</c:v>
                </c:pt>
                <c:pt idx="1136">
                  <c:v>66.316200256347699</c:v>
                </c:pt>
                <c:pt idx="1137">
                  <c:v>66.356437683105497</c:v>
                </c:pt>
                <c:pt idx="1138">
                  <c:v>66.3912353515625</c:v>
                </c:pt>
                <c:pt idx="1139">
                  <c:v>66.432556152343807</c:v>
                </c:pt>
                <c:pt idx="1140">
                  <c:v>66.470619201660199</c:v>
                </c:pt>
                <c:pt idx="1141">
                  <c:v>66.502151489257798</c:v>
                </c:pt>
                <c:pt idx="1142">
                  <c:v>66.538040161132798</c:v>
                </c:pt>
                <c:pt idx="1143">
                  <c:v>66.573928833007798</c:v>
                </c:pt>
                <c:pt idx="1144">
                  <c:v>66.615249633789105</c:v>
                </c:pt>
                <c:pt idx="1145">
                  <c:v>66.657661437988295</c:v>
                </c:pt>
                <c:pt idx="1146">
                  <c:v>66.7000732421875</c:v>
                </c:pt>
                <c:pt idx="1147">
                  <c:v>66.741394042968807</c:v>
                </c:pt>
                <c:pt idx="1148">
                  <c:v>66.781631469726605</c:v>
                </c:pt>
                <c:pt idx="1149">
                  <c:v>66.821868896484403</c:v>
                </c:pt>
                <c:pt idx="1150">
                  <c:v>66.863189697265597</c:v>
                </c:pt>
                <c:pt idx="1151">
                  <c:v>66.908866882324205</c:v>
                </c:pt>
                <c:pt idx="1152">
                  <c:v>66.9490966796875</c:v>
                </c:pt>
                <c:pt idx="1153">
                  <c:v>66.989334106445298</c:v>
                </c:pt>
                <c:pt idx="1154">
                  <c:v>67.021957397460895</c:v>
                </c:pt>
                <c:pt idx="1155">
                  <c:v>67.055671691894503</c:v>
                </c:pt>
                <c:pt idx="1156">
                  <c:v>67.087203979492202</c:v>
                </c:pt>
                <c:pt idx="1157">
                  <c:v>67.119827270507798</c:v>
                </c:pt>
                <c:pt idx="1158">
                  <c:v>67.158981323242202</c:v>
                </c:pt>
                <c:pt idx="1159">
                  <c:v>67.197036743164105</c:v>
                </c:pt>
                <c:pt idx="1160">
                  <c:v>67.232925415039105</c:v>
                </c:pt>
                <c:pt idx="1161">
                  <c:v>67.2698974609375</c:v>
                </c:pt>
                <c:pt idx="1162">
                  <c:v>67.307960510253906</c:v>
                </c:pt>
                <c:pt idx="1163">
                  <c:v>67.347106933593807</c:v>
                </c:pt>
                <c:pt idx="1164">
                  <c:v>67.386253356933594</c:v>
                </c:pt>
                <c:pt idx="1165">
                  <c:v>67.423233032226605</c:v>
                </c:pt>
                <c:pt idx="1166">
                  <c:v>67.454765319824205</c:v>
                </c:pt>
                <c:pt idx="1167">
                  <c:v>67.486305236816406</c:v>
                </c:pt>
                <c:pt idx="1168">
                  <c:v>67.521102905273395</c:v>
                </c:pt>
                <c:pt idx="1169">
                  <c:v>67.555900573730497</c:v>
                </c:pt>
                <c:pt idx="1170">
                  <c:v>67.592872619628906</c:v>
                </c:pt>
                <c:pt idx="1171">
                  <c:v>67.632019042968807</c:v>
                </c:pt>
                <c:pt idx="1172">
                  <c:v>67.667907714843807</c:v>
                </c:pt>
                <c:pt idx="1173">
                  <c:v>67.708145141601605</c:v>
                </c:pt>
                <c:pt idx="1174">
                  <c:v>67.741851806640597</c:v>
                </c:pt>
                <c:pt idx="1175">
                  <c:v>67.783180236816406</c:v>
                </c:pt>
                <c:pt idx="1176">
                  <c:v>67.826675415039105</c:v>
                </c:pt>
                <c:pt idx="1177">
                  <c:v>67.869087219238295</c:v>
                </c:pt>
                <c:pt idx="1178">
                  <c:v>67.904975891113295</c:v>
                </c:pt>
                <c:pt idx="1179">
                  <c:v>67.943031311035199</c:v>
                </c:pt>
                <c:pt idx="1180">
                  <c:v>67.977836608886705</c:v>
                </c:pt>
                <c:pt idx="1181">
                  <c:v>68.013717651367202</c:v>
                </c:pt>
                <c:pt idx="1182">
                  <c:v>68.050689697265597</c:v>
                </c:pt>
                <c:pt idx="1183">
                  <c:v>68.083312988281307</c:v>
                </c:pt>
                <c:pt idx="1184">
                  <c:v>68.131164550781307</c:v>
                </c:pt>
                <c:pt idx="1185">
                  <c:v>68.1724853515625</c:v>
                </c:pt>
                <c:pt idx="1186">
                  <c:v>68.215988159179702</c:v>
                </c:pt>
                <c:pt idx="1187">
                  <c:v>68.256217956542997</c:v>
                </c:pt>
                <c:pt idx="1188">
                  <c:v>68.296455383300795</c:v>
                </c:pt>
                <c:pt idx="1189">
                  <c:v>68.336692810058594</c:v>
                </c:pt>
                <c:pt idx="1190">
                  <c:v>68.381278991699205</c:v>
                </c:pt>
                <c:pt idx="1191">
                  <c:v>68.420425415039105</c:v>
                </c:pt>
                <c:pt idx="1192">
                  <c:v>68.458488464355497</c:v>
                </c:pt>
                <c:pt idx="1193">
                  <c:v>68.499809265136705</c:v>
                </c:pt>
                <c:pt idx="1194">
                  <c:v>68.535697937011705</c:v>
                </c:pt>
                <c:pt idx="1195">
                  <c:v>68.569412231445298</c:v>
                </c:pt>
                <c:pt idx="1196">
                  <c:v>68.599861145019503</c:v>
                </c:pt>
                <c:pt idx="1197">
                  <c:v>68.630310058593807</c:v>
                </c:pt>
                <c:pt idx="1198">
                  <c:v>68.666191101074205</c:v>
                </c:pt>
                <c:pt idx="1199">
                  <c:v>68.697731018066406</c:v>
                </c:pt>
                <c:pt idx="1200">
                  <c:v>68.728179931640597</c:v>
                </c:pt>
                <c:pt idx="1201">
                  <c:v>68.761886596679702</c:v>
                </c:pt>
                <c:pt idx="1202">
                  <c:v>68.799949645996094</c:v>
                </c:pt>
                <c:pt idx="1203">
                  <c:v>68.835838317871094</c:v>
                </c:pt>
                <c:pt idx="1204">
                  <c:v>68.872810363769503</c:v>
                </c:pt>
                <c:pt idx="1205">
                  <c:v>68.908699035644503</c:v>
                </c:pt>
                <c:pt idx="1206">
                  <c:v>68.947731018066406</c:v>
                </c:pt>
                <c:pt idx="1207">
                  <c:v>68.990699768066406</c:v>
                </c:pt>
                <c:pt idx="1208">
                  <c:v>69.027381896972699</c:v>
                </c:pt>
                <c:pt idx="1209">
                  <c:v>69.065116882324205</c:v>
                </c:pt>
                <c:pt idx="1210">
                  <c:v>69.104942321777301</c:v>
                </c:pt>
                <c:pt idx="1211">
                  <c:v>69.144767761230497</c:v>
                </c:pt>
                <c:pt idx="1212">
                  <c:v>69.181449890136705</c:v>
                </c:pt>
                <c:pt idx="1213">
                  <c:v>69.222328186035199</c:v>
                </c:pt>
                <c:pt idx="1214">
                  <c:v>69.262153625488295</c:v>
                </c:pt>
                <c:pt idx="1215">
                  <c:v>69.298835754394503</c:v>
                </c:pt>
                <c:pt idx="1216">
                  <c:v>69.335517883300795</c:v>
                </c:pt>
                <c:pt idx="1217">
                  <c:v>69.372200012207003</c:v>
                </c:pt>
                <c:pt idx="1218">
                  <c:v>69.414123535156307</c:v>
                </c:pt>
                <c:pt idx="1219">
                  <c:v>69.456047058105497</c:v>
                </c:pt>
                <c:pt idx="1220">
                  <c:v>69.489585876464801</c:v>
                </c:pt>
                <c:pt idx="1221">
                  <c:v>69.529411315917997</c:v>
                </c:pt>
                <c:pt idx="1222">
                  <c:v>69.570289611816406</c:v>
                </c:pt>
                <c:pt idx="1223">
                  <c:v>69.605926513671903</c:v>
                </c:pt>
                <c:pt idx="1224">
                  <c:v>69.635269165039105</c:v>
                </c:pt>
                <c:pt idx="1225">
                  <c:v>69.671951293945298</c:v>
                </c:pt>
                <c:pt idx="1226">
                  <c:v>69.709686279296903</c:v>
                </c:pt>
                <c:pt idx="1227">
                  <c:v>69.748458862304702</c:v>
                </c:pt>
                <c:pt idx="1228">
                  <c:v>69.781997680664105</c:v>
                </c:pt>
                <c:pt idx="1229">
                  <c:v>69.816589355468807</c:v>
                </c:pt>
                <c:pt idx="1230">
                  <c:v>69.856414794921903</c:v>
                </c:pt>
                <c:pt idx="1231">
                  <c:v>69.887855529785199</c:v>
                </c:pt>
                <c:pt idx="1232">
                  <c:v>69.918251037597699</c:v>
                </c:pt>
                <c:pt idx="1233">
                  <c:v>69.95703125</c:v>
                </c:pt>
                <c:pt idx="1234">
                  <c:v>69.997901916503906</c:v>
                </c:pt>
                <c:pt idx="1235">
                  <c:v>70.035636901855497</c:v>
                </c:pt>
                <c:pt idx="1236">
                  <c:v>70.074417114257798</c:v>
                </c:pt>
                <c:pt idx="1237">
                  <c:v>70.114242553710895</c:v>
                </c:pt>
                <c:pt idx="1238">
                  <c:v>70.153022766113295</c:v>
                </c:pt>
                <c:pt idx="1239">
                  <c:v>70.190750122070298</c:v>
                </c:pt>
                <c:pt idx="1240">
                  <c:v>70.2379150390625</c:v>
                </c:pt>
                <c:pt idx="1241">
                  <c:v>70.282981872558594</c:v>
                </c:pt>
                <c:pt idx="1242">
                  <c:v>70.321762084960895</c:v>
                </c:pt>
                <c:pt idx="1243">
                  <c:v>70.359489440917997</c:v>
                </c:pt>
                <c:pt idx="1244">
                  <c:v>70.398269653320298</c:v>
                </c:pt>
                <c:pt idx="1245">
                  <c:v>70.435997009277301</c:v>
                </c:pt>
                <c:pt idx="1246">
                  <c:v>70.470588684082003</c:v>
                </c:pt>
                <c:pt idx="1247">
                  <c:v>70.505172729492202</c:v>
                </c:pt>
                <c:pt idx="1248">
                  <c:v>70.543952941894503</c:v>
                </c:pt>
                <c:pt idx="1249">
                  <c:v>70.57958984375</c:v>
                </c:pt>
                <c:pt idx="1250">
                  <c:v>70.606834411621094</c:v>
                </c:pt>
                <c:pt idx="1251">
                  <c:v>70.643516540527301</c:v>
                </c:pt>
                <c:pt idx="1252">
                  <c:v>70.684394836425795</c:v>
                </c:pt>
                <c:pt idx="1253">
                  <c:v>70.718978881835895</c:v>
                </c:pt>
                <c:pt idx="1254">
                  <c:v>70.753570556640597</c:v>
                </c:pt>
                <c:pt idx="1255">
                  <c:v>70.793395996093807</c:v>
                </c:pt>
                <c:pt idx="1256">
                  <c:v>70.832176208496094</c:v>
                </c:pt>
                <c:pt idx="1257">
                  <c:v>70.868858337402301</c:v>
                </c:pt>
                <c:pt idx="1258">
                  <c:v>70.9034423828125</c:v>
                </c:pt>
                <c:pt idx="1259">
                  <c:v>70.941177368164105</c:v>
                </c:pt>
                <c:pt idx="1260">
                  <c:v>70.979949951171903</c:v>
                </c:pt>
                <c:pt idx="1261">
                  <c:v>71.014541625976605</c:v>
                </c:pt>
                <c:pt idx="1262">
                  <c:v>71.051223754882798</c:v>
                </c:pt>
                <c:pt idx="1263">
                  <c:v>71.086860656738295</c:v>
                </c:pt>
                <c:pt idx="1264">
                  <c:v>71.123542785644503</c:v>
                </c:pt>
                <c:pt idx="1265">
                  <c:v>71.154983520507798</c:v>
                </c:pt>
                <c:pt idx="1266">
                  <c:v>71.189567565917997</c:v>
                </c:pt>
                <c:pt idx="1267">
                  <c:v>71.223106384277301</c:v>
                </c:pt>
                <c:pt idx="1268">
                  <c:v>71.260841369628906</c:v>
                </c:pt>
                <c:pt idx="1269">
                  <c:v>71.298568725585895</c:v>
                </c:pt>
                <c:pt idx="1270">
                  <c:v>71.342590332031307</c:v>
                </c:pt>
                <c:pt idx="1271">
                  <c:v>71.377174377441406</c:v>
                </c:pt>
                <c:pt idx="1272">
                  <c:v>71.414909362792997</c:v>
                </c:pt>
                <c:pt idx="1273">
                  <c:v>71.451591491699205</c:v>
                </c:pt>
                <c:pt idx="1274">
                  <c:v>71.491416931152301</c:v>
                </c:pt>
                <c:pt idx="1275">
                  <c:v>71.534385681152301</c:v>
                </c:pt>
                <c:pt idx="1276">
                  <c:v>71.572120666503906</c:v>
                </c:pt>
                <c:pt idx="1277">
                  <c:v>71.615089416503906</c:v>
                </c:pt>
                <c:pt idx="1278">
                  <c:v>71.655960083007798</c:v>
                </c:pt>
                <c:pt idx="1279">
                  <c:v>71.699981689453097</c:v>
                </c:pt>
                <c:pt idx="1280">
                  <c:v>71.732475280761705</c:v>
                </c:pt>
                <c:pt idx="1281">
                  <c:v>71.773345947265597</c:v>
                </c:pt>
                <c:pt idx="1282">
                  <c:v>71.811080932617202</c:v>
                </c:pt>
                <c:pt idx="1283">
                  <c:v>71.851951599121094</c:v>
                </c:pt>
                <c:pt idx="1284">
                  <c:v>71.889686584472699</c:v>
                </c:pt>
                <c:pt idx="1285">
                  <c:v>71.924270629882798</c:v>
                </c:pt>
                <c:pt idx="1286">
                  <c:v>71.968292236328097</c:v>
                </c:pt>
                <c:pt idx="1287">
                  <c:v>72.008117675781307</c:v>
                </c:pt>
                <c:pt idx="1288">
                  <c:v>72.045845031738295</c:v>
                </c:pt>
                <c:pt idx="1289">
                  <c:v>72.076240539550795</c:v>
                </c:pt>
                <c:pt idx="1290">
                  <c:v>72.112922668457003</c:v>
                </c:pt>
                <c:pt idx="1291">
                  <c:v>72.149604797363295</c:v>
                </c:pt>
                <c:pt idx="1292">
                  <c:v>72.192581176757798</c:v>
                </c:pt>
                <c:pt idx="1293">
                  <c:v>72.228210449218807</c:v>
                </c:pt>
                <c:pt idx="1294">
                  <c:v>72.264900207519503</c:v>
                </c:pt>
                <c:pt idx="1295">
                  <c:v>72.301582336425795</c:v>
                </c:pt>
                <c:pt idx="1296">
                  <c:v>72.336166381835895</c:v>
                </c:pt>
                <c:pt idx="1297">
                  <c:v>72.367607116699205</c:v>
                </c:pt>
                <c:pt idx="1298">
                  <c:v>72.406387329101605</c:v>
                </c:pt>
                <c:pt idx="1299">
                  <c:v>72.446212768554702</c:v>
                </c:pt>
                <c:pt idx="1300">
                  <c:v>72.483947753906307</c:v>
                </c:pt>
                <c:pt idx="1301">
                  <c:v>72.519577026367202</c:v>
                </c:pt>
                <c:pt idx="1302">
                  <c:v>72.546829223632798</c:v>
                </c:pt>
                <c:pt idx="1303">
                  <c:v>72.580368041992202</c:v>
                </c:pt>
                <c:pt idx="1304">
                  <c:v>72.616004943847699</c:v>
                </c:pt>
                <c:pt idx="1305">
                  <c:v>72.651634216308594</c:v>
                </c:pt>
                <c:pt idx="1306">
                  <c:v>72.687271118164105</c:v>
                </c:pt>
                <c:pt idx="1307">
                  <c:v>72.7281494140625</c:v>
                </c:pt>
                <c:pt idx="1308">
                  <c:v>72.758544921875</c:v>
                </c:pt>
                <c:pt idx="1309">
                  <c:v>72.793128967285199</c:v>
                </c:pt>
                <c:pt idx="1310">
                  <c:v>72.824569702148395</c:v>
                </c:pt>
                <c:pt idx="1311">
                  <c:v>72.860206604003906</c:v>
                </c:pt>
                <c:pt idx="1312">
                  <c:v>72.904228210449205</c:v>
                </c:pt>
                <c:pt idx="1313">
                  <c:v>72.945098876953097</c:v>
                </c:pt>
                <c:pt idx="1314">
                  <c:v>72.982833862304702</c:v>
                </c:pt>
                <c:pt idx="1315">
                  <c:v>73.020561218261705</c:v>
                </c:pt>
                <c:pt idx="1316">
                  <c:v>73.056198120117202</c:v>
                </c:pt>
                <c:pt idx="1317">
                  <c:v>73.088684082031307</c:v>
                </c:pt>
                <c:pt idx="1318">
                  <c:v>73.129562377929702</c:v>
                </c:pt>
                <c:pt idx="1319">
                  <c:v>73.167289733886705</c:v>
                </c:pt>
                <c:pt idx="1320">
                  <c:v>73.206069946289105</c:v>
                </c:pt>
                <c:pt idx="1321">
                  <c:v>73.247993469238295</c:v>
                </c:pt>
                <c:pt idx="1322">
                  <c:v>73.282577514648395</c:v>
                </c:pt>
                <c:pt idx="1323">
                  <c:v>73.319267272949205</c:v>
                </c:pt>
                <c:pt idx="1324">
                  <c:v>73.358039855957003</c:v>
                </c:pt>
                <c:pt idx="1325">
                  <c:v>73.398918151855497</c:v>
                </c:pt>
                <c:pt idx="1326">
                  <c:v>73.439788818359403</c:v>
                </c:pt>
                <c:pt idx="1327">
                  <c:v>73.477523803710895</c:v>
                </c:pt>
                <c:pt idx="1328">
                  <c:v>73.512107849121094</c:v>
                </c:pt>
                <c:pt idx="1329">
                  <c:v>73.548789978027301</c:v>
                </c:pt>
                <c:pt idx="1330">
                  <c:v>73.590713500976605</c:v>
                </c:pt>
                <c:pt idx="1331">
                  <c:v>73.627395629882798</c:v>
                </c:pt>
                <c:pt idx="1332">
                  <c:v>73.670372009277301</c:v>
                </c:pt>
                <c:pt idx="1333">
                  <c:v>73.708099365234403</c:v>
                </c:pt>
                <c:pt idx="1334">
                  <c:v>73.745834350585895</c:v>
                </c:pt>
                <c:pt idx="1335">
                  <c:v>73.785659790039105</c:v>
                </c:pt>
                <c:pt idx="1336">
                  <c:v>73.822341918945298</c:v>
                </c:pt>
                <c:pt idx="1337">
                  <c:v>73.864265441894503</c:v>
                </c:pt>
                <c:pt idx="1338">
                  <c:v>73.901992797851605</c:v>
                </c:pt>
                <c:pt idx="1339">
                  <c:v>73.944969177246094</c:v>
                </c:pt>
                <c:pt idx="1340">
                  <c:v>73.984794616699205</c:v>
                </c:pt>
                <c:pt idx="1341">
                  <c:v>74.025665283203097</c:v>
                </c:pt>
                <c:pt idx="1342">
                  <c:v>74.056060791015597</c:v>
                </c:pt>
                <c:pt idx="1343">
                  <c:v>74.092742919921903</c:v>
                </c:pt>
                <c:pt idx="1344">
                  <c:v>74.132575988769503</c:v>
                </c:pt>
                <c:pt idx="1345">
                  <c:v>74.166107177734403</c:v>
                </c:pt>
                <c:pt idx="1346">
                  <c:v>74.200698852539105</c:v>
                </c:pt>
                <c:pt idx="1347">
                  <c:v>74.237380981445298</c:v>
                </c:pt>
                <c:pt idx="1348">
                  <c:v>74.278251647949205</c:v>
                </c:pt>
                <c:pt idx="1349">
                  <c:v>74.312843322753906</c:v>
                </c:pt>
                <c:pt idx="1350">
                  <c:v>74.345329284667997</c:v>
                </c:pt>
                <c:pt idx="1351">
                  <c:v>74.380966186523395</c:v>
                </c:pt>
                <c:pt idx="1352">
                  <c:v>74.417648315429702</c:v>
                </c:pt>
                <c:pt idx="1353">
                  <c:v>74.453285217285199</c:v>
                </c:pt>
                <c:pt idx="1354">
                  <c:v>74.488922119140597</c:v>
                </c:pt>
                <c:pt idx="1355">
                  <c:v>74.528747558593807</c:v>
                </c:pt>
                <c:pt idx="1356">
                  <c:v>74.569618225097699</c:v>
                </c:pt>
                <c:pt idx="1357">
                  <c:v>74.607353210449205</c:v>
                </c:pt>
                <c:pt idx="1358">
                  <c:v>74.641937255859403</c:v>
                </c:pt>
                <c:pt idx="1359">
                  <c:v>74.6817626953125</c:v>
                </c:pt>
                <c:pt idx="1360">
                  <c:v>74.720542907714801</c:v>
                </c:pt>
                <c:pt idx="1361">
                  <c:v>74.755126953125</c:v>
                </c:pt>
                <c:pt idx="1362">
                  <c:v>74.792861938476605</c:v>
                </c:pt>
                <c:pt idx="1363">
                  <c:v>74.833740234375</c:v>
                </c:pt>
                <c:pt idx="1364">
                  <c:v>74.871467590332003</c:v>
                </c:pt>
                <c:pt idx="1365">
                  <c:v>74.910247802734403</c:v>
                </c:pt>
                <c:pt idx="1366">
                  <c:v>74.949028015136705</c:v>
                </c:pt>
                <c:pt idx="1367">
                  <c:v>74.986755371093807</c:v>
                </c:pt>
                <c:pt idx="1368">
                  <c:v>75.028678894042997</c:v>
                </c:pt>
                <c:pt idx="1369">
                  <c:v>75.062217712402301</c:v>
                </c:pt>
                <c:pt idx="1370">
                  <c:v>75.098899841308594</c:v>
                </c:pt>
                <c:pt idx="1371">
                  <c:v>75.138725280761705</c:v>
                </c:pt>
                <c:pt idx="1372">
                  <c:v>75.178550720214801</c:v>
                </c:pt>
                <c:pt idx="1373">
                  <c:v>75.219429016113295</c:v>
                </c:pt>
                <c:pt idx="1374">
                  <c:v>75.260307312011705</c:v>
                </c:pt>
                <c:pt idx="1375">
                  <c:v>75.294891357421903</c:v>
                </c:pt>
                <c:pt idx="1376">
                  <c:v>75.333671569824205</c:v>
                </c:pt>
                <c:pt idx="1377">
                  <c:v>75.371398925781307</c:v>
                </c:pt>
                <c:pt idx="1378">
                  <c:v>75.409133911132798</c:v>
                </c:pt>
                <c:pt idx="1379">
                  <c:v>75.452102661132798</c:v>
                </c:pt>
                <c:pt idx="1380">
                  <c:v>75.494026184082003</c:v>
                </c:pt>
                <c:pt idx="1381">
                  <c:v>75.534904479980497</c:v>
                </c:pt>
                <c:pt idx="1382">
                  <c:v>75.575775146484403</c:v>
                </c:pt>
                <c:pt idx="1383">
                  <c:v>75.616653442382798</c:v>
                </c:pt>
                <c:pt idx="1384">
                  <c:v>75.654380798339801</c:v>
                </c:pt>
                <c:pt idx="1385">
                  <c:v>75.698402404785199</c:v>
                </c:pt>
                <c:pt idx="1386">
                  <c:v>75.7371826171875</c:v>
                </c:pt>
                <c:pt idx="1387">
                  <c:v>75.778053283691406</c:v>
                </c:pt>
                <c:pt idx="1388">
                  <c:v>75.815788269042997</c:v>
                </c:pt>
                <c:pt idx="1389">
                  <c:v>75.850372314453097</c:v>
                </c:pt>
                <c:pt idx="1390">
                  <c:v>75.891250610351605</c:v>
                </c:pt>
                <c:pt idx="1391">
                  <c:v>75.924789428710895</c:v>
                </c:pt>
                <c:pt idx="1392">
                  <c:v>75.958320617675795</c:v>
                </c:pt>
                <c:pt idx="1393">
                  <c:v>75.992912292480497</c:v>
                </c:pt>
                <c:pt idx="1394">
                  <c:v>76.0306396484375</c:v>
                </c:pt>
                <c:pt idx="1395">
                  <c:v>76.065231323242202</c:v>
                </c:pt>
                <c:pt idx="1396">
                  <c:v>76.102958679199205</c:v>
                </c:pt>
                <c:pt idx="1397">
                  <c:v>76.136497497558594</c:v>
                </c:pt>
                <c:pt idx="1398">
                  <c:v>76.170036315917997</c:v>
                </c:pt>
                <c:pt idx="1399">
                  <c:v>76.208816528320298</c:v>
                </c:pt>
                <c:pt idx="1400">
                  <c:v>76.245498657226605</c:v>
                </c:pt>
                <c:pt idx="1401">
                  <c:v>76.286369323730497</c:v>
                </c:pt>
                <c:pt idx="1402">
                  <c:v>76.328292846679702</c:v>
                </c:pt>
                <c:pt idx="1403">
                  <c:v>76.364974975585895</c:v>
                </c:pt>
                <c:pt idx="1404">
                  <c:v>76.399566650390597</c:v>
                </c:pt>
                <c:pt idx="1405">
                  <c:v>76.435203552246094</c:v>
                </c:pt>
                <c:pt idx="1406">
                  <c:v>76.469787597656307</c:v>
                </c:pt>
                <c:pt idx="1407">
                  <c:v>76.511711120605497</c:v>
                </c:pt>
                <c:pt idx="1408">
                  <c:v>76.552581787109403</c:v>
                </c:pt>
                <c:pt idx="1409">
                  <c:v>76.590316772460895</c:v>
                </c:pt>
                <c:pt idx="1410">
                  <c:v>76.622802734375</c:v>
                </c:pt>
                <c:pt idx="1411">
                  <c:v>76.660537719726605</c:v>
                </c:pt>
                <c:pt idx="1412">
                  <c:v>76.702461242675795</c:v>
                </c:pt>
                <c:pt idx="1413">
                  <c:v>76.740188598632798</c:v>
                </c:pt>
                <c:pt idx="1414">
                  <c:v>76.775825500488295</c:v>
                </c:pt>
                <c:pt idx="1415">
                  <c:v>76.815650939941406</c:v>
                </c:pt>
                <c:pt idx="1416">
                  <c:v>76.855476379394503</c:v>
                </c:pt>
                <c:pt idx="1417">
                  <c:v>76.894256591796903</c:v>
                </c:pt>
                <c:pt idx="1418">
                  <c:v>76.936180114746094</c:v>
                </c:pt>
                <c:pt idx="1419">
                  <c:v>76.974960327148395</c:v>
                </c:pt>
                <c:pt idx="1420">
                  <c:v>77.016883850097699</c:v>
                </c:pt>
                <c:pt idx="1421">
                  <c:v>77.053565979003906</c:v>
                </c:pt>
                <c:pt idx="1422">
                  <c:v>77.087104797363295</c:v>
                </c:pt>
                <c:pt idx="1423">
                  <c:v>77.126930236816406</c:v>
                </c:pt>
                <c:pt idx="1424">
                  <c:v>77.168853759765597</c:v>
                </c:pt>
                <c:pt idx="1425">
                  <c:v>77.211822509765597</c:v>
                </c:pt>
                <c:pt idx="1426">
                  <c:v>77.249557495117202</c:v>
                </c:pt>
                <c:pt idx="1427">
                  <c:v>77.283096313476605</c:v>
                </c:pt>
                <c:pt idx="1428">
                  <c:v>77.321876525878906</c:v>
                </c:pt>
                <c:pt idx="1429">
                  <c:v>77.361701965332003</c:v>
                </c:pt>
                <c:pt idx="1430">
                  <c:v>77.400482177734403</c:v>
                </c:pt>
                <c:pt idx="1431">
                  <c:v>77.439262390136705</c:v>
                </c:pt>
                <c:pt idx="1432">
                  <c:v>77.480133056640597</c:v>
                </c:pt>
                <c:pt idx="1433">
                  <c:v>77.516815185546903</c:v>
                </c:pt>
                <c:pt idx="1434">
                  <c:v>77.556640625</c:v>
                </c:pt>
                <c:pt idx="1435">
                  <c:v>77.589134216308594</c:v>
                </c:pt>
                <c:pt idx="1436">
                  <c:v>77.630012512207003</c:v>
                </c:pt>
                <c:pt idx="1437">
                  <c:v>77.671928405761705</c:v>
                </c:pt>
                <c:pt idx="1438">
                  <c:v>77.705467224121094</c:v>
                </c:pt>
                <c:pt idx="1439">
                  <c:v>77.742156982421903</c:v>
                </c:pt>
                <c:pt idx="1440">
                  <c:v>77.775688171386705</c:v>
                </c:pt>
                <c:pt idx="1441">
                  <c:v>77.814468383789105</c:v>
                </c:pt>
                <c:pt idx="1442">
                  <c:v>77.852203369140597</c:v>
                </c:pt>
                <c:pt idx="1443">
                  <c:v>77.888885498046903</c:v>
                </c:pt>
                <c:pt idx="1444">
                  <c:v>77.927665710449205</c:v>
                </c:pt>
                <c:pt idx="1445">
                  <c:v>77.966445922851605</c:v>
                </c:pt>
                <c:pt idx="1446">
                  <c:v>77.999977111816406</c:v>
                </c:pt>
                <c:pt idx="1447">
                  <c:v>78.031425476074205</c:v>
                </c:pt>
                <c:pt idx="1448">
                  <c:v>78.071250915527301</c:v>
                </c:pt>
                <c:pt idx="1449">
                  <c:v>78.112121582031307</c:v>
                </c:pt>
                <c:pt idx="1450">
                  <c:v>78.156143188476605</c:v>
                </c:pt>
                <c:pt idx="1451">
                  <c:v>78.192825317382798</c:v>
                </c:pt>
                <c:pt idx="1452">
                  <c:v>78.228462219238295</c:v>
                </c:pt>
                <c:pt idx="1453">
                  <c:v>78.269332885742202</c:v>
                </c:pt>
                <c:pt idx="1454">
                  <c:v>78.304969787597699</c:v>
                </c:pt>
                <c:pt idx="1455">
                  <c:v>78.341651916503906</c:v>
                </c:pt>
                <c:pt idx="1456">
                  <c:v>78.380432128906307</c:v>
                </c:pt>
                <c:pt idx="1457">
                  <c:v>78.421310424804702</c:v>
                </c:pt>
                <c:pt idx="1458">
                  <c:v>78.459037780761705</c:v>
                </c:pt>
                <c:pt idx="1459">
                  <c:v>78.495719909667997</c:v>
                </c:pt>
                <c:pt idx="1460">
                  <c:v>78.532402038574205</c:v>
                </c:pt>
                <c:pt idx="1461">
                  <c:v>78.574325561523395</c:v>
                </c:pt>
                <c:pt idx="1462">
                  <c:v>78.609962463378906</c:v>
                </c:pt>
                <c:pt idx="1463">
                  <c:v>78.648742675781307</c:v>
                </c:pt>
                <c:pt idx="1464">
                  <c:v>78.688568115234403</c:v>
                </c:pt>
                <c:pt idx="1465">
                  <c:v>78.731536865234403</c:v>
                </c:pt>
                <c:pt idx="1466">
                  <c:v>78.768218994140597</c:v>
                </c:pt>
                <c:pt idx="1467">
                  <c:v>78.810142517089801</c:v>
                </c:pt>
                <c:pt idx="1468">
                  <c:v>78.8499755859375</c:v>
                </c:pt>
                <c:pt idx="1469">
                  <c:v>78.887702941894503</c:v>
                </c:pt>
                <c:pt idx="1470">
                  <c:v>78.925430297851605</c:v>
                </c:pt>
                <c:pt idx="1471">
                  <c:v>78.961067199707003</c:v>
                </c:pt>
                <c:pt idx="1472">
                  <c:v>79.004035949707003</c:v>
                </c:pt>
                <c:pt idx="1473">
                  <c:v>79.041770935058594</c:v>
                </c:pt>
                <c:pt idx="1474">
                  <c:v>79.078453063964801</c:v>
                </c:pt>
                <c:pt idx="1475">
                  <c:v>79.114089965820298</c:v>
                </c:pt>
                <c:pt idx="1476">
                  <c:v>79.154960632324205</c:v>
                </c:pt>
                <c:pt idx="1477">
                  <c:v>79.195838928222699</c:v>
                </c:pt>
                <c:pt idx="1478">
                  <c:v>79.233566284179702</c:v>
                </c:pt>
                <c:pt idx="1479">
                  <c:v>79.273399353027301</c:v>
                </c:pt>
                <c:pt idx="1480">
                  <c:v>79.315315246582003</c:v>
                </c:pt>
                <c:pt idx="1481">
                  <c:v>79.352005004882798</c:v>
                </c:pt>
                <c:pt idx="1482">
                  <c:v>79.387634277343807</c:v>
                </c:pt>
                <c:pt idx="1483">
                  <c:v>79.42431640625</c:v>
                </c:pt>
                <c:pt idx="1484">
                  <c:v>79.463096618652301</c:v>
                </c:pt>
                <c:pt idx="1485">
                  <c:v>79.503974914550795</c:v>
                </c:pt>
                <c:pt idx="1486">
                  <c:v>79.542755126953097</c:v>
                </c:pt>
                <c:pt idx="1487">
                  <c:v>79.579437255859403</c:v>
                </c:pt>
                <c:pt idx="1488">
                  <c:v>79.6192626953125</c:v>
                </c:pt>
                <c:pt idx="1489">
                  <c:v>79.656990051269503</c:v>
                </c:pt>
                <c:pt idx="1490">
                  <c:v>79.691581726074205</c:v>
                </c:pt>
                <c:pt idx="1491">
                  <c:v>79.732452392578097</c:v>
                </c:pt>
                <c:pt idx="1492">
                  <c:v>79.773330688476605</c:v>
                </c:pt>
                <c:pt idx="1493">
                  <c:v>79.814201354980497</c:v>
                </c:pt>
                <c:pt idx="1494">
                  <c:v>79.854034423828097</c:v>
                </c:pt>
                <c:pt idx="1495">
                  <c:v>79.893859863281307</c:v>
                </c:pt>
                <c:pt idx="1496">
                  <c:v>79.934730529785199</c:v>
                </c:pt>
                <c:pt idx="1497">
                  <c:v>79.975608825683594</c:v>
                </c:pt>
                <c:pt idx="1498">
                  <c:v>80.012290954589801</c:v>
                </c:pt>
                <c:pt idx="1499">
                  <c:v>80.055259704589801</c:v>
                </c:pt>
                <c:pt idx="1500">
                  <c:v>80.096138000488295</c:v>
                </c:pt>
                <c:pt idx="1501">
                  <c:v>80.137008666992202</c:v>
                </c:pt>
                <c:pt idx="1502">
                  <c:v>80.175788879394503</c:v>
                </c:pt>
                <c:pt idx="1503">
                  <c:v>80.214569091796903</c:v>
                </c:pt>
                <c:pt idx="1504">
                  <c:v>80.250205993652301</c:v>
                </c:pt>
                <c:pt idx="1505">
                  <c:v>80.285835266113295</c:v>
                </c:pt>
                <c:pt idx="1506">
                  <c:v>80.325668334960895</c:v>
                </c:pt>
                <c:pt idx="1507">
                  <c:v>80.363395690917997</c:v>
                </c:pt>
                <c:pt idx="1508">
                  <c:v>80.403144836425795</c:v>
                </c:pt>
                <c:pt idx="1509">
                  <c:v>80.434822082519503</c:v>
                </c:pt>
                <c:pt idx="1510">
                  <c:v>80.471611022949205</c:v>
                </c:pt>
                <c:pt idx="1511">
                  <c:v>80.507369995117202</c:v>
                </c:pt>
                <c:pt idx="1512">
                  <c:v>80.546203613281307</c:v>
                </c:pt>
                <c:pt idx="1513">
                  <c:v>80.588096618652301</c:v>
                </c:pt>
                <c:pt idx="1514">
                  <c:v>80.625907897949205</c:v>
                </c:pt>
                <c:pt idx="1515">
                  <c:v>80.662689208984403</c:v>
                </c:pt>
                <c:pt idx="1516">
                  <c:v>80.698455810546903</c:v>
                </c:pt>
                <c:pt idx="1517">
                  <c:v>80.735237121582003</c:v>
                </c:pt>
                <c:pt idx="1518">
                  <c:v>80.772026062011705</c:v>
                </c:pt>
                <c:pt idx="1519">
                  <c:v>80.812896728515597</c:v>
                </c:pt>
                <c:pt idx="1520">
                  <c:v>80.849685668945298</c:v>
                </c:pt>
                <c:pt idx="1521">
                  <c:v>80.886466979980497</c:v>
                </c:pt>
                <c:pt idx="1522">
                  <c:v>80.920188903808594</c:v>
                </c:pt>
                <c:pt idx="1523">
                  <c:v>80.950843811035199</c:v>
                </c:pt>
                <c:pt idx="1524">
                  <c:v>80.992736816406307</c:v>
                </c:pt>
                <c:pt idx="1525">
                  <c:v>81.031570434570298</c:v>
                </c:pt>
                <c:pt idx="1526">
                  <c:v>81.066314697265597</c:v>
                </c:pt>
                <c:pt idx="1527">
                  <c:v>81.104118347167997</c:v>
                </c:pt>
                <c:pt idx="1528">
                  <c:v>81.143966674804702</c:v>
                </c:pt>
                <c:pt idx="1529">
                  <c:v>81.184844970703097</c:v>
                </c:pt>
                <c:pt idx="1530">
                  <c:v>81.223670959472699</c:v>
                </c:pt>
                <c:pt idx="1531">
                  <c:v>81.265563964843807</c:v>
                </c:pt>
                <c:pt idx="1532">
                  <c:v>81.310531616210895</c:v>
                </c:pt>
                <c:pt idx="1533">
                  <c:v>81.353446960449205</c:v>
                </c:pt>
                <c:pt idx="1534">
                  <c:v>81.38818359375</c:v>
                </c:pt>
                <c:pt idx="1535">
                  <c:v>81.429061889648395</c:v>
                </c:pt>
                <c:pt idx="1536">
                  <c:v>81.470954895019503</c:v>
                </c:pt>
                <c:pt idx="1537">
                  <c:v>81.509780883789105</c:v>
                </c:pt>
                <c:pt idx="1538">
                  <c:v>81.547592163085895</c:v>
                </c:pt>
                <c:pt idx="1539">
                  <c:v>81.589485168457003</c:v>
                </c:pt>
                <c:pt idx="1540">
                  <c:v>81.630363464355497</c:v>
                </c:pt>
                <c:pt idx="1541">
                  <c:v>81.669189453125</c:v>
                </c:pt>
                <c:pt idx="1542">
                  <c:v>81.703933715820298</c:v>
                </c:pt>
                <c:pt idx="1543">
                  <c:v>81.745826721191406</c:v>
                </c:pt>
                <c:pt idx="1544">
                  <c:v>81.790786743164105</c:v>
                </c:pt>
                <c:pt idx="1545">
                  <c:v>81.829612731933594</c:v>
                </c:pt>
                <c:pt idx="1546">
                  <c:v>81.868446350097699</c:v>
                </c:pt>
                <c:pt idx="1547">
                  <c:v>81.908294677734403</c:v>
                </c:pt>
                <c:pt idx="1548">
                  <c:v>81.947128295898395</c:v>
                </c:pt>
                <c:pt idx="1549">
                  <c:v>81.978805541992202</c:v>
                </c:pt>
                <c:pt idx="1550">
                  <c:v>82.018653869628906</c:v>
                </c:pt>
                <c:pt idx="1551">
                  <c:v>82.057479858398395</c:v>
                </c:pt>
                <c:pt idx="1552">
                  <c:v>82.097335815429702</c:v>
                </c:pt>
                <c:pt idx="1553">
                  <c:v>82.130035400390597</c:v>
                </c:pt>
                <c:pt idx="1554">
                  <c:v>82.162734985351605</c:v>
                </c:pt>
                <c:pt idx="1555">
                  <c:v>82.196449279785199</c:v>
                </c:pt>
                <c:pt idx="1556">
                  <c:v>82.233238220214801</c:v>
                </c:pt>
                <c:pt idx="1557">
                  <c:v>82.274108886718807</c:v>
                </c:pt>
                <c:pt idx="1558">
                  <c:v>82.312942504882798</c:v>
                </c:pt>
                <c:pt idx="1559">
                  <c:v>82.349723815917997</c:v>
                </c:pt>
                <c:pt idx="1560">
                  <c:v>82.383445739746094</c:v>
                </c:pt>
                <c:pt idx="1561">
                  <c:v>82.420234680175795</c:v>
                </c:pt>
                <c:pt idx="1562">
                  <c:v>82.457015991210895</c:v>
                </c:pt>
                <c:pt idx="1563">
                  <c:v>82.496871948242202</c:v>
                </c:pt>
                <c:pt idx="1564">
                  <c:v>82.538764953613295</c:v>
                </c:pt>
                <c:pt idx="1565">
                  <c:v>82.581680297851605</c:v>
                </c:pt>
                <c:pt idx="1566">
                  <c:v>82.623573303222699</c:v>
                </c:pt>
                <c:pt idx="1567">
                  <c:v>82.661384582519503</c:v>
                </c:pt>
                <c:pt idx="1568">
                  <c:v>82.702255249023395</c:v>
                </c:pt>
                <c:pt idx="1569">
                  <c:v>82.742103576660199</c:v>
                </c:pt>
                <c:pt idx="1570">
                  <c:v>82.781959533691406</c:v>
                </c:pt>
                <c:pt idx="1571">
                  <c:v>82.820785522460895</c:v>
                </c:pt>
                <c:pt idx="1572">
                  <c:v>82.863700866699205</c:v>
                </c:pt>
                <c:pt idx="1573">
                  <c:v>82.899467468261705</c:v>
                </c:pt>
                <c:pt idx="1574">
                  <c:v>82.937278747558594</c:v>
                </c:pt>
                <c:pt idx="1575">
                  <c:v>82.977127075195298</c:v>
                </c:pt>
                <c:pt idx="1576">
                  <c:v>83.012893676757798</c:v>
                </c:pt>
                <c:pt idx="1577">
                  <c:v>83.044570922851605</c:v>
                </c:pt>
                <c:pt idx="1578">
                  <c:v>83.078285217285199</c:v>
                </c:pt>
                <c:pt idx="1579">
                  <c:v>83.115074157714801</c:v>
                </c:pt>
                <c:pt idx="1580">
                  <c:v>83.157989501953097</c:v>
                </c:pt>
                <c:pt idx="1581">
                  <c:v>83.19580078125</c:v>
                </c:pt>
                <c:pt idx="1582">
                  <c:v>83.232582092285199</c:v>
                </c:pt>
                <c:pt idx="1583">
                  <c:v>83.276519775390597</c:v>
                </c:pt>
                <c:pt idx="1584">
                  <c:v>83.317398071289105</c:v>
                </c:pt>
                <c:pt idx="1585">
                  <c:v>83.358268737792997</c:v>
                </c:pt>
                <c:pt idx="1586">
                  <c:v>83.398117065429702</c:v>
                </c:pt>
                <c:pt idx="1587">
                  <c:v>83.440017700195298</c:v>
                </c:pt>
                <c:pt idx="1588">
                  <c:v>83.479866027832003</c:v>
                </c:pt>
                <c:pt idx="1589">
                  <c:v>83.520736694335895</c:v>
                </c:pt>
                <c:pt idx="1590">
                  <c:v>83.554458618164105</c:v>
                </c:pt>
                <c:pt idx="1591">
                  <c:v>83.592269897460895</c:v>
                </c:pt>
                <c:pt idx="1592">
                  <c:v>83.627006530761705</c:v>
                </c:pt>
                <c:pt idx="1593">
                  <c:v>83.664817810058594</c:v>
                </c:pt>
                <c:pt idx="1594">
                  <c:v>83.702621459960895</c:v>
                </c:pt>
                <c:pt idx="1595">
                  <c:v>83.737365722656307</c:v>
                </c:pt>
                <c:pt idx="1596">
                  <c:v>83.772109985351605</c:v>
                </c:pt>
                <c:pt idx="1597">
                  <c:v>83.812980651855497</c:v>
                </c:pt>
                <c:pt idx="1598">
                  <c:v>83.850791931152301</c:v>
                </c:pt>
                <c:pt idx="1599">
                  <c:v>83.881446838378906</c:v>
                </c:pt>
                <c:pt idx="1600">
                  <c:v>83.919250488281307</c:v>
                </c:pt>
                <c:pt idx="1601">
                  <c:v>83.957061767578097</c:v>
                </c:pt>
                <c:pt idx="1602">
                  <c:v>83.997932434082003</c:v>
                </c:pt>
                <c:pt idx="1603">
                  <c:v>84.033699035644503</c:v>
                </c:pt>
                <c:pt idx="1604">
                  <c:v>84.072525024414105</c:v>
                </c:pt>
                <c:pt idx="1605">
                  <c:v>84.109313964843807</c:v>
                </c:pt>
                <c:pt idx="1606">
                  <c:v>84.150184631347699</c:v>
                </c:pt>
                <c:pt idx="1607">
                  <c:v>84.185951232910199</c:v>
                </c:pt>
                <c:pt idx="1608">
                  <c:v>84.224777221679702</c:v>
                </c:pt>
                <c:pt idx="1609">
                  <c:v>84.267692565917997</c:v>
                </c:pt>
                <c:pt idx="1610">
                  <c:v>84.309585571289105</c:v>
                </c:pt>
                <c:pt idx="1611">
                  <c:v>84.347396850585895</c:v>
                </c:pt>
                <c:pt idx="1612">
                  <c:v>84.387245178222699</c:v>
                </c:pt>
                <c:pt idx="1613">
                  <c:v>84.426078796386705</c:v>
                </c:pt>
                <c:pt idx="1614">
                  <c:v>84.463882446289105</c:v>
                </c:pt>
                <c:pt idx="1615">
                  <c:v>84.507820129394503</c:v>
                </c:pt>
                <c:pt idx="1616">
                  <c:v>84.548698425292997</c:v>
                </c:pt>
                <c:pt idx="1617">
                  <c:v>84.591613769531307</c:v>
                </c:pt>
                <c:pt idx="1618">
                  <c:v>84.637596130371094</c:v>
                </c:pt>
                <c:pt idx="1619">
                  <c:v>84.681533813476605</c:v>
                </c:pt>
                <c:pt idx="1620">
                  <c:v>84.721382141113295</c:v>
                </c:pt>
                <c:pt idx="1621">
                  <c:v>84.761238098144503</c:v>
                </c:pt>
                <c:pt idx="1622">
                  <c:v>84.800064086914105</c:v>
                </c:pt>
                <c:pt idx="1623">
                  <c:v>84.842979431152301</c:v>
                </c:pt>
                <c:pt idx="1624">
                  <c:v>84.876701354980497</c:v>
                </c:pt>
                <c:pt idx="1625">
                  <c:v>84.907356262207003</c:v>
                </c:pt>
                <c:pt idx="1626">
                  <c:v>84.946189880371094</c:v>
                </c:pt>
                <c:pt idx="1627">
                  <c:v>84.982971191406307</c:v>
                </c:pt>
                <c:pt idx="1628">
                  <c:v>85.011581420898395</c:v>
                </c:pt>
                <c:pt idx="1629">
                  <c:v>85.047348022460895</c:v>
                </c:pt>
                <c:pt idx="1630">
                  <c:v>85.082092285156307</c:v>
                </c:pt>
                <c:pt idx="1631">
                  <c:v>85.123985290527301</c:v>
                </c:pt>
                <c:pt idx="1632">
                  <c:v>85.167922973632798</c:v>
                </c:pt>
                <c:pt idx="1633">
                  <c:v>85.209815979003906</c:v>
                </c:pt>
                <c:pt idx="1634">
                  <c:v>85.255798339843807</c:v>
                </c:pt>
                <c:pt idx="1635">
                  <c:v>85.302803039550795</c:v>
                </c:pt>
                <c:pt idx="1636">
                  <c:v>85.345718383789105</c:v>
                </c:pt>
                <c:pt idx="1637">
                  <c:v>85.381484985351605</c:v>
                </c:pt>
                <c:pt idx="1638">
                  <c:v>85.428489685058594</c:v>
                </c:pt>
                <c:pt idx="1639">
                  <c:v>85.473449707031307</c:v>
                </c:pt>
                <c:pt idx="1640">
                  <c:v>85.511253356933594</c:v>
                </c:pt>
                <c:pt idx="1641">
                  <c:v>85.545997619628906</c:v>
                </c:pt>
                <c:pt idx="1642">
                  <c:v>85.577674865722699</c:v>
                </c:pt>
                <c:pt idx="1643">
                  <c:v>85.613441467285199</c:v>
                </c:pt>
                <c:pt idx="1644">
                  <c:v>85.6512451171875</c:v>
                </c:pt>
                <c:pt idx="1645">
                  <c:v>85.683944702148395</c:v>
                </c:pt>
                <c:pt idx="1646">
                  <c:v>85.719711303710895</c:v>
                </c:pt>
                <c:pt idx="1647">
                  <c:v>85.763648986816406</c:v>
                </c:pt>
                <c:pt idx="1648">
                  <c:v>85.789192199707003</c:v>
                </c:pt>
                <c:pt idx="1649">
                  <c:v>85.825981140136705</c:v>
                </c:pt>
                <c:pt idx="1650">
                  <c:v>85.867874145507798</c:v>
                </c:pt>
                <c:pt idx="1651">
                  <c:v>85.909767150878906</c:v>
                </c:pt>
                <c:pt idx="1652">
                  <c:v>85.950645446777301</c:v>
                </c:pt>
                <c:pt idx="1653">
                  <c:v>85.982322692871094</c:v>
                </c:pt>
                <c:pt idx="1654">
                  <c:v>86.018081665039105</c:v>
                </c:pt>
                <c:pt idx="1655">
                  <c:v>86.057937622070298</c:v>
                </c:pt>
                <c:pt idx="1656">
                  <c:v>86.093696594238295</c:v>
                </c:pt>
                <c:pt idx="1657">
                  <c:v>86.125373840332003</c:v>
                </c:pt>
                <c:pt idx="1658">
                  <c:v>86.172378540039105</c:v>
                </c:pt>
                <c:pt idx="1659">
                  <c:v>86.204055786132798</c:v>
                </c:pt>
                <c:pt idx="1660">
                  <c:v>86.236755371093807</c:v>
                </c:pt>
                <c:pt idx="1661">
                  <c:v>86.264343261718807</c:v>
                </c:pt>
                <c:pt idx="1662">
                  <c:v>86.297042846679702</c:v>
                </c:pt>
                <c:pt idx="1663">
                  <c:v>86.339958190917997</c:v>
                </c:pt>
                <c:pt idx="1664">
                  <c:v>86.377769470214801</c:v>
                </c:pt>
                <c:pt idx="1665">
                  <c:v>86.415573120117202</c:v>
                </c:pt>
                <c:pt idx="1666">
                  <c:v>86.448272705078097</c:v>
                </c:pt>
                <c:pt idx="1667">
                  <c:v>86.493232727050795</c:v>
                </c:pt>
                <c:pt idx="1668">
                  <c:v>86.531036376953097</c:v>
                </c:pt>
                <c:pt idx="1669">
                  <c:v>86.574981689453097</c:v>
                </c:pt>
                <c:pt idx="1670">
                  <c:v>86.619941711425795</c:v>
                </c:pt>
                <c:pt idx="1671">
                  <c:v>86.668983459472699</c:v>
                </c:pt>
                <c:pt idx="1672">
                  <c:v>86.711906433105497</c:v>
                </c:pt>
                <c:pt idx="1673">
                  <c:v>86.749710083007798</c:v>
                </c:pt>
                <c:pt idx="1674">
                  <c:v>86.792625427246094</c:v>
                </c:pt>
                <c:pt idx="1675">
                  <c:v>86.838607788085895</c:v>
                </c:pt>
                <c:pt idx="1676">
                  <c:v>86.885612487792997</c:v>
                </c:pt>
                <c:pt idx="1677">
                  <c:v>86.920356750488295</c:v>
                </c:pt>
                <c:pt idx="1678">
                  <c:v>86.958160400390597</c:v>
                </c:pt>
                <c:pt idx="1679">
                  <c:v>86.998016357421903</c:v>
                </c:pt>
                <c:pt idx="1680">
                  <c:v>87.040931701660199</c:v>
                </c:pt>
                <c:pt idx="1681">
                  <c:v>87.075675964355497</c:v>
                </c:pt>
                <c:pt idx="1682">
                  <c:v>87.115524291992202</c:v>
                </c:pt>
                <c:pt idx="1683">
                  <c:v>87.1502685546875</c:v>
                </c:pt>
                <c:pt idx="1684">
                  <c:v>87.185005187988295</c:v>
                </c:pt>
                <c:pt idx="1685">
                  <c:v>87.224861145019503</c:v>
                </c:pt>
                <c:pt idx="1686">
                  <c:v>87.264709472656307</c:v>
                </c:pt>
                <c:pt idx="1687">
                  <c:v>87.305587768554702</c:v>
                </c:pt>
                <c:pt idx="1688">
                  <c:v>87.344413757324205</c:v>
                </c:pt>
                <c:pt idx="1689">
                  <c:v>87.379158020019503</c:v>
                </c:pt>
                <c:pt idx="1690">
                  <c:v>87.411857604980497</c:v>
                </c:pt>
                <c:pt idx="1691">
                  <c:v>87.454772949218807</c:v>
                </c:pt>
                <c:pt idx="1692">
                  <c:v>87.495643615722699</c:v>
                </c:pt>
                <c:pt idx="1693">
                  <c:v>87.540603637695298</c:v>
                </c:pt>
                <c:pt idx="1694">
                  <c:v>87.585563659667997</c:v>
                </c:pt>
                <c:pt idx="1695">
                  <c:v>87.617240905761705</c:v>
                </c:pt>
                <c:pt idx="1696">
                  <c:v>87.653007507324205</c:v>
                </c:pt>
                <c:pt idx="1697">
                  <c:v>87.689788818359403</c:v>
                </c:pt>
                <c:pt idx="1698">
                  <c:v>87.729644775390597</c:v>
                </c:pt>
                <c:pt idx="1699">
                  <c:v>87.773582458496094</c:v>
                </c:pt>
                <c:pt idx="1700">
                  <c:v>87.816497802734403</c:v>
                </c:pt>
                <c:pt idx="1701">
                  <c:v>87.853286743164105</c:v>
                </c:pt>
                <c:pt idx="1702">
                  <c:v>87.892112731933594</c:v>
                </c:pt>
                <c:pt idx="1703">
                  <c:v>87.931961059570298</c:v>
                </c:pt>
                <c:pt idx="1704">
                  <c:v>87.964660644531307</c:v>
                </c:pt>
                <c:pt idx="1705">
                  <c:v>88.003494262695298</c:v>
                </c:pt>
                <c:pt idx="1706">
                  <c:v>88.043342590332003</c:v>
                </c:pt>
                <c:pt idx="1707">
                  <c:v>88.083190917968807</c:v>
                </c:pt>
                <c:pt idx="1708">
                  <c:v>88.124069213867202</c:v>
                </c:pt>
                <c:pt idx="1709">
                  <c:v>88.158805847167997</c:v>
                </c:pt>
                <c:pt idx="1710">
                  <c:v>88.195594787597699</c:v>
                </c:pt>
                <c:pt idx="1711">
                  <c:v>88.238510131835895</c:v>
                </c:pt>
                <c:pt idx="1712">
                  <c:v>88.27734375</c:v>
                </c:pt>
                <c:pt idx="1713">
                  <c:v>88.312080383300795</c:v>
                </c:pt>
                <c:pt idx="1714">
                  <c:v>88.357040405273395</c:v>
                </c:pt>
                <c:pt idx="1715">
                  <c:v>88.398941040039105</c:v>
                </c:pt>
                <c:pt idx="1716">
                  <c:v>88.438789367675795</c:v>
                </c:pt>
                <c:pt idx="1717">
                  <c:v>88.479660034179702</c:v>
                </c:pt>
                <c:pt idx="1718">
                  <c:v>88.516448974609403</c:v>
                </c:pt>
                <c:pt idx="1719">
                  <c:v>88.557319641113295</c:v>
                </c:pt>
                <c:pt idx="1720">
                  <c:v>88.597175598144503</c:v>
                </c:pt>
                <c:pt idx="1721">
                  <c:v>88.633956909179702</c:v>
                </c:pt>
                <c:pt idx="1722">
                  <c:v>88.671768188476605</c:v>
                </c:pt>
                <c:pt idx="1723">
                  <c:v>88.713661193847699</c:v>
                </c:pt>
                <c:pt idx="1724">
                  <c:v>88.753509521484403</c:v>
                </c:pt>
                <c:pt idx="1725">
                  <c:v>88.79541015625</c:v>
                </c:pt>
                <c:pt idx="1726">
                  <c:v>88.834236145019503</c:v>
                </c:pt>
                <c:pt idx="1727">
                  <c:v>88.872047424316406</c:v>
                </c:pt>
                <c:pt idx="1728">
                  <c:v>88.918029785156307</c:v>
                </c:pt>
                <c:pt idx="1729">
                  <c:v>88.960945129394503</c:v>
                </c:pt>
                <c:pt idx="1730">
                  <c:v>88.999771118164105</c:v>
                </c:pt>
                <c:pt idx="1731">
                  <c:v>89.0406494140625</c:v>
                </c:pt>
                <c:pt idx="1732">
                  <c:v>89.076408386230497</c:v>
                </c:pt>
                <c:pt idx="1733">
                  <c:v>89.117279052734403</c:v>
                </c:pt>
                <c:pt idx="1734">
                  <c:v>89.154067993164105</c:v>
                </c:pt>
                <c:pt idx="1735">
                  <c:v>89.188812255859403</c:v>
                </c:pt>
                <c:pt idx="1736">
                  <c:v>89.228660583496094</c:v>
                </c:pt>
                <c:pt idx="1737">
                  <c:v>89.266471862792997</c:v>
                </c:pt>
                <c:pt idx="1738">
                  <c:v>89.302230834960895</c:v>
                </c:pt>
                <c:pt idx="1739">
                  <c:v>89.337997436523395</c:v>
                </c:pt>
                <c:pt idx="1740">
                  <c:v>89.378868103027301</c:v>
                </c:pt>
                <c:pt idx="1741">
                  <c:v>89.417701721191406</c:v>
                </c:pt>
                <c:pt idx="1742">
                  <c:v>89.456527709960895</c:v>
                </c:pt>
                <c:pt idx="1743">
                  <c:v>89.492294311523395</c:v>
                </c:pt>
                <c:pt idx="1744">
                  <c:v>89.529075622558594</c:v>
                </c:pt>
                <c:pt idx="1745">
                  <c:v>89.567909240722699</c:v>
                </c:pt>
                <c:pt idx="1746">
                  <c:v>89.606735229492202</c:v>
                </c:pt>
                <c:pt idx="1747">
                  <c:v>89.650672912597699</c:v>
                </c:pt>
                <c:pt idx="1748">
                  <c:v>89.692573547363295</c:v>
                </c:pt>
                <c:pt idx="1749">
                  <c:v>89.730377197265597</c:v>
                </c:pt>
                <c:pt idx="1750">
                  <c:v>89.770233154296903</c:v>
                </c:pt>
                <c:pt idx="1751">
                  <c:v>89.808036804199205</c:v>
                </c:pt>
                <c:pt idx="1752">
                  <c:v>89.854019165039105</c:v>
                </c:pt>
                <c:pt idx="1753">
                  <c:v>89.892845153808594</c:v>
                </c:pt>
                <c:pt idx="1754">
                  <c:v>89.934745788574205</c:v>
                </c:pt>
                <c:pt idx="1755">
                  <c:v>89.975616455078097</c:v>
                </c:pt>
                <c:pt idx="1756">
                  <c:v>90.016487121582003</c:v>
                </c:pt>
                <c:pt idx="1757">
                  <c:v>90.061447143554702</c:v>
                </c:pt>
                <c:pt idx="1758">
                  <c:v>90.097213745117202</c:v>
                </c:pt>
                <c:pt idx="1759">
                  <c:v>90.143196105957003</c:v>
                </c:pt>
                <c:pt idx="1760">
                  <c:v>90.182022094726605</c:v>
                </c:pt>
                <c:pt idx="1761">
                  <c:v>90.223922729492202</c:v>
                </c:pt>
                <c:pt idx="1762">
                  <c:v>90.261726379394503</c:v>
                </c:pt>
                <c:pt idx="1763">
                  <c:v>90.306686401367202</c:v>
                </c:pt>
                <c:pt idx="1764">
                  <c:v>90.346542358398395</c:v>
                </c:pt>
                <c:pt idx="1765">
                  <c:v>90.386390686035199</c:v>
                </c:pt>
                <c:pt idx="1766">
                  <c:v>90.426239013671903</c:v>
                </c:pt>
                <c:pt idx="1767">
                  <c:v>90.458938598632798</c:v>
                </c:pt>
                <c:pt idx="1768">
                  <c:v>90.498794555664105</c:v>
                </c:pt>
                <c:pt idx="1769">
                  <c:v>90.532508850097699</c:v>
                </c:pt>
                <c:pt idx="1770">
                  <c:v>90.575431823730497</c:v>
                </c:pt>
                <c:pt idx="1771">
                  <c:v>90.615280151367202</c:v>
                </c:pt>
                <c:pt idx="1772">
                  <c:v>90.654106140136705</c:v>
                </c:pt>
                <c:pt idx="1773">
                  <c:v>90.691917419433594</c:v>
                </c:pt>
                <c:pt idx="1774">
                  <c:v>90.7327880859375</c:v>
                </c:pt>
                <c:pt idx="1775">
                  <c:v>90.771621704101605</c:v>
                </c:pt>
                <c:pt idx="1776">
                  <c:v>90.810447692871094</c:v>
                </c:pt>
                <c:pt idx="1777">
                  <c:v>90.851318359375</c:v>
                </c:pt>
                <c:pt idx="1778">
                  <c:v>90.891174316406307</c:v>
                </c:pt>
                <c:pt idx="1779">
                  <c:v>90.932044982910199</c:v>
                </c:pt>
                <c:pt idx="1780">
                  <c:v>90.967811584472699</c:v>
                </c:pt>
                <c:pt idx="1781">
                  <c:v>91.002555847167997</c:v>
                </c:pt>
                <c:pt idx="1782">
                  <c:v>91.043426513671903</c:v>
                </c:pt>
                <c:pt idx="1783">
                  <c:v>91.081230163574205</c:v>
                </c:pt>
                <c:pt idx="1784">
                  <c:v>91.120063781738295</c:v>
                </c:pt>
                <c:pt idx="1785">
                  <c:v>91.161956787109403</c:v>
                </c:pt>
                <c:pt idx="1786">
                  <c:v>91.198745727539105</c:v>
                </c:pt>
                <c:pt idx="1787">
                  <c:v>91.237571716308594</c:v>
                </c:pt>
                <c:pt idx="1788">
                  <c:v>91.274360656738295</c:v>
                </c:pt>
                <c:pt idx="1789">
                  <c:v>91.313186645507798</c:v>
                </c:pt>
                <c:pt idx="1790">
                  <c:v>91.353042602539105</c:v>
                </c:pt>
                <c:pt idx="1791">
                  <c:v>91.398002624511705</c:v>
                </c:pt>
                <c:pt idx="1792">
                  <c:v>91.437850952148395</c:v>
                </c:pt>
                <c:pt idx="1793">
                  <c:v>91.475654602050795</c:v>
                </c:pt>
                <c:pt idx="1794">
                  <c:v>91.512443542480497</c:v>
                </c:pt>
                <c:pt idx="1795">
                  <c:v>91.547187805175795</c:v>
                </c:pt>
                <c:pt idx="1796">
                  <c:v>91.590103149414105</c:v>
                </c:pt>
                <c:pt idx="1797">
                  <c:v>91.628707885742202</c:v>
                </c:pt>
                <c:pt idx="1798">
                  <c:v>91.671142578125</c:v>
                </c:pt>
                <c:pt idx="1799">
                  <c:v>91.713577270507798</c:v>
                </c:pt>
                <c:pt idx="1800">
                  <c:v>91.751075744628906</c:v>
                </c:pt>
                <c:pt idx="1801">
                  <c:v>91.788581848144503</c:v>
                </c:pt>
                <c:pt idx="1802">
                  <c:v>91.828056335449205</c:v>
                </c:pt>
                <c:pt idx="1803">
                  <c:v>91.871475219726605</c:v>
                </c:pt>
                <c:pt idx="1804">
                  <c:v>91.912918090820298</c:v>
                </c:pt>
                <c:pt idx="1805">
                  <c:v>91.952392578125</c:v>
                </c:pt>
                <c:pt idx="1806">
                  <c:v>91.987922668457003</c:v>
                </c:pt>
                <c:pt idx="1807">
                  <c:v>92.025421142578097</c:v>
                </c:pt>
                <c:pt idx="1808">
                  <c:v>92.061935424804702</c:v>
                </c:pt>
                <c:pt idx="1809">
                  <c:v>92.099433898925795</c:v>
                </c:pt>
                <c:pt idx="1810">
                  <c:v>92.140884399414105</c:v>
                </c:pt>
                <c:pt idx="1811">
                  <c:v>92.180351257324205</c:v>
                </c:pt>
                <c:pt idx="1812">
                  <c:v>92.215881347656307</c:v>
                </c:pt>
                <c:pt idx="1813">
                  <c:v>92.255355834960895</c:v>
                </c:pt>
                <c:pt idx="1814">
                  <c:v>92.294830322265597</c:v>
                </c:pt>
                <c:pt idx="1815">
                  <c:v>92.3392333984375</c:v>
                </c:pt>
                <c:pt idx="1816">
                  <c:v>92.382652282714801</c:v>
                </c:pt>
                <c:pt idx="1817">
                  <c:v>92.422126770019503</c:v>
                </c:pt>
                <c:pt idx="1818">
                  <c:v>92.463577270507798</c:v>
                </c:pt>
                <c:pt idx="1819">
                  <c:v>92.502059936523395</c:v>
                </c:pt>
                <c:pt idx="1820">
                  <c:v>92.540550231933594</c:v>
                </c:pt>
                <c:pt idx="1821">
                  <c:v>92.578048706054702</c:v>
                </c:pt>
                <c:pt idx="1822">
                  <c:v>92.6204833984375</c:v>
                </c:pt>
                <c:pt idx="1823">
                  <c:v>92.656013488769503</c:v>
                </c:pt>
                <c:pt idx="1824">
                  <c:v>92.694496154785199</c:v>
                </c:pt>
                <c:pt idx="1825">
                  <c:v>92.731994628906307</c:v>
                </c:pt>
                <c:pt idx="1826">
                  <c:v>92.768508911132798</c:v>
                </c:pt>
                <c:pt idx="1827">
                  <c:v>92.809959411621094</c:v>
                </c:pt>
                <c:pt idx="1828">
                  <c:v>92.847457885742202</c:v>
                </c:pt>
                <c:pt idx="1829">
                  <c:v>92.883972167968807</c:v>
                </c:pt>
                <c:pt idx="1830">
                  <c:v>92.919494628906307</c:v>
                </c:pt>
                <c:pt idx="1831">
                  <c:v>92.957984924316406</c:v>
                </c:pt>
                <c:pt idx="1832">
                  <c:v>92.990547180175795</c:v>
                </c:pt>
                <c:pt idx="1833">
                  <c:v>93.034957885742202</c:v>
                </c:pt>
                <c:pt idx="1834">
                  <c:v>93.071472167968807</c:v>
                </c:pt>
                <c:pt idx="1835">
                  <c:v>93.107978820800795</c:v>
                </c:pt>
                <c:pt idx="1836">
                  <c:v>93.147453308105497</c:v>
                </c:pt>
                <c:pt idx="1837">
                  <c:v>93.183967590332003</c:v>
                </c:pt>
                <c:pt idx="1838">
                  <c:v>93.226402282714801</c:v>
                </c:pt>
                <c:pt idx="1839">
                  <c:v>93.265876770019503</c:v>
                </c:pt>
                <c:pt idx="1840">
                  <c:v>93.307327270507798</c:v>
                </c:pt>
                <c:pt idx="1841">
                  <c:v>93.347785949707003</c:v>
                </c:pt>
                <c:pt idx="1842">
                  <c:v>93.387260437011705</c:v>
                </c:pt>
                <c:pt idx="1843">
                  <c:v>93.425743103027301</c:v>
                </c:pt>
                <c:pt idx="1844">
                  <c:v>93.466201782226605</c:v>
                </c:pt>
                <c:pt idx="1845">
                  <c:v>93.503707885742202</c:v>
                </c:pt>
                <c:pt idx="1846">
                  <c:v>93.546134948730497</c:v>
                </c:pt>
                <c:pt idx="1847">
                  <c:v>93.583641052246094</c:v>
                </c:pt>
                <c:pt idx="1848">
                  <c:v>93.622123718261705</c:v>
                </c:pt>
                <c:pt idx="1849">
                  <c:v>93.657653808593807</c:v>
                </c:pt>
                <c:pt idx="1850">
                  <c:v>93.695152282714801</c:v>
                </c:pt>
                <c:pt idx="1851">
                  <c:v>93.733634948730497</c:v>
                </c:pt>
                <c:pt idx="1852">
                  <c:v>93.775085449218807</c:v>
                </c:pt>
                <c:pt idx="1853">
                  <c:v>93.805679321289105</c:v>
                </c:pt>
                <c:pt idx="1854">
                  <c:v>93.842193603515597</c:v>
                </c:pt>
                <c:pt idx="1855">
                  <c:v>93.880676269531307</c:v>
                </c:pt>
                <c:pt idx="1856">
                  <c:v>93.915214538574205</c:v>
                </c:pt>
                <c:pt idx="1857">
                  <c:v>93.952713012695298</c:v>
                </c:pt>
                <c:pt idx="1858">
                  <c:v>93.985282897949205</c:v>
                </c:pt>
                <c:pt idx="1859">
                  <c:v>94.024757385253906</c:v>
                </c:pt>
                <c:pt idx="1860">
                  <c:v>94.062255859375</c:v>
                </c:pt>
                <c:pt idx="1861">
                  <c:v>94.098770141601605</c:v>
                </c:pt>
                <c:pt idx="1862">
                  <c:v>94.137252807617202</c:v>
                </c:pt>
                <c:pt idx="1863">
                  <c:v>94.178703308105497</c:v>
                </c:pt>
                <c:pt idx="1864">
                  <c:v>94.220146179199205</c:v>
                </c:pt>
                <c:pt idx="1865">
                  <c:v>94.260612487792997</c:v>
                </c:pt>
                <c:pt idx="1866">
                  <c:v>94.301071166992202</c:v>
                </c:pt>
                <c:pt idx="1867">
                  <c:v>94.343505859375</c:v>
                </c:pt>
                <c:pt idx="1868">
                  <c:v>94.389884948730497</c:v>
                </c:pt>
                <c:pt idx="1869">
                  <c:v>94.431335449218807</c:v>
                </c:pt>
                <c:pt idx="1870">
                  <c:v>94.468833923339801</c:v>
                </c:pt>
                <c:pt idx="1871">
                  <c:v>94.508308410644503</c:v>
                </c:pt>
                <c:pt idx="1872">
                  <c:v>94.551727294921903</c:v>
                </c:pt>
                <c:pt idx="1873">
                  <c:v>94.593177795410199</c:v>
                </c:pt>
                <c:pt idx="1874">
                  <c:v>94.633636474609403</c:v>
                </c:pt>
                <c:pt idx="1875">
                  <c:v>94.675079345703097</c:v>
                </c:pt>
                <c:pt idx="1876">
                  <c:v>94.711593627929702</c:v>
                </c:pt>
                <c:pt idx="1877">
                  <c:v>94.749092102050795</c:v>
                </c:pt>
                <c:pt idx="1878">
                  <c:v>94.784622192382798</c:v>
                </c:pt>
                <c:pt idx="1879">
                  <c:v>94.826065063476605</c:v>
                </c:pt>
                <c:pt idx="1880">
                  <c:v>94.870475769042997</c:v>
                </c:pt>
                <c:pt idx="1881">
                  <c:v>94.911926269531307</c:v>
                </c:pt>
                <c:pt idx="1882">
                  <c:v>94.948432922363295</c:v>
                </c:pt>
                <c:pt idx="1883">
                  <c:v>94.987907409667997</c:v>
                </c:pt>
                <c:pt idx="1884">
                  <c:v>95.0234375</c:v>
                </c:pt>
                <c:pt idx="1885">
                  <c:v>95.062911987304702</c:v>
                </c:pt>
                <c:pt idx="1886">
                  <c:v>95.108306884765597</c:v>
                </c:pt>
                <c:pt idx="1887">
                  <c:v>95.150741577148395</c:v>
                </c:pt>
                <c:pt idx="1888">
                  <c:v>95.193168640136705</c:v>
                </c:pt>
                <c:pt idx="1889">
                  <c:v>95.233634948730497</c:v>
                </c:pt>
                <c:pt idx="1890">
                  <c:v>95.274093627929702</c:v>
                </c:pt>
                <c:pt idx="1891">
                  <c:v>95.313568115234403</c:v>
                </c:pt>
                <c:pt idx="1892">
                  <c:v>95.354026794433594</c:v>
                </c:pt>
                <c:pt idx="1893">
                  <c:v>95.392517089843807</c:v>
                </c:pt>
                <c:pt idx="1894">
                  <c:v>95.430999755859403</c:v>
                </c:pt>
                <c:pt idx="1895">
                  <c:v>95.469490051269503</c:v>
                </c:pt>
                <c:pt idx="1896">
                  <c:v>95.505996704101605</c:v>
                </c:pt>
                <c:pt idx="1897">
                  <c:v>95.540542602539105</c:v>
                </c:pt>
                <c:pt idx="1898">
                  <c:v>95.573104858398395</c:v>
                </c:pt>
                <c:pt idx="1899">
                  <c:v>95.606658935546903</c:v>
                </c:pt>
                <c:pt idx="1900">
                  <c:v>95.639221191406307</c:v>
                </c:pt>
                <c:pt idx="1901">
                  <c:v>95.675735473632798</c:v>
                </c:pt>
                <c:pt idx="1902">
                  <c:v>95.710273742675795</c:v>
                </c:pt>
                <c:pt idx="1903">
                  <c:v>95.750732421875</c:v>
                </c:pt>
                <c:pt idx="1904">
                  <c:v>95.788238525390597</c:v>
                </c:pt>
                <c:pt idx="1905">
                  <c:v>95.825736999511705</c:v>
                </c:pt>
                <c:pt idx="1906">
                  <c:v>95.863235473632798</c:v>
                </c:pt>
                <c:pt idx="1907">
                  <c:v>95.900733947753906</c:v>
                </c:pt>
                <c:pt idx="1908">
                  <c:v>95.942184448242202</c:v>
                </c:pt>
                <c:pt idx="1909">
                  <c:v>95.980667114257798</c:v>
                </c:pt>
                <c:pt idx="1910">
                  <c:v>96.019157409667997</c:v>
                </c:pt>
                <c:pt idx="1911">
                  <c:v>96.058631896972699</c:v>
                </c:pt>
                <c:pt idx="1912">
                  <c:v>96.100074768066406</c:v>
                </c:pt>
                <c:pt idx="1913">
                  <c:v>96.136589050292997</c:v>
                </c:pt>
                <c:pt idx="1914">
                  <c:v>96.176063537597699</c:v>
                </c:pt>
                <c:pt idx="1915">
                  <c:v>96.216522216796903</c:v>
                </c:pt>
                <c:pt idx="1916">
                  <c:v>96.253036499023395</c:v>
                </c:pt>
                <c:pt idx="1917">
                  <c:v>96.293495178222699</c:v>
                </c:pt>
                <c:pt idx="1918">
                  <c:v>96.333953857421903</c:v>
                </c:pt>
                <c:pt idx="1919">
                  <c:v>96.374420166015597</c:v>
                </c:pt>
                <c:pt idx="1920">
                  <c:v>96.416854858398395</c:v>
                </c:pt>
                <c:pt idx="1921">
                  <c:v>96.457313537597699</c:v>
                </c:pt>
                <c:pt idx="1922">
                  <c:v>96.492835998535199</c:v>
                </c:pt>
                <c:pt idx="1923">
                  <c:v>96.530342102050795</c:v>
                </c:pt>
                <c:pt idx="1924">
                  <c:v>96.572769165039105</c:v>
                </c:pt>
                <c:pt idx="1925">
                  <c:v>96.610275268554702</c:v>
                </c:pt>
                <c:pt idx="1926">
                  <c:v>96.649742126464801</c:v>
                </c:pt>
                <c:pt idx="1927">
                  <c:v>96.688232421875</c:v>
                </c:pt>
                <c:pt idx="1928">
                  <c:v>96.728691101074205</c:v>
                </c:pt>
                <c:pt idx="1929">
                  <c:v>96.769149780273395</c:v>
                </c:pt>
                <c:pt idx="1930">
                  <c:v>96.812576293945298</c:v>
                </c:pt>
                <c:pt idx="1931">
                  <c:v>96.855010986328097</c:v>
                </c:pt>
                <c:pt idx="1932">
                  <c:v>96.893493652343807</c:v>
                </c:pt>
                <c:pt idx="1933">
                  <c:v>96.934944152832003</c:v>
                </c:pt>
                <c:pt idx="1934">
                  <c:v>96.975402832031307</c:v>
                </c:pt>
                <c:pt idx="1935">
                  <c:v>97.014877319335895</c:v>
                </c:pt>
                <c:pt idx="1936">
                  <c:v>97.055335998535199</c:v>
                </c:pt>
                <c:pt idx="1937">
                  <c:v>97.096786499023395</c:v>
                </c:pt>
                <c:pt idx="1938">
                  <c:v>97.134284973144503</c:v>
                </c:pt>
                <c:pt idx="1939">
                  <c:v>97.171783447265597</c:v>
                </c:pt>
                <c:pt idx="1940">
                  <c:v>97.203361511230497</c:v>
                </c:pt>
                <c:pt idx="1941">
                  <c:v>97.236915588378906</c:v>
                </c:pt>
                <c:pt idx="1942">
                  <c:v>97.275398254394503</c:v>
                </c:pt>
                <c:pt idx="1943">
                  <c:v>97.310928344726605</c:v>
                </c:pt>
                <c:pt idx="1944">
                  <c:v>97.348426818847699</c:v>
                </c:pt>
                <c:pt idx="1945">
                  <c:v>97.388885498046903</c:v>
                </c:pt>
                <c:pt idx="1946">
                  <c:v>97.426383972167997</c:v>
                </c:pt>
                <c:pt idx="1947">
                  <c:v>97.464874267578097</c:v>
                </c:pt>
                <c:pt idx="1948">
                  <c:v>97.500404357910199</c:v>
                </c:pt>
                <c:pt idx="1949">
                  <c:v>97.537902832031307</c:v>
                </c:pt>
                <c:pt idx="1950">
                  <c:v>97.582305908203097</c:v>
                </c:pt>
                <c:pt idx="1951">
                  <c:v>97.621780395507798</c:v>
                </c:pt>
                <c:pt idx="1952">
                  <c:v>97.663230895996094</c:v>
                </c:pt>
                <c:pt idx="1953">
                  <c:v>97.702705383300795</c:v>
                </c:pt>
                <c:pt idx="1954">
                  <c:v>97.739212036132798</c:v>
                </c:pt>
                <c:pt idx="1955">
                  <c:v>97.775726318359403</c:v>
                </c:pt>
                <c:pt idx="1956">
                  <c:v>97.816192626953097</c:v>
                </c:pt>
                <c:pt idx="1957">
                  <c:v>97.853691101074205</c:v>
                </c:pt>
                <c:pt idx="1958">
                  <c:v>97.895133972167997</c:v>
                </c:pt>
                <c:pt idx="1959">
                  <c:v>97.936584472656307</c:v>
                </c:pt>
                <c:pt idx="1960">
                  <c:v>97.972106933593807</c:v>
                </c:pt>
                <c:pt idx="1961">
                  <c:v>98.010597229003906</c:v>
                </c:pt>
                <c:pt idx="1962">
                  <c:v>98.053031921386705</c:v>
                </c:pt>
                <c:pt idx="1963">
                  <c:v>98.094474792480497</c:v>
                </c:pt>
                <c:pt idx="1964">
                  <c:v>98.131980895996094</c:v>
                </c:pt>
                <c:pt idx="1965">
                  <c:v>98.172439575195298</c:v>
                </c:pt>
                <c:pt idx="1966">
                  <c:v>98.206977844238295</c:v>
                </c:pt>
                <c:pt idx="1967">
                  <c:v>98.2474365234375</c:v>
                </c:pt>
                <c:pt idx="1968">
                  <c:v>98.287895202636705</c:v>
                </c:pt>
                <c:pt idx="1969">
                  <c:v>98.329345703125</c:v>
                </c:pt>
                <c:pt idx="1970">
                  <c:v>98.369804382324205</c:v>
                </c:pt>
                <c:pt idx="1971">
                  <c:v>98.4112548828125</c:v>
                </c:pt>
                <c:pt idx="1972">
                  <c:v>98.44677734375</c:v>
                </c:pt>
                <c:pt idx="1973">
                  <c:v>98.481315612792997</c:v>
                </c:pt>
                <c:pt idx="1974">
                  <c:v>98.519805908203097</c:v>
                </c:pt>
                <c:pt idx="1975">
                  <c:v>98.553359985351605</c:v>
                </c:pt>
                <c:pt idx="1976">
                  <c:v>98.596778869628906</c:v>
                </c:pt>
                <c:pt idx="1977">
                  <c:v>98.639213562011705</c:v>
                </c:pt>
                <c:pt idx="1978">
                  <c:v>98.678688049316406</c:v>
                </c:pt>
                <c:pt idx="1979">
                  <c:v>98.715202331542997</c:v>
                </c:pt>
                <c:pt idx="1980">
                  <c:v>98.757629394531307</c:v>
                </c:pt>
                <c:pt idx="1981">
                  <c:v>98.795135498046903</c:v>
                </c:pt>
                <c:pt idx="1982">
                  <c:v>98.842498779296903</c:v>
                </c:pt>
                <c:pt idx="1983">
                  <c:v>98.883949279785199</c:v>
                </c:pt>
                <c:pt idx="1984">
                  <c:v>98.926383972167997</c:v>
                </c:pt>
                <c:pt idx="1985">
                  <c:v>98.973747253417997</c:v>
                </c:pt>
                <c:pt idx="1986">
                  <c:v>99.014213562011705</c:v>
                </c:pt>
                <c:pt idx="1987">
                  <c:v>99.049736022949205</c:v>
                </c:pt>
                <c:pt idx="1988">
                  <c:v>99.088226318359403</c:v>
                </c:pt>
                <c:pt idx="1989">
                  <c:v>99.126708984375</c:v>
                </c:pt>
                <c:pt idx="1990">
                  <c:v>99.162239074707003</c:v>
                </c:pt>
                <c:pt idx="1991">
                  <c:v>99.200721740722699</c:v>
                </c:pt>
                <c:pt idx="1992">
                  <c:v>99.237236022949205</c:v>
                </c:pt>
                <c:pt idx="1993">
                  <c:v>99.281646728515597</c:v>
                </c:pt>
                <c:pt idx="1994">
                  <c:v>99.324081420898395</c:v>
                </c:pt>
                <c:pt idx="1995">
                  <c:v>99.361579895019503</c:v>
                </c:pt>
                <c:pt idx="1996">
                  <c:v>99.399078369140597</c:v>
                </c:pt>
                <c:pt idx="1997">
                  <c:v>99.441513061523395</c:v>
                </c:pt>
                <c:pt idx="1998">
                  <c:v>99.482955932617202</c:v>
                </c:pt>
                <c:pt idx="1999">
                  <c:v>99.528350830078097</c:v>
                </c:pt>
                <c:pt idx="2000">
                  <c:v>99.57177734375</c:v>
                </c:pt>
                <c:pt idx="2001">
                  <c:v>99.612236022949205</c:v>
                </c:pt>
                <c:pt idx="2002">
                  <c:v>99.648750305175795</c:v>
                </c:pt>
                <c:pt idx="2003">
                  <c:v>99.682304382324205</c:v>
                </c:pt>
                <c:pt idx="2004">
                  <c:v>99.718811035156307</c:v>
                </c:pt>
                <c:pt idx="2005">
                  <c:v>99.754341125488295</c:v>
                </c:pt>
                <c:pt idx="2006">
                  <c:v>99.791839599609403</c:v>
                </c:pt>
                <c:pt idx="2007">
                  <c:v>99.828353881835895</c:v>
                </c:pt>
                <c:pt idx="2008">
                  <c:v>99.868812561035199</c:v>
                </c:pt>
                <c:pt idx="2009">
                  <c:v>99.902366638183594</c:v>
                </c:pt>
                <c:pt idx="2010">
                  <c:v>99.938880920410199</c:v>
                </c:pt>
                <c:pt idx="2011">
                  <c:v>99.979339599609403</c:v>
                </c:pt>
                <c:pt idx="2012">
                  <c:v>100.01881408691401</c:v>
                </c:pt>
                <c:pt idx="2013">
                  <c:v>100.05828857421901</c:v>
                </c:pt>
                <c:pt idx="2014">
                  <c:v>100.097763061523</c:v>
                </c:pt>
                <c:pt idx="2015">
                  <c:v>100.138221740723</c:v>
                </c:pt>
                <c:pt idx="2016">
                  <c:v>100.177696228027</c:v>
                </c:pt>
                <c:pt idx="2017">
                  <c:v>100.215194702148</c:v>
                </c:pt>
                <c:pt idx="2018">
                  <c:v>100.247756958008</c:v>
                </c:pt>
                <c:pt idx="2019">
                  <c:v>100.287231445313</c:v>
                </c:pt>
                <c:pt idx="2020">
                  <c:v>100.326705932617</c:v>
                </c:pt>
                <c:pt idx="2021">
                  <c:v>100.36322021484401</c:v>
                </c:pt>
                <c:pt idx="2022">
                  <c:v>100.402694702148</c:v>
                </c:pt>
                <c:pt idx="2023">
                  <c:v>100.44512939453099</c:v>
                </c:pt>
                <c:pt idx="2024">
                  <c:v>100.48558807373</c:v>
                </c:pt>
                <c:pt idx="2025">
                  <c:v>100.53098297119099</c:v>
                </c:pt>
                <c:pt idx="2026">
                  <c:v>100.57440185546901</c:v>
                </c:pt>
                <c:pt idx="2027">
                  <c:v>100.61979675293</c:v>
                </c:pt>
                <c:pt idx="2028">
                  <c:v>100.66420745849599</c:v>
                </c:pt>
                <c:pt idx="2029">
                  <c:v>100.704666137695</c:v>
                </c:pt>
                <c:pt idx="2030">
                  <c:v>100.745124816895</c:v>
                </c:pt>
                <c:pt idx="2031">
                  <c:v>100.78953552246099</c:v>
                </c:pt>
                <c:pt idx="2032">
                  <c:v>100.830978393555</c:v>
                </c:pt>
                <c:pt idx="2033">
                  <c:v>100.87045288085901</c:v>
                </c:pt>
                <c:pt idx="2034">
                  <c:v>100.911903381348</c:v>
                </c:pt>
                <c:pt idx="2035">
                  <c:v>100.94940185546901</c:v>
                </c:pt>
                <c:pt idx="2036">
                  <c:v>100.98788452148401</c:v>
                </c:pt>
                <c:pt idx="2037">
                  <c:v>101.02735900878901</c:v>
                </c:pt>
                <c:pt idx="2038">
                  <c:v>101.06387329101599</c:v>
                </c:pt>
                <c:pt idx="2039">
                  <c:v>101.10334777832</c:v>
                </c:pt>
                <c:pt idx="2040">
                  <c:v>101.14479827880901</c:v>
                </c:pt>
                <c:pt idx="2041">
                  <c:v>101.185256958008</c:v>
                </c:pt>
                <c:pt idx="2042">
                  <c:v>101.21979522705099</c:v>
                </c:pt>
                <c:pt idx="2043">
                  <c:v>101.263214111328</c:v>
                </c:pt>
                <c:pt idx="2044">
                  <c:v>101.30071258544901</c:v>
                </c:pt>
                <c:pt idx="2045">
                  <c:v>101.342163085938</c:v>
                </c:pt>
                <c:pt idx="2046">
                  <c:v>101.38361358642599</c:v>
                </c:pt>
                <c:pt idx="2047">
                  <c:v>101.419136047363</c:v>
                </c:pt>
                <c:pt idx="2048">
                  <c:v>101.466506958008</c:v>
                </c:pt>
                <c:pt idx="2049">
                  <c:v>101.51091003418</c:v>
                </c:pt>
                <c:pt idx="2050">
                  <c:v>101.54840850830099</c:v>
                </c:pt>
                <c:pt idx="2051">
                  <c:v>101.58985900878901</c:v>
                </c:pt>
                <c:pt idx="2052">
                  <c:v>101.636238098145</c:v>
                </c:pt>
                <c:pt idx="2053">
                  <c:v>101.671768188477</c:v>
                </c:pt>
                <c:pt idx="2054">
                  <c:v>101.71124267578099</c:v>
                </c:pt>
                <c:pt idx="2055">
                  <c:v>101.747756958008</c:v>
                </c:pt>
                <c:pt idx="2056">
                  <c:v>101.789199829102</c:v>
                </c:pt>
                <c:pt idx="2057">
                  <c:v>101.83163452148401</c:v>
                </c:pt>
                <c:pt idx="2058">
                  <c:v>101.86814880371099</c:v>
                </c:pt>
                <c:pt idx="2059">
                  <c:v>101.904663085938</c:v>
                </c:pt>
                <c:pt idx="2060">
                  <c:v>101.943145751953</c:v>
                </c:pt>
                <c:pt idx="2061">
                  <c:v>101.97966003418</c:v>
                </c:pt>
                <c:pt idx="2062">
                  <c:v>102.01715850830099</c:v>
                </c:pt>
                <c:pt idx="2063">
                  <c:v>102.060585021973</c:v>
                </c:pt>
                <c:pt idx="2064">
                  <c:v>102.10597229003901</c:v>
                </c:pt>
                <c:pt idx="2065">
                  <c:v>102.14544677734401</c:v>
                </c:pt>
                <c:pt idx="2066">
                  <c:v>102.186897277832</c:v>
                </c:pt>
                <c:pt idx="2067">
                  <c:v>102.22735595703099</c:v>
                </c:pt>
                <c:pt idx="2068">
                  <c:v>102.26584625244099</c:v>
                </c:pt>
                <c:pt idx="2069">
                  <c:v>102.31320953369099</c:v>
                </c:pt>
                <c:pt idx="2070">
                  <c:v>102.356636047363</c:v>
                </c:pt>
                <c:pt idx="2071">
                  <c:v>102.397094726563</c:v>
                </c:pt>
                <c:pt idx="2072">
                  <c:v>102.431343078613</c:v>
                </c:pt>
                <c:pt idx="2073">
                  <c:v>102.47226715087901</c:v>
                </c:pt>
                <c:pt idx="2074">
                  <c:v>102.50832366943401</c:v>
                </c:pt>
                <c:pt idx="2075">
                  <c:v>102.546333312988</c:v>
                </c:pt>
                <c:pt idx="2076">
                  <c:v>102.582389831543</c:v>
                </c:pt>
                <c:pt idx="2077">
                  <c:v>102.622344970703</c:v>
                </c:pt>
                <c:pt idx="2078">
                  <c:v>102.66326904296901</c:v>
                </c:pt>
                <c:pt idx="2079">
                  <c:v>102.694450378418</c:v>
                </c:pt>
                <c:pt idx="2080">
                  <c:v>102.732460021973</c:v>
                </c:pt>
                <c:pt idx="2081">
                  <c:v>102.771438598633</c:v>
                </c:pt>
                <c:pt idx="2082">
                  <c:v>102.81723785400401</c:v>
                </c:pt>
                <c:pt idx="2083">
                  <c:v>102.851348876953</c:v>
                </c:pt>
                <c:pt idx="2084">
                  <c:v>102.89324951171901</c:v>
                </c:pt>
                <c:pt idx="2085">
                  <c:v>102.93807983398401</c:v>
                </c:pt>
                <c:pt idx="2086">
                  <c:v>102.978034973145</c:v>
                </c:pt>
                <c:pt idx="2087">
                  <c:v>103.01798248291</c:v>
                </c:pt>
                <c:pt idx="2088">
                  <c:v>103.05989074707</c:v>
                </c:pt>
                <c:pt idx="2089">
                  <c:v>103.09984588623</c:v>
                </c:pt>
                <c:pt idx="2090">
                  <c:v>103.13882446289099</c:v>
                </c:pt>
                <c:pt idx="2091">
                  <c:v>103.17975616455099</c:v>
                </c:pt>
                <c:pt idx="2092">
                  <c:v>103.21970367431599</c:v>
                </c:pt>
                <c:pt idx="2093">
                  <c:v>103.264533996582</c:v>
                </c:pt>
                <c:pt idx="2094">
                  <c:v>103.29766845703099</c:v>
                </c:pt>
                <c:pt idx="2095">
                  <c:v>103.33567047119099</c:v>
                </c:pt>
                <c:pt idx="2096">
                  <c:v>103.37172698974599</c:v>
                </c:pt>
                <c:pt idx="2097">
                  <c:v>103.40973663330099</c:v>
                </c:pt>
                <c:pt idx="2098">
                  <c:v>103.44676208496099</c:v>
                </c:pt>
                <c:pt idx="2099">
                  <c:v>103.48867034912099</c:v>
                </c:pt>
                <c:pt idx="2100">
                  <c:v>103.533493041992</c:v>
                </c:pt>
                <c:pt idx="2101">
                  <c:v>103.572471618652</c:v>
                </c:pt>
                <c:pt idx="2102">
                  <c:v>103.611450195313</c:v>
                </c:pt>
                <c:pt idx="2103">
                  <c:v>103.650436401367</c:v>
                </c:pt>
                <c:pt idx="2104">
                  <c:v>103.692337036133</c:v>
                </c:pt>
                <c:pt idx="2105">
                  <c:v>103.730339050293</c:v>
                </c:pt>
                <c:pt idx="2106">
                  <c:v>103.769325256348</c:v>
                </c:pt>
                <c:pt idx="2107">
                  <c:v>103.808303833008</c:v>
                </c:pt>
                <c:pt idx="2108">
                  <c:v>103.848258972168</c:v>
                </c:pt>
                <c:pt idx="2109">
                  <c:v>103.883338928223</c:v>
                </c:pt>
                <c:pt idx="2110">
                  <c:v>103.915496826172</c:v>
                </c:pt>
                <c:pt idx="2111">
                  <c:v>103.954475402832</c:v>
                </c:pt>
                <c:pt idx="2112">
                  <c:v>103.993453979492</c:v>
                </c:pt>
                <c:pt idx="2113">
                  <c:v>104.034385681152</c:v>
                </c:pt>
                <c:pt idx="2114">
                  <c:v>104.075309753418</c:v>
                </c:pt>
                <c:pt idx="2115">
                  <c:v>104.112342834473</c:v>
                </c:pt>
                <c:pt idx="2116">
                  <c:v>104.156196594238</c:v>
                </c:pt>
                <c:pt idx="2117">
                  <c:v>104.194198608398</c:v>
                </c:pt>
                <c:pt idx="2118">
                  <c:v>104.232208251953</c:v>
                </c:pt>
                <c:pt idx="2119">
                  <c:v>104.27996063232401</c:v>
                </c:pt>
                <c:pt idx="2120">
                  <c:v>104.324783325195</c:v>
                </c:pt>
                <c:pt idx="2121">
                  <c:v>104.365715026855</c:v>
                </c:pt>
                <c:pt idx="2122">
                  <c:v>104.40663909912099</c:v>
                </c:pt>
                <c:pt idx="2123">
                  <c:v>104.44757080078099</c:v>
                </c:pt>
                <c:pt idx="2124">
                  <c:v>104.492393493652</c:v>
                </c:pt>
                <c:pt idx="2125">
                  <c:v>104.535278320313</c:v>
                </c:pt>
                <c:pt idx="2126">
                  <c:v>104.575225830078</c:v>
                </c:pt>
                <c:pt idx="2127">
                  <c:v>104.615180969238</c:v>
                </c:pt>
                <c:pt idx="2128">
                  <c:v>104.654159545898</c:v>
                </c:pt>
                <c:pt idx="2129">
                  <c:v>104.687294006348</c:v>
                </c:pt>
                <c:pt idx="2130">
                  <c:v>104.727249145508</c:v>
                </c:pt>
                <c:pt idx="2131">
                  <c:v>104.762329101563</c:v>
                </c:pt>
                <c:pt idx="2132">
                  <c:v>104.803260803223</c:v>
                </c:pt>
                <c:pt idx="2133">
                  <c:v>104.842239379883</c:v>
                </c:pt>
                <c:pt idx="2134">
                  <c:v>104.882194519043</c:v>
                </c:pt>
                <c:pt idx="2135">
                  <c:v>104.918251037598</c:v>
                </c:pt>
                <c:pt idx="2136">
                  <c:v>104.953330993652</c:v>
                </c:pt>
                <c:pt idx="2137">
                  <c:v>104.993286132813</c:v>
                </c:pt>
                <c:pt idx="2138">
                  <c:v>105.035186767578</c:v>
                </c:pt>
                <c:pt idx="2139">
                  <c:v>105.076118469238</c:v>
                </c:pt>
                <c:pt idx="2140">
                  <c:v>105.112174987793</c:v>
                </c:pt>
                <c:pt idx="2141">
                  <c:v>105.15895080566401</c:v>
                </c:pt>
                <c:pt idx="2142">
                  <c:v>105.19695281982401</c:v>
                </c:pt>
                <c:pt idx="2143">
                  <c:v>105.23496246337901</c:v>
                </c:pt>
                <c:pt idx="2144">
                  <c:v>105.265174865723</c:v>
                </c:pt>
                <c:pt idx="2145">
                  <c:v>105.307075500488</c:v>
                </c:pt>
                <c:pt idx="2146">
                  <c:v>105.35092926025401</c:v>
                </c:pt>
                <c:pt idx="2147">
                  <c:v>105.39088439941401</c:v>
                </c:pt>
                <c:pt idx="2148">
                  <c:v>105.43278503418</c:v>
                </c:pt>
                <c:pt idx="2149">
                  <c:v>105.48053741455099</c:v>
                </c:pt>
                <c:pt idx="2150">
                  <c:v>105.527313232422</c:v>
                </c:pt>
                <c:pt idx="2151">
                  <c:v>105.565315246582</c:v>
                </c:pt>
                <c:pt idx="2152">
                  <c:v>105.601371765137</c:v>
                </c:pt>
                <c:pt idx="2153">
                  <c:v>105.63645172119099</c:v>
                </c:pt>
                <c:pt idx="2154">
                  <c:v>105.677383422852</c:v>
                </c:pt>
                <c:pt idx="2155">
                  <c:v>105.719284057617</c:v>
                </c:pt>
                <c:pt idx="2156">
                  <c:v>105.759239196777</c:v>
                </c:pt>
                <c:pt idx="2157">
                  <c:v>105.801139831543</c:v>
                </c:pt>
                <c:pt idx="2158">
                  <c:v>105.841094970703</c:v>
                </c:pt>
                <c:pt idx="2159">
                  <c:v>105.871307373047</c:v>
                </c:pt>
                <c:pt idx="2160">
                  <c:v>105.905410766602</c:v>
                </c:pt>
                <c:pt idx="2161">
                  <c:v>105.94439697265599</c:v>
                </c:pt>
                <c:pt idx="2162">
                  <c:v>105.990196228027</c:v>
                </c:pt>
                <c:pt idx="2163">
                  <c:v>106.031120300293</c:v>
                </c:pt>
                <c:pt idx="2164">
                  <c:v>106.069129943848</c:v>
                </c:pt>
                <c:pt idx="2165">
                  <c:v>106.111030578613</c:v>
                </c:pt>
                <c:pt idx="2166">
                  <c:v>106.15390777587901</c:v>
                </c:pt>
                <c:pt idx="2167">
                  <c:v>106.19288635253901</c:v>
                </c:pt>
                <c:pt idx="2168">
                  <c:v>106.23284149169901</c:v>
                </c:pt>
                <c:pt idx="2169">
                  <c:v>106.278648376465</c:v>
                </c:pt>
                <c:pt idx="2170">
                  <c:v>106.318603515625</c:v>
                </c:pt>
                <c:pt idx="2171">
                  <c:v>106.357582092285</c:v>
                </c:pt>
                <c:pt idx="2172">
                  <c:v>106.396560668945</c:v>
                </c:pt>
                <c:pt idx="2173">
                  <c:v>106.43943786621099</c:v>
                </c:pt>
                <c:pt idx="2174">
                  <c:v>106.481338500977</c:v>
                </c:pt>
                <c:pt idx="2175">
                  <c:v>106.51837158203099</c:v>
                </c:pt>
                <c:pt idx="2176">
                  <c:v>106.55247497558599</c:v>
                </c:pt>
                <c:pt idx="2177">
                  <c:v>106.59243011474599</c:v>
                </c:pt>
                <c:pt idx="2178">
                  <c:v>106.62848663330099</c:v>
                </c:pt>
                <c:pt idx="2179">
                  <c:v>106.665519714355</c:v>
                </c:pt>
                <c:pt idx="2180">
                  <c:v>106.70449829101599</c:v>
                </c:pt>
                <c:pt idx="2181">
                  <c:v>106.74932861328099</c:v>
                </c:pt>
                <c:pt idx="2182">
                  <c:v>106.78928375244099</c:v>
                </c:pt>
                <c:pt idx="2183">
                  <c:v>106.834106445313</c:v>
                </c:pt>
                <c:pt idx="2184">
                  <c:v>106.88088226318401</c:v>
                </c:pt>
                <c:pt idx="2185">
                  <c:v>106.92375946044901</c:v>
                </c:pt>
                <c:pt idx="2186">
                  <c:v>106.96955871582</c:v>
                </c:pt>
                <c:pt idx="2187">
                  <c:v>107.01341247558599</c:v>
                </c:pt>
                <c:pt idx="2188">
                  <c:v>107.060188293457</c:v>
                </c:pt>
                <c:pt idx="2189">
                  <c:v>107.100143432617</c:v>
                </c:pt>
                <c:pt idx="2190">
                  <c:v>107.139122009277</c:v>
                </c:pt>
                <c:pt idx="2191">
                  <c:v>107.176155090332</c:v>
                </c:pt>
                <c:pt idx="2192">
                  <c:v>107.213188171387</c:v>
                </c:pt>
                <c:pt idx="2193">
                  <c:v>107.251190185547</c:v>
                </c:pt>
                <c:pt idx="2194">
                  <c:v>107.293098449707</c:v>
                </c:pt>
                <c:pt idx="2195">
                  <c:v>107.329147338867</c:v>
                </c:pt>
                <c:pt idx="2196">
                  <c:v>107.370079040527</c:v>
                </c:pt>
                <c:pt idx="2197">
                  <c:v>107.408088684082</c:v>
                </c:pt>
                <c:pt idx="2198">
                  <c:v>107.444137573242</c:v>
                </c:pt>
                <c:pt idx="2199">
                  <c:v>107.489944458008</c:v>
                </c:pt>
                <c:pt idx="2200">
                  <c:v>107.532821655273</c:v>
                </c:pt>
                <c:pt idx="2201">
                  <c:v>107.57667541503901</c:v>
                </c:pt>
                <c:pt idx="2202">
                  <c:v>107.619552612305</c:v>
                </c:pt>
                <c:pt idx="2203">
                  <c:v>107.656578063965</c:v>
                </c:pt>
                <c:pt idx="2204">
                  <c:v>107.697509765625</c:v>
                </c:pt>
                <c:pt idx="2205">
                  <c:v>107.74330902099599</c:v>
                </c:pt>
                <c:pt idx="2206">
                  <c:v>107.78228759765599</c:v>
                </c:pt>
                <c:pt idx="2207">
                  <c:v>107.82321929931599</c:v>
                </c:pt>
                <c:pt idx="2208">
                  <c:v>107.866096496582</c:v>
                </c:pt>
                <c:pt idx="2209">
                  <c:v>107.905075073242</c:v>
                </c:pt>
                <c:pt idx="2210">
                  <c:v>107.948928833008</c:v>
                </c:pt>
                <c:pt idx="2211">
                  <c:v>107.986938476563</c:v>
                </c:pt>
                <c:pt idx="2212">
                  <c:v>108.038581848145</c:v>
                </c:pt>
                <c:pt idx="2213">
                  <c:v>108.080490112305</c:v>
                </c:pt>
                <c:pt idx="2214">
                  <c:v>108.11459350585901</c:v>
                </c:pt>
                <c:pt idx="2215">
                  <c:v>108.14772796630901</c:v>
                </c:pt>
                <c:pt idx="2216">
                  <c:v>108.181831359863</c:v>
                </c:pt>
                <c:pt idx="2217">
                  <c:v>108.221786499023</c:v>
                </c:pt>
                <c:pt idx="2218">
                  <c:v>108.253944396973</c:v>
                </c:pt>
                <c:pt idx="2219">
                  <c:v>108.287078857422</c:v>
                </c:pt>
                <c:pt idx="2220">
                  <c:v>108.327033996582</c:v>
                </c:pt>
                <c:pt idx="2221">
                  <c:v>108.366989135742</c:v>
                </c:pt>
                <c:pt idx="2222">
                  <c:v>108.39524841308599</c:v>
                </c:pt>
                <c:pt idx="2223">
                  <c:v>108.43520355224599</c:v>
                </c:pt>
                <c:pt idx="2224">
                  <c:v>108.47418212890599</c:v>
                </c:pt>
                <c:pt idx="2225">
                  <c:v>108.519981384277</c:v>
                </c:pt>
                <c:pt idx="2226">
                  <c:v>108.568710327148</c:v>
                </c:pt>
                <c:pt idx="2227">
                  <c:v>108.60768890380901</c:v>
                </c:pt>
                <c:pt idx="2228">
                  <c:v>108.65251159668</c:v>
                </c:pt>
                <c:pt idx="2229">
                  <c:v>108.69246673584</c:v>
                </c:pt>
                <c:pt idx="2230">
                  <c:v>108.730476379395</c:v>
                </c:pt>
                <c:pt idx="2231">
                  <c:v>108.769454956055</c:v>
                </c:pt>
                <c:pt idx="2232">
                  <c:v>108.81427764892599</c:v>
                </c:pt>
                <c:pt idx="2233">
                  <c:v>108.85520935058599</c:v>
                </c:pt>
                <c:pt idx="2234">
                  <c:v>108.897109985352</c:v>
                </c:pt>
                <c:pt idx="2235">
                  <c:v>108.93511962890599</c:v>
                </c:pt>
                <c:pt idx="2236">
                  <c:v>108.97019958496099</c:v>
                </c:pt>
                <c:pt idx="2237">
                  <c:v>109.015998840332</c:v>
                </c:pt>
                <c:pt idx="2238">
                  <c:v>109.057907104492</c:v>
                </c:pt>
                <c:pt idx="2239">
                  <c:v>109.103706359863</c:v>
                </c:pt>
                <c:pt idx="2240">
                  <c:v>109.143661499023</c:v>
                </c:pt>
                <c:pt idx="2241">
                  <c:v>109.18458557128901</c:v>
                </c:pt>
                <c:pt idx="2242">
                  <c:v>109.22161865234401</c:v>
                </c:pt>
                <c:pt idx="2243">
                  <c:v>109.26547241210901</c:v>
                </c:pt>
                <c:pt idx="2244">
                  <c:v>109.30640411377</c:v>
                </c:pt>
                <c:pt idx="2245">
                  <c:v>109.35025024414099</c:v>
                </c:pt>
                <c:pt idx="2246">
                  <c:v>109.398002624512</c:v>
                </c:pt>
                <c:pt idx="2247">
                  <c:v>109.438934326172</c:v>
                </c:pt>
                <c:pt idx="2248">
                  <c:v>109.479858398438</c:v>
                </c:pt>
                <c:pt idx="2249">
                  <c:v>109.522735595703</c:v>
                </c:pt>
                <c:pt idx="2250">
                  <c:v>109.56561279296901</c:v>
                </c:pt>
                <c:pt idx="2251">
                  <c:v>109.61238861084</c:v>
                </c:pt>
                <c:pt idx="2252">
                  <c:v>109.6552734375</c:v>
                </c:pt>
                <c:pt idx="2253">
                  <c:v>109.69229888916</c:v>
                </c:pt>
                <c:pt idx="2254">
                  <c:v>109.73615264892599</c:v>
                </c:pt>
                <c:pt idx="2255">
                  <c:v>109.77318572998</c:v>
                </c:pt>
                <c:pt idx="2256">
                  <c:v>109.807289123535</c:v>
                </c:pt>
                <c:pt idx="2257">
                  <c:v>109.84432220459</c:v>
                </c:pt>
                <c:pt idx="2258">
                  <c:v>109.880378723145</c:v>
                </c:pt>
                <c:pt idx="2259">
                  <c:v>109.91643524169901</c:v>
                </c:pt>
                <c:pt idx="2260">
                  <c:v>109.95346832275401</c:v>
                </c:pt>
                <c:pt idx="2261">
                  <c:v>109.985626220703</c:v>
                </c:pt>
                <c:pt idx="2262">
                  <c:v>110.02752685546901</c:v>
                </c:pt>
                <c:pt idx="2263">
                  <c:v>110.06845855712901</c:v>
                </c:pt>
                <c:pt idx="2264">
                  <c:v>110.115234375</c:v>
                </c:pt>
                <c:pt idx="2265">
                  <c:v>110.15518951416</c:v>
                </c:pt>
                <c:pt idx="2266">
                  <c:v>110.19611358642599</c:v>
                </c:pt>
                <c:pt idx="2267">
                  <c:v>110.23412322998</c:v>
                </c:pt>
                <c:pt idx="2268">
                  <c:v>110.27700042724599</c:v>
                </c:pt>
                <c:pt idx="2269">
                  <c:v>110.317924499512</c:v>
                </c:pt>
                <c:pt idx="2270">
                  <c:v>110.359832763672</c:v>
                </c:pt>
                <c:pt idx="2271">
                  <c:v>110.401733398438</c:v>
                </c:pt>
                <c:pt idx="2272">
                  <c:v>110.439735412598</c:v>
                </c:pt>
                <c:pt idx="2273">
                  <c:v>110.476768493652</c:v>
                </c:pt>
                <c:pt idx="2274">
                  <c:v>110.50502777099599</c:v>
                </c:pt>
                <c:pt idx="2275">
                  <c:v>110.54595947265599</c:v>
                </c:pt>
                <c:pt idx="2276">
                  <c:v>110.58493804931599</c:v>
                </c:pt>
                <c:pt idx="2277">
                  <c:v>110.625869750977</c:v>
                </c:pt>
                <c:pt idx="2278">
                  <c:v>110.668746948242</c:v>
                </c:pt>
                <c:pt idx="2279">
                  <c:v>110.708702087402</c:v>
                </c:pt>
                <c:pt idx="2280">
                  <c:v>110.749626159668</c:v>
                </c:pt>
                <c:pt idx="2281">
                  <c:v>110.79640197753901</c:v>
                </c:pt>
                <c:pt idx="2282">
                  <c:v>110.83538055419901</c:v>
                </c:pt>
                <c:pt idx="2283">
                  <c:v>110.879234313965</c:v>
                </c:pt>
                <c:pt idx="2284">
                  <c:v>110.92211151123</c:v>
                </c:pt>
                <c:pt idx="2285">
                  <c:v>110.96401977539099</c:v>
                </c:pt>
                <c:pt idx="2286">
                  <c:v>111.00396728515599</c:v>
                </c:pt>
                <c:pt idx="2287">
                  <c:v>111.047821044922</c:v>
                </c:pt>
                <c:pt idx="2288">
                  <c:v>111.087776184082</c:v>
                </c:pt>
                <c:pt idx="2289">
                  <c:v>111.131629943848</c:v>
                </c:pt>
                <c:pt idx="2290">
                  <c:v>111.173530578613</c:v>
                </c:pt>
                <c:pt idx="2291">
                  <c:v>111.211540222168</c:v>
                </c:pt>
                <c:pt idx="2292">
                  <c:v>111.25344085693401</c:v>
                </c:pt>
                <c:pt idx="2293">
                  <c:v>111.29339599609401</c:v>
                </c:pt>
                <c:pt idx="2294">
                  <c:v>111.33529663085901</c:v>
                </c:pt>
                <c:pt idx="2295">
                  <c:v>111.37525177002</c:v>
                </c:pt>
                <c:pt idx="2296">
                  <c:v>111.41716003418</c:v>
                </c:pt>
                <c:pt idx="2297">
                  <c:v>111.45516204834</c:v>
                </c:pt>
                <c:pt idx="2298">
                  <c:v>111.499015808105</c:v>
                </c:pt>
                <c:pt idx="2299">
                  <c:v>111.53604125976599</c:v>
                </c:pt>
                <c:pt idx="2300">
                  <c:v>111.57697296142599</c:v>
                </c:pt>
                <c:pt idx="2301">
                  <c:v>111.611083984375</c:v>
                </c:pt>
                <c:pt idx="2302">
                  <c:v>111.64714050293</c:v>
                </c:pt>
                <c:pt idx="2303">
                  <c:v>111.68222045898401</c:v>
                </c:pt>
                <c:pt idx="2304">
                  <c:v>111.71925354003901</c:v>
                </c:pt>
                <c:pt idx="2305">
                  <c:v>111.75725555419901</c:v>
                </c:pt>
                <c:pt idx="2306">
                  <c:v>111.79623413085901</c:v>
                </c:pt>
                <c:pt idx="2307">
                  <c:v>111.83521270752</c:v>
                </c:pt>
                <c:pt idx="2308">
                  <c:v>111.87126922607401</c:v>
                </c:pt>
                <c:pt idx="2309">
                  <c:v>111.91414642334</c:v>
                </c:pt>
                <c:pt idx="2310">
                  <c:v>111.953125</c:v>
                </c:pt>
                <c:pt idx="2311">
                  <c:v>111.99990081787099</c:v>
                </c:pt>
                <c:pt idx="2312">
                  <c:v>112.04278564453099</c:v>
                </c:pt>
                <c:pt idx="2313">
                  <c:v>112.089561462402</c:v>
                </c:pt>
                <c:pt idx="2314">
                  <c:v>112.135360717773</c:v>
                </c:pt>
                <c:pt idx="2315">
                  <c:v>112.180183410645</c:v>
                </c:pt>
                <c:pt idx="2316">
                  <c:v>112.22403717041</c:v>
                </c:pt>
                <c:pt idx="2317">
                  <c:v>112.26691436767599</c:v>
                </c:pt>
                <c:pt idx="2318">
                  <c:v>112.30979156494099</c:v>
                </c:pt>
                <c:pt idx="2319">
                  <c:v>112.351699829102</c:v>
                </c:pt>
                <c:pt idx="2320">
                  <c:v>112.394577026367</c:v>
                </c:pt>
                <c:pt idx="2321">
                  <c:v>112.429656982422</c:v>
                </c:pt>
                <c:pt idx="2322">
                  <c:v>112.471557617188</c:v>
                </c:pt>
                <c:pt idx="2323">
                  <c:v>112.511512756348</c:v>
                </c:pt>
                <c:pt idx="2324">
                  <c:v>112.553421020508</c:v>
                </c:pt>
                <c:pt idx="2325">
                  <c:v>112.592399597168</c:v>
                </c:pt>
                <c:pt idx="2326">
                  <c:v>112.630401611328</c:v>
                </c:pt>
                <c:pt idx="2327">
                  <c:v>112.671333312988</c:v>
                </c:pt>
                <c:pt idx="2328">
                  <c:v>112.710311889648</c:v>
                </c:pt>
                <c:pt idx="2329">
                  <c:v>112.745391845703</c:v>
                </c:pt>
                <c:pt idx="2330">
                  <c:v>112.783401489258</c:v>
                </c:pt>
                <c:pt idx="2331">
                  <c:v>112.826278686523</c:v>
                </c:pt>
                <c:pt idx="2332">
                  <c:v>112.870124816895</c:v>
                </c:pt>
                <c:pt idx="2333">
                  <c:v>112.911056518555</c:v>
                </c:pt>
                <c:pt idx="2334">
                  <c:v>112.95393371582</c:v>
                </c:pt>
                <c:pt idx="2335">
                  <c:v>112.989990234375</c:v>
                </c:pt>
                <c:pt idx="2336">
                  <c:v>113.03384399414099</c:v>
                </c:pt>
                <c:pt idx="2337">
                  <c:v>113.084518432617</c:v>
                </c:pt>
                <c:pt idx="2338">
                  <c:v>113.118354797363</c:v>
                </c:pt>
                <c:pt idx="2339">
                  <c:v>113.159721374512</c:v>
                </c:pt>
                <c:pt idx="2340">
                  <c:v>113.203903198242</c:v>
                </c:pt>
                <c:pt idx="2341">
                  <c:v>113.24526214599599</c:v>
                </c:pt>
                <c:pt idx="2342">
                  <c:v>113.28004455566401</c:v>
                </c:pt>
                <c:pt idx="2343">
                  <c:v>113.31858825683599</c:v>
                </c:pt>
                <c:pt idx="2344">
                  <c:v>113.35430908203099</c:v>
                </c:pt>
                <c:pt idx="2345">
                  <c:v>113.39942932128901</c:v>
                </c:pt>
                <c:pt idx="2346">
                  <c:v>113.440788269043</c:v>
                </c:pt>
                <c:pt idx="2347">
                  <c:v>113.478393554688</c:v>
                </c:pt>
                <c:pt idx="2348">
                  <c:v>113.52727508544901</c:v>
                </c:pt>
                <c:pt idx="2349">
                  <c:v>113.55923461914099</c:v>
                </c:pt>
                <c:pt idx="2350">
                  <c:v>113.59871673584</c:v>
                </c:pt>
                <c:pt idx="2351">
                  <c:v>113.637260437012</c:v>
                </c:pt>
                <c:pt idx="2352">
                  <c:v>113.667343139648</c:v>
                </c:pt>
                <c:pt idx="2353">
                  <c:v>113.707763671875</c:v>
                </c:pt>
                <c:pt idx="2354">
                  <c:v>113.744422912598</c:v>
                </c:pt>
                <c:pt idx="2355">
                  <c:v>113.792366027832</c:v>
                </c:pt>
                <c:pt idx="2356">
                  <c:v>113.82151031494099</c:v>
                </c:pt>
                <c:pt idx="2357">
                  <c:v>113.85910797119099</c:v>
                </c:pt>
                <c:pt idx="2358">
                  <c:v>113.90517425537099</c:v>
                </c:pt>
                <c:pt idx="2359">
                  <c:v>113.94464874267599</c:v>
                </c:pt>
                <c:pt idx="2360">
                  <c:v>113.986953735352</c:v>
                </c:pt>
                <c:pt idx="2361">
                  <c:v>114.027374267578</c:v>
                </c:pt>
                <c:pt idx="2362">
                  <c:v>114.06215667724599</c:v>
                </c:pt>
                <c:pt idx="2363">
                  <c:v>114.10821533203099</c:v>
                </c:pt>
                <c:pt idx="2364">
                  <c:v>114.142059326172</c:v>
                </c:pt>
                <c:pt idx="2365">
                  <c:v>114.18717956543</c:v>
                </c:pt>
                <c:pt idx="2366">
                  <c:v>114.230422973633</c:v>
                </c:pt>
                <c:pt idx="2367">
                  <c:v>114.261444091797</c:v>
                </c:pt>
                <c:pt idx="2368">
                  <c:v>114.301864624023</c:v>
                </c:pt>
                <c:pt idx="2369">
                  <c:v>114.351692199707</c:v>
                </c:pt>
                <c:pt idx="2370">
                  <c:v>114.385528564453</c:v>
                </c:pt>
                <c:pt idx="2371">
                  <c:v>114.433471679688</c:v>
                </c:pt>
                <c:pt idx="2372">
                  <c:v>114.462615966797</c:v>
                </c:pt>
                <c:pt idx="2373">
                  <c:v>114.504913330078</c:v>
                </c:pt>
                <c:pt idx="2374">
                  <c:v>114.55379486084</c:v>
                </c:pt>
                <c:pt idx="2375">
                  <c:v>114.59797668457</c:v>
                </c:pt>
                <c:pt idx="2376">
                  <c:v>114.62994384765599</c:v>
                </c:pt>
                <c:pt idx="2377">
                  <c:v>114.67787933349599</c:v>
                </c:pt>
                <c:pt idx="2378">
                  <c:v>114.717361450195</c:v>
                </c:pt>
                <c:pt idx="2379">
                  <c:v>114.75778961181599</c:v>
                </c:pt>
                <c:pt idx="2380">
                  <c:v>114.79727172851599</c:v>
                </c:pt>
                <c:pt idx="2381">
                  <c:v>114.835807800293</c:v>
                </c:pt>
                <c:pt idx="2382">
                  <c:v>114.86871337890599</c:v>
                </c:pt>
                <c:pt idx="2383">
                  <c:v>114.91477203369099</c:v>
                </c:pt>
                <c:pt idx="2384">
                  <c:v>114.955192565918</c:v>
                </c:pt>
                <c:pt idx="2385">
                  <c:v>114.986213684082</c:v>
                </c:pt>
                <c:pt idx="2386">
                  <c:v>115.02288055419901</c:v>
                </c:pt>
                <c:pt idx="2387">
                  <c:v>115.06517791748</c:v>
                </c:pt>
                <c:pt idx="2388">
                  <c:v>115.114059448242</c:v>
                </c:pt>
                <c:pt idx="2389">
                  <c:v>115.149780273438</c:v>
                </c:pt>
                <c:pt idx="2390">
                  <c:v>115.181747436523</c:v>
                </c:pt>
                <c:pt idx="2391">
                  <c:v>115.221221923828</c:v>
                </c:pt>
                <c:pt idx="2392">
                  <c:v>115.26352691650401</c:v>
                </c:pt>
                <c:pt idx="2393">
                  <c:v>115.303009033203</c:v>
                </c:pt>
                <c:pt idx="2394">
                  <c:v>115.33966827392599</c:v>
                </c:pt>
                <c:pt idx="2395">
                  <c:v>115.378211975098</c:v>
                </c:pt>
                <c:pt idx="2396">
                  <c:v>115.420516967773</c:v>
                </c:pt>
                <c:pt idx="2397">
                  <c:v>115.46751403808599</c:v>
                </c:pt>
                <c:pt idx="2398">
                  <c:v>115.506057739258</c:v>
                </c:pt>
                <c:pt idx="2399">
                  <c:v>115.538955688477</c:v>
                </c:pt>
                <c:pt idx="2400">
                  <c:v>115.58689880371099</c:v>
                </c:pt>
                <c:pt idx="2401">
                  <c:v>115.625442504883</c:v>
                </c:pt>
                <c:pt idx="2402">
                  <c:v>115.664924621582</c:v>
                </c:pt>
                <c:pt idx="2403">
                  <c:v>115.69500732421901</c:v>
                </c:pt>
                <c:pt idx="2404">
                  <c:v>115.734489440918</c:v>
                </c:pt>
                <c:pt idx="2405">
                  <c:v>115.775848388672</c:v>
                </c:pt>
                <c:pt idx="2406">
                  <c:v>115.81720733642599</c:v>
                </c:pt>
                <c:pt idx="2407">
                  <c:v>115.86703491210901</c:v>
                </c:pt>
                <c:pt idx="2408">
                  <c:v>115.90651702880901</c:v>
                </c:pt>
                <c:pt idx="2409">
                  <c:v>115.94881439209</c:v>
                </c:pt>
                <c:pt idx="2410">
                  <c:v>115.97983551025401</c:v>
                </c:pt>
                <c:pt idx="2411">
                  <c:v>116.02871704101599</c:v>
                </c:pt>
                <c:pt idx="2412">
                  <c:v>116.060684204102</c:v>
                </c:pt>
                <c:pt idx="2413">
                  <c:v>116.10768127441401</c:v>
                </c:pt>
                <c:pt idx="2414">
                  <c:v>116.15374755859401</c:v>
                </c:pt>
                <c:pt idx="2415">
                  <c:v>116.19792938232401</c:v>
                </c:pt>
                <c:pt idx="2416">
                  <c:v>116.237411499023</c:v>
                </c:pt>
                <c:pt idx="2417">
                  <c:v>116.266548156738</c:v>
                </c:pt>
                <c:pt idx="2418">
                  <c:v>116.30979156494099</c:v>
                </c:pt>
                <c:pt idx="2419">
                  <c:v>116.343635559082</c:v>
                </c:pt>
                <c:pt idx="2420">
                  <c:v>116.39251708984401</c:v>
                </c:pt>
                <c:pt idx="2421">
                  <c:v>116.425415039063</c:v>
                </c:pt>
                <c:pt idx="2422">
                  <c:v>116.464897155762</c:v>
                </c:pt>
                <c:pt idx="2423">
                  <c:v>116.50625610351599</c:v>
                </c:pt>
                <c:pt idx="2424">
                  <c:v>116.532577514648</c:v>
                </c:pt>
                <c:pt idx="2425">
                  <c:v>116.579582214355</c:v>
                </c:pt>
                <c:pt idx="2426">
                  <c:v>116.608726501465</c:v>
                </c:pt>
                <c:pt idx="2427">
                  <c:v>116.646324157715</c:v>
                </c:pt>
                <c:pt idx="2428">
                  <c:v>116.69614410400401</c:v>
                </c:pt>
                <c:pt idx="2429">
                  <c:v>116.72152709960901</c:v>
                </c:pt>
                <c:pt idx="2430">
                  <c:v>116.77040863037099</c:v>
                </c:pt>
                <c:pt idx="2431">
                  <c:v>116.802368164063</c:v>
                </c:pt>
                <c:pt idx="2432">
                  <c:v>116.850311279297</c:v>
                </c:pt>
                <c:pt idx="2433">
                  <c:v>116.884155273438</c:v>
                </c:pt>
                <c:pt idx="2434">
                  <c:v>116.926460266113</c:v>
                </c:pt>
                <c:pt idx="2435">
                  <c:v>116.968757629395</c:v>
                </c:pt>
                <c:pt idx="2436">
                  <c:v>117.01670074462901</c:v>
                </c:pt>
                <c:pt idx="2437">
                  <c:v>117.051483154297</c:v>
                </c:pt>
                <c:pt idx="2438">
                  <c:v>117.0947265625</c:v>
                </c:pt>
                <c:pt idx="2439">
                  <c:v>117.14548492431599</c:v>
                </c:pt>
                <c:pt idx="2440">
                  <c:v>117.184028625488</c:v>
                </c:pt>
                <c:pt idx="2441">
                  <c:v>117.22257232666</c:v>
                </c:pt>
                <c:pt idx="2442">
                  <c:v>117.25640869140599</c:v>
                </c:pt>
                <c:pt idx="2443">
                  <c:v>117.293075561523</c:v>
                </c:pt>
                <c:pt idx="2444">
                  <c:v>117.341957092285</c:v>
                </c:pt>
                <c:pt idx="2445">
                  <c:v>117.388954162598</c:v>
                </c:pt>
                <c:pt idx="2446">
                  <c:v>117.426559448242</c:v>
                </c:pt>
                <c:pt idx="2447">
                  <c:v>117.46510314941401</c:v>
                </c:pt>
                <c:pt idx="2448">
                  <c:v>117.49423980712901</c:v>
                </c:pt>
                <c:pt idx="2449">
                  <c:v>117.535606384277</c:v>
                </c:pt>
                <c:pt idx="2450">
                  <c:v>117.58542633056599</c:v>
                </c:pt>
                <c:pt idx="2451">
                  <c:v>117.619262695313</c:v>
                </c:pt>
                <c:pt idx="2452">
                  <c:v>117.66626739502</c:v>
                </c:pt>
                <c:pt idx="2453">
                  <c:v>117.701988220215</c:v>
                </c:pt>
                <c:pt idx="2454">
                  <c:v>117.732070922852</c:v>
                </c:pt>
                <c:pt idx="2455">
                  <c:v>117.767791748047</c:v>
                </c:pt>
                <c:pt idx="2456">
                  <c:v>117.813858032227</c:v>
                </c:pt>
                <c:pt idx="2457">
                  <c:v>117.85521697998</c:v>
                </c:pt>
                <c:pt idx="2458">
                  <c:v>117.887176513672</c:v>
                </c:pt>
                <c:pt idx="2459">
                  <c:v>117.92572021484401</c:v>
                </c:pt>
                <c:pt idx="2460">
                  <c:v>117.974601745605</c:v>
                </c:pt>
                <c:pt idx="2461">
                  <c:v>118.006561279297</c:v>
                </c:pt>
                <c:pt idx="2462">
                  <c:v>118.050743103027</c:v>
                </c:pt>
                <c:pt idx="2463">
                  <c:v>118.094924926758</c:v>
                </c:pt>
                <c:pt idx="2464">
                  <c:v>118.125946044922</c:v>
                </c:pt>
                <c:pt idx="2465">
                  <c:v>118.166366577148</c:v>
                </c:pt>
                <c:pt idx="2466">
                  <c:v>118.214309692383</c:v>
                </c:pt>
                <c:pt idx="2467">
                  <c:v>118.243453979492</c:v>
                </c:pt>
                <c:pt idx="2468">
                  <c:v>118.29421234130901</c:v>
                </c:pt>
                <c:pt idx="2469">
                  <c:v>118.33275604248</c:v>
                </c:pt>
                <c:pt idx="2470">
                  <c:v>118.362838745117</c:v>
                </c:pt>
                <c:pt idx="2471">
                  <c:v>118.41359710693401</c:v>
                </c:pt>
                <c:pt idx="2472">
                  <c:v>118.44931793212901</c:v>
                </c:pt>
                <c:pt idx="2473">
                  <c:v>118.49538421630901</c:v>
                </c:pt>
                <c:pt idx="2474">
                  <c:v>118.53768157959</c:v>
                </c:pt>
                <c:pt idx="2475">
                  <c:v>118.584686279297</c:v>
                </c:pt>
                <c:pt idx="2476">
                  <c:v>118.618530273438</c:v>
                </c:pt>
                <c:pt idx="2477">
                  <c:v>118.658012390137</c:v>
                </c:pt>
                <c:pt idx="2478">
                  <c:v>118.708770751953</c:v>
                </c:pt>
                <c:pt idx="2479">
                  <c:v>118.750137329102</c:v>
                </c:pt>
                <c:pt idx="2480">
                  <c:v>118.78303527832</c:v>
                </c:pt>
                <c:pt idx="2481">
                  <c:v>118.82063293457</c:v>
                </c:pt>
                <c:pt idx="2482">
                  <c:v>118.86293792724599</c:v>
                </c:pt>
                <c:pt idx="2483">
                  <c:v>118.896781921387</c:v>
                </c:pt>
                <c:pt idx="2484">
                  <c:v>118.934379577637</c:v>
                </c:pt>
                <c:pt idx="2485">
                  <c:v>118.974800109863</c:v>
                </c:pt>
                <c:pt idx="2486">
                  <c:v>119.01522827148401</c:v>
                </c:pt>
                <c:pt idx="2487">
                  <c:v>119.056587219238</c:v>
                </c:pt>
                <c:pt idx="2488">
                  <c:v>119.09136962890599</c:v>
                </c:pt>
                <c:pt idx="2489">
                  <c:v>119.12896728515599</c:v>
                </c:pt>
                <c:pt idx="2490">
                  <c:v>119.165634155273</c:v>
                </c:pt>
                <c:pt idx="2491">
                  <c:v>119.2060546875</c:v>
                </c:pt>
                <c:pt idx="2492">
                  <c:v>119.249298095703</c:v>
                </c:pt>
                <c:pt idx="2493">
                  <c:v>119.29159545898401</c:v>
                </c:pt>
                <c:pt idx="2494">
                  <c:v>119.33201599121099</c:v>
                </c:pt>
                <c:pt idx="2495">
                  <c:v>119.370559692383</c:v>
                </c:pt>
                <c:pt idx="2496">
                  <c:v>119.410041809082</c:v>
                </c:pt>
                <c:pt idx="2497">
                  <c:v>119.45046234130901</c:v>
                </c:pt>
                <c:pt idx="2498">
                  <c:v>119.493705749512</c:v>
                </c:pt>
                <c:pt idx="2499">
                  <c:v>119.53318786621099</c:v>
                </c:pt>
                <c:pt idx="2500">
                  <c:v>119.575485229492</c:v>
                </c:pt>
                <c:pt idx="2501">
                  <c:v>119.619667053223</c:v>
                </c:pt>
                <c:pt idx="2502">
                  <c:v>119.655387878418</c:v>
                </c:pt>
                <c:pt idx="2503">
                  <c:v>119.694869995117</c:v>
                </c:pt>
                <c:pt idx="2504">
                  <c:v>119.73341369628901</c:v>
                </c:pt>
                <c:pt idx="2505">
                  <c:v>119.77759552002</c:v>
                </c:pt>
                <c:pt idx="2506">
                  <c:v>119.81613922119099</c:v>
                </c:pt>
                <c:pt idx="2507">
                  <c:v>119.85562133789099</c:v>
                </c:pt>
                <c:pt idx="2508">
                  <c:v>119.89510345459</c:v>
                </c:pt>
                <c:pt idx="2509">
                  <c:v>119.93740081787099</c:v>
                </c:pt>
                <c:pt idx="2510">
                  <c:v>119.975944519043</c:v>
                </c:pt>
                <c:pt idx="2511">
                  <c:v>120.015426635742</c:v>
                </c:pt>
                <c:pt idx="2512">
                  <c:v>120.057731628418</c:v>
                </c:pt>
                <c:pt idx="2513">
                  <c:v>120.099090576172</c:v>
                </c:pt>
                <c:pt idx="2514">
                  <c:v>120.142333984375</c:v>
                </c:pt>
                <c:pt idx="2515">
                  <c:v>120.17805480957</c:v>
                </c:pt>
                <c:pt idx="2516">
                  <c:v>120.21941375732401</c:v>
                </c:pt>
                <c:pt idx="2517">
                  <c:v>120.258895874023</c:v>
                </c:pt>
                <c:pt idx="2518">
                  <c:v>120.297439575195</c:v>
                </c:pt>
                <c:pt idx="2519">
                  <c:v>120.335037231445</c:v>
                </c:pt>
                <c:pt idx="2520">
                  <c:v>120.37640380859401</c:v>
                </c:pt>
                <c:pt idx="2521">
                  <c:v>120.41212463378901</c:v>
                </c:pt>
                <c:pt idx="2522">
                  <c:v>120.44972229003901</c:v>
                </c:pt>
                <c:pt idx="2523">
                  <c:v>120.48826599121099</c:v>
                </c:pt>
                <c:pt idx="2524">
                  <c:v>120.52774810791</c:v>
                </c:pt>
                <c:pt idx="2525">
                  <c:v>120.568168640137</c:v>
                </c:pt>
                <c:pt idx="2526">
                  <c:v>120.608589172363</c:v>
                </c:pt>
                <c:pt idx="2527">
                  <c:v>120.648071289063</c:v>
                </c:pt>
                <c:pt idx="2528">
                  <c:v>120.68849182128901</c:v>
                </c:pt>
                <c:pt idx="2529">
                  <c:v>120.729858398438</c:v>
                </c:pt>
                <c:pt idx="2530">
                  <c:v>120.765579223633</c:v>
                </c:pt>
                <c:pt idx="2531">
                  <c:v>120.806938171387</c:v>
                </c:pt>
                <c:pt idx="2532">
                  <c:v>120.849243164063</c:v>
                </c:pt>
                <c:pt idx="2533">
                  <c:v>120.88966369628901</c:v>
                </c:pt>
                <c:pt idx="2534">
                  <c:v>120.93008422851599</c:v>
                </c:pt>
                <c:pt idx="2535">
                  <c:v>120.970504760742</c:v>
                </c:pt>
                <c:pt idx="2536">
                  <c:v>121.00717163085901</c:v>
                </c:pt>
                <c:pt idx="2537">
                  <c:v>121.048530578613</c:v>
                </c:pt>
                <c:pt idx="2538">
                  <c:v>121.089889526367</c:v>
                </c:pt>
                <c:pt idx="2539">
                  <c:v>121.13125610351599</c:v>
                </c:pt>
                <c:pt idx="2540">
                  <c:v>121.173553466797</c:v>
                </c:pt>
                <c:pt idx="2541">
                  <c:v>121.219619750977</c:v>
                </c:pt>
                <c:pt idx="2542">
                  <c:v>121.262855529785</c:v>
                </c:pt>
                <c:pt idx="2543">
                  <c:v>121.30328369140599</c:v>
                </c:pt>
                <c:pt idx="2544">
                  <c:v>121.34088134765599</c:v>
                </c:pt>
                <c:pt idx="2545">
                  <c:v>121.38224029541</c:v>
                </c:pt>
                <c:pt idx="2546">
                  <c:v>121.42454528808599</c:v>
                </c:pt>
                <c:pt idx="2547">
                  <c:v>121.466850280762</c:v>
                </c:pt>
                <c:pt idx="2548">
                  <c:v>121.502571105957</c:v>
                </c:pt>
                <c:pt idx="2549">
                  <c:v>121.54110717773401</c:v>
                </c:pt>
                <c:pt idx="2550">
                  <c:v>121.58058929443401</c:v>
                </c:pt>
                <c:pt idx="2551">
                  <c:v>121.61631011962901</c:v>
                </c:pt>
                <c:pt idx="2552">
                  <c:v>121.653915405273</c:v>
                </c:pt>
                <c:pt idx="2553">
                  <c:v>121.693397521973</c:v>
                </c:pt>
                <c:pt idx="2554">
                  <c:v>121.73569488525401</c:v>
                </c:pt>
                <c:pt idx="2555">
                  <c:v>121.77423858642599</c:v>
                </c:pt>
                <c:pt idx="2556">
                  <c:v>121.81560516357401</c:v>
                </c:pt>
                <c:pt idx="2557">
                  <c:v>121.852264404297</c:v>
                </c:pt>
                <c:pt idx="2558">
                  <c:v>121.897384643555</c:v>
                </c:pt>
                <c:pt idx="2559">
                  <c:v>121.93780517578099</c:v>
                </c:pt>
                <c:pt idx="2560">
                  <c:v>121.97728729248</c:v>
                </c:pt>
                <c:pt idx="2561">
                  <c:v>122.017707824707</c:v>
                </c:pt>
                <c:pt idx="2562">
                  <c:v>122.060012817383</c:v>
                </c:pt>
                <c:pt idx="2563">
                  <c:v>122.099494934082</c:v>
                </c:pt>
                <c:pt idx="2564">
                  <c:v>122.13991546630901</c:v>
                </c:pt>
                <c:pt idx="2565">
                  <c:v>122.181274414063</c:v>
                </c:pt>
                <c:pt idx="2566">
                  <c:v>122.218879699707</c:v>
                </c:pt>
                <c:pt idx="2567">
                  <c:v>122.261177062988</c:v>
                </c:pt>
                <c:pt idx="2568">
                  <c:v>122.30160522460901</c:v>
                </c:pt>
                <c:pt idx="2569">
                  <c:v>122.34390258789099</c:v>
                </c:pt>
                <c:pt idx="2570">
                  <c:v>122.38714599609401</c:v>
                </c:pt>
                <c:pt idx="2571">
                  <c:v>122.42568969726599</c:v>
                </c:pt>
                <c:pt idx="2572">
                  <c:v>122.46704864502</c:v>
                </c:pt>
                <c:pt idx="2573">
                  <c:v>122.50746917724599</c:v>
                </c:pt>
                <c:pt idx="2574">
                  <c:v>122.549774169922</c:v>
                </c:pt>
                <c:pt idx="2575">
                  <c:v>122.59113311767599</c:v>
                </c:pt>
                <c:pt idx="2576">
                  <c:v>122.63907623291</c:v>
                </c:pt>
                <c:pt idx="2577">
                  <c:v>122.677619934082</c:v>
                </c:pt>
                <c:pt idx="2578">
                  <c:v>122.715217590332</c:v>
                </c:pt>
                <c:pt idx="2579">
                  <c:v>122.757522583008</c:v>
                </c:pt>
                <c:pt idx="2580">
                  <c:v>122.79606628418</c:v>
                </c:pt>
                <c:pt idx="2581">
                  <c:v>122.841186523438</c:v>
                </c:pt>
                <c:pt idx="2582">
                  <c:v>122.880668640137</c:v>
                </c:pt>
                <c:pt idx="2583">
                  <c:v>122.925788879395</c:v>
                </c:pt>
                <c:pt idx="2584">
                  <c:v>122.963386535645</c:v>
                </c:pt>
                <c:pt idx="2585">
                  <c:v>123.007568359375</c:v>
                </c:pt>
                <c:pt idx="2586">
                  <c:v>123.046112060547</c:v>
                </c:pt>
                <c:pt idx="2587">
                  <c:v>123.08935546875</c:v>
                </c:pt>
                <c:pt idx="2588">
                  <c:v>123.132598876953</c:v>
                </c:pt>
                <c:pt idx="2589">
                  <c:v>123.170196533203</c:v>
                </c:pt>
                <c:pt idx="2590">
                  <c:v>123.211563110352</c:v>
                </c:pt>
                <c:pt idx="2591">
                  <c:v>123.24446105957</c:v>
                </c:pt>
                <c:pt idx="2592">
                  <c:v>123.279243469238</c:v>
                </c:pt>
                <c:pt idx="2593">
                  <c:v>123.312141418457</c:v>
                </c:pt>
                <c:pt idx="2594">
                  <c:v>123.353507995605</c:v>
                </c:pt>
                <c:pt idx="2595">
                  <c:v>123.38819885253901</c:v>
                </c:pt>
                <c:pt idx="2596">
                  <c:v>123.422561645508</c:v>
                </c:pt>
                <c:pt idx="2597">
                  <c:v>123.45970153808599</c:v>
                </c:pt>
                <c:pt idx="2598">
                  <c:v>123.490341186523</c:v>
                </c:pt>
                <c:pt idx="2599">
                  <c:v>123.526557922363</c:v>
                </c:pt>
                <c:pt idx="2600">
                  <c:v>123.56369781494099</c:v>
                </c:pt>
                <c:pt idx="2601">
                  <c:v>123.603630065918</c:v>
                </c:pt>
                <c:pt idx="2602">
                  <c:v>123.647270202637</c:v>
                </c:pt>
                <c:pt idx="2603">
                  <c:v>123.68719482421901</c:v>
                </c:pt>
                <c:pt idx="2604">
                  <c:v>123.727127075195</c:v>
                </c:pt>
                <c:pt idx="2605">
                  <c:v>123.76983642578099</c:v>
                </c:pt>
                <c:pt idx="2606">
                  <c:v>123.81069183349599</c:v>
                </c:pt>
                <c:pt idx="2607">
                  <c:v>123.848762512207</c:v>
                </c:pt>
                <c:pt idx="2608">
                  <c:v>123.89426422119099</c:v>
                </c:pt>
                <c:pt idx="2609">
                  <c:v>123.938835144043</c:v>
                </c:pt>
                <c:pt idx="2610">
                  <c:v>123.978759765625</c:v>
                </c:pt>
                <c:pt idx="2611">
                  <c:v>124.01962280273401</c:v>
                </c:pt>
                <c:pt idx="2612">
                  <c:v>124.056762695313</c:v>
                </c:pt>
                <c:pt idx="2613">
                  <c:v>124.097618103027</c:v>
                </c:pt>
                <c:pt idx="2614">
                  <c:v>124.138473510742</c:v>
                </c:pt>
                <c:pt idx="2615">
                  <c:v>124.17747497558599</c:v>
                </c:pt>
                <c:pt idx="2616">
                  <c:v>124.21833038330099</c:v>
                </c:pt>
                <c:pt idx="2617">
                  <c:v>124.25918579101599</c:v>
                </c:pt>
                <c:pt idx="2618">
                  <c:v>124.30004119873</c:v>
                </c:pt>
                <c:pt idx="2619">
                  <c:v>124.33811187744099</c:v>
                </c:pt>
                <c:pt idx="2620">
                  <c:v>124.37989807128901</c:v>
                </c:pt>
                <c:pt idx="2621">
                  <c:v>124.42075347900401</c:v>
                </c:pt>
                <c:pt idx="2622">
                  <c:v>124.46160888671901</c:v>
                </c:pt>
                <c:pt idx="2623">
                  <c:v>124.49782562255901</c:v>
                </c:pt>
                <c:pt idx="2624">
                  <c:v>124.534965515137</c:v>
                </c:pt>
                <c:pt idx="2625">
                  <c:v>124.572105407715</c:v>
                </c:pt>
                <c:pt idx="2626">
                  <c:v>124.61296844482401</c:v>
                </c:pt>
                <c:pt idx="2627">
                  <c:v>124.65382385253901</c:v>
                </c:pt>
                <c:pt idx="2628">
                  <c:v>124.690963745117</c:v>
                </c:pt>
                <c:pt idx="2629">
                  <c:v>124.733680725098</c:v>
                </c:pt>
                <c:pt idx="2630">
                  <c:v>124.77360534668</c:v>
                </c:pt>
                <c:pt idx="2631">
                  <c:v>124.80982208252</c:v>
                </c:pt>
                <c:pt idx="2632">
                  <c:v>124.84789276123</c:v>
                </c:pt>
                <c:pt idx="2633">
                  <c:v>124.892463684082</c:v>
                </c:pt>
                <c:pt idx="2634">
                  <c:v>124.93145751953099</c:v>
                </c:pt>
                <c:pt idx="2635">
                  <c:v>124.97324371337901</c:v>
                </c:pt>
                <c:pt idx="2636">
                  <c:v>125.012245178223</c:v>
                </c:pt>
                <c:pt idx="2637">
                  <c:v>125.05031585693401</c:v>
                </c:pt>
                <c:pt idx="2638">
                  <c:v>125.09210205078099</c:v>
                </c:pt>
                <c:pt idx="2639">
                  <c:v>125.127388000488</c:v>
                </c:pt>
                <c:pt idx="2640">
                  <c:v>125.16452789306599</c:v>
                </c:pt>
                <c:pt idx="2641">
                  <c:v>125.20538330078099</c:v>
                </c:pt>
                <c:pt idx="2642">
                  <c:v>125.24716949462901</c:v>
                </c:pt>
                <c:pt idx="2643">
                  <c:v>125.28337860107401</c:v>
                </c:pt>
                <c:pt idx="2644">
                  <c:v>125.325164794922</c:v>
                </c:pt>
                <c:pt idx="2645">
                  <c:v>125.36416625976599</c:v>
                </c:pt>
                <c:pt idx="2646">
                  <c:v>125.40316772460901</c:v>
                </c:pt>
                <c:pt idx="2647">
                  <c:v>125.44866180419901</c:v>
                </c:pt>
                <c:pt idx="2648">
                  <c:v>125.487663269043</c:v>
                </c:pt>
                <c:pt idx="2649">
                  <c:v>125.526664733887</c:v>
                </c:pt>
                <c:pt idx="2650">
                  <c:v>125.56565856933599</c:v>
                </c:pt>
                <c:pt idx="2651">
                  <c:v>125.60930633544901</c:v>
                </c:pt>
                <c:pt idx="2652">
                  <c:v>125.64923095703099</c:v>
                </c:pt>
                <c:pt idx="2653">
                  <c:v>125.691947937012</c:v>
                </c:pt>
                <c:pt idx="2654">
                  <c:v>125.72908782959</c:v>
                </c:pt>
                <c:pt idx="2655">
                  <c:v>125.766227722168</c:v>
                </c:pt>
                <c:pt idx="2656">
                  <c:v>125.80801391601599</c:v>
                </c:pt>
                <c:pt idx="2657">
                  <c:v>125.843299865723</c:v>
                </c:pt>
                <c:pt idx="2658">
                  <c:v>125.88230133056599</c:v>
                </c:pt>
                <c:pt idx="2659">
                  <c:v>125.92315673828099</c:v>
                </c:pt>
                <c:pt idx="2660">
                  <c:v>125.96494293212901</c:v>
                </c:pt>
                <c:pt idx="2661">
                  <c:v>126.008583068848</c:v>
                </c:pt>
                <c:pt idx="2662">
                  <c:v>126.04850769043</c:v>
                </c:pt>
                <c:pt idx="2663">
                  <c:v>126.09122467041</c:v>
                </c:pt>
                <c:pt idx="2664">
                  <c:v>126.13671875</c:v>
                </c:pt>
                <c:pt idx="2665">
                  <c:v>126.17758178710901</c:v>
                </c:pt>
                <c:pt idx="2666">
                  <c:v>126.21843719482401</c:v>
                </c:pt>
                <c:pt idx="2667">
                  <c:v>126.26300811767599</c:v>
                </c:pt>
                <c:pt idx="2668">
                  <c:v>126.304794311523</c:v>
                </c:pt>
                <c:pt idx="2669">
                  <c:v>126.343788146973</c:v>
                </c:pt>
                <c:pt idx="2670">
                  <c:v>126.38835906982401</c:v>
                </c:pt>
                <c:pt idx="2671">
                  <c:v>126.42364501953099</c:v>
                </c:pt>
                <c:pt idx="2672">
                  <c:v>126.46450042724599</c:v>
                </c:pt>
                <c:pt idx="2673">
                  <c:v>126.509071350098</c:v>
                </c:pt>
                <c:pt idx="2674">
                  <c:v>126.544357299805</c:v>
                </c:pt>
                <c:pt idx="2675">
                  <c:v>126.587997436523</c:v>
                </c:pt>
                <c:pt idx="2676">
                  <c:v>126.62514495849599</c:v>
                </c:pt>
                <c:pt idx="2677">
                  <c:v>126.665069580078</c:v>
                </c:pt>
                <c:pt idx="2678">
                  <c:v>126.705924987793</c:v>
                </c:pt>
                <c:pt idx="2679">
                  <c:v>126.748641967773</c:v>
                </c:pt>
                <c:pt idx="2680">
                  <c:v>126.785781860352</c:v>
                </c:pt>
                <c:pt idx="2681">
                  <c:v>126.82756805419901</c:v>
                </c:pt>
                <c:pt idx="2682">
                  <c:v>126.866569519043</c:v>
                </c:pt>
                <c:pt idx="2683">
                  <c:v>126.900924682617</c:v>
                </c:pt>
                <c:pt idx="2684">
                  <c:v>126.94549560546901</c:v>
                </c:pt>
                <c:pt idx="2685">
                  <c:v>126.98542022705099</c:v>
                </c:pt>
                <c:pt idx="2686">
                  <c:v>127.02906036377</c:v>
                </c:pt>
                <c:pt idx="2687">
                  <c:v>127.068061828613</c:v>
                </c:pt>
                <c:pt idx="2688">
                  <c:v>127.10984802246099</c:v>
                </c:pt>
                <c:pt idx="2689">
                  <c:v>127.148849487305</c:v>
                </c:pt>
                <c:pt idx="2690">
                  <c:v>127.188774108887</c:v>
                </c:pt>
                <c:pt idx="2691">
                  <c:v>127.226844787598</c:v>
                </c:pt>
                <c:pt idx="2692">
                  <c:v>127.27141571044901</c:v>
                </c:pt>
                <c:pt idx="2693">
                  <c:v>127.31134033203099</c:v>
                </c:pt>
                <c:pt idx="2694">
                  <c:v>127.349411010742</c:v>
                </c:pt>
                <c:pt idx="2695">
                  <c:v>127.38934326171901</c:v>
                </c:pt>
                <c:pt idx="2696">
                  <c:v>127.428344726563</c:v>
                </c:pt>
                <c:pt idx="2697">
                  <c:v>127.46548461914099</c:v>
                </c:pt>
                <c:pt idx="2698">
                  <c:v>127.50448608398401</c:v>
                </c:pt>
                <c:pt idx="2699">
                  <c:v>127.546264648438</c:v>
                </c:pt>
                <c:pt idx="2700">
                  <c:v>127.588981628418</c:v>
                </c:pt>
                <c:pt idx="2701">
                  <c:v>127.63076782226599</c:v>
                </c:pt>
                <c:pt idx="2702">
                  <c:v>127.668838500977</c:v>
                </c:pt>
                <c:pt idx="2703">
                  <c:v>127.70969390869099</c:v>
                </c:pt>
                <c:pt idx="2704">
                  <c:v>127.75054931640599</c:v>
                </c:pt>
                <c:pt idx="2705">
                  <c:v>127.79140472412099</c:v>
                </c:pt>
                <c:pt idx="2706">
                  <c:v>127.830406188965</c:v>
                </c:pt>
                <c:pt idx="2707">
                  <c:v>127.87311553955099</c:v>
                </c:pt>
                <c:pt idx="2708">
                  <c:v>127.912117004395</c:v>
                </c:pt>
                <c:pt idx="2709">
                  <c:v>127.953903198242</c:v>
                </c:pt>
                <c:pt idx="2710">
                  <c:v>127.99382781982401</c:v>
                </c:pt>
                <c:pt idx="2711">
                  <c:v>128.036544799805</c:v>
                </c:pt>
                <c:pt idx="2712">
                  <c:v>128.07461547851599</c:v>
                </c:pt>
                <c:pt idx="2713">
                  <c:v>128.115478515625</c:v>
                </c:pt>
                <c:pt idx="2714">
                  <c:v>128.15446472168</c:v>
                </c:pt>
                <c:pt idx="2715">
                  <c:v>128.19346618652301</c:v>
                </c:pt>
                <c:pt idx="2716">
                  <c:v>128.2333984375</c:v>
                </c:pt>
                <c:pt idx="2717">
                  <c:v>128.27424621582</c:v>
                </c:pt>
                <c:pt idx="2718">
                  <c:v>128.31604003906301</c:v>
                </c:pt>
                <c:pt idx="2719">
                  <c:v>128.35317993164099</c:v>
                </c:pt>
                <c:pt idx="2720">
                  <c:v>128.39495849609401</c:v>
                </c:pt>
                <c:pt idx="2721">
                  <c:v>128.43395996093801</c:v>
                </c:pt>
                <c:pt idx="2722">
                  <c:v>128.47946166992199</c:v>
                </c:pt>
                <c:pt idx="2723">
                  <c:v>128.51753234863301</c:v>
                </c:pt>
                <c:pt idx="2724">
                  <c:v>128.56117248535199</c:v>
                </c:pt>
                <c:pt idx="2725">
                  <c:v>128.600173950195</c:v>
                </c:pt>
                <c:pt idx="2726">
                  <c:v>128.63917541503901</c:v>
                </c:pt>
                <c:pt idx="2727">
                  <c:v>128.67538452148401</c:v>
                </c:pt>
                <c:pt idx="2728">
                  <c:v>128.71717834472699</c:v>
                </c:pt>
                <c:pt idx="2729">
                  <c:v>128.75895690918</c:v>
                </c:pt>
                <c:pt idx="2730">
                  <c:v>128.79795837402301</c:v>
                </c:pt>
                <c:pt idx="2731">
                  <c:v>128.83882141113301</c:v>
                </c:pt>
                <c:pt idx="2732">
                  <c:v>128.87780761718801</c:v>
                </c:pt>
                <c:pt idx="2733">
                  <c:v>128.91960144043</c:v>
                </c:pt>
                <c:pt idx="2734">
                  <c:v>128.95674133300801</c:v>
                </c:pt>
                <c:pt idx="2735">
                  <c:v>129.00038146972699</c:v>
                </c:pt>
                <c:pt idx="2736">
                  <c:v>129.044021606445</c:v>
                </c:pt>
                <c:pt idx="2737">
                  <c:v>129.08859252929699</c:v>
                </c:pt>
                <c:pt idx="2738">
                  <c:v>129.13130187988301</c:v>
                </c:pt>
                <c:pt idx="2739">
                  <c:v>129.17495727539099</c:v>
                </c:pt>
                <c:pt idx="2740">
                  <c:v>129.21766662597699</c:v>
                </c:pt>
                <c:pt idx="2741">
                  <c:v>129.25759887695301</c:v>
                </c:pt>
                <c:pt idx="2742">
                  <c:v>129.29751586914099</c:v>
                </c:pt>
                <c:pt idx="2743">
                  <c:v>129.34115600585901</c:v>
                </c:pt>
                <c:pt idx="2744">
                  <c:v>129.38108825683599</c:v>
                </c:pt>
                <c:pt idx="2745">
                  <c:v>129.42379760742199</c:v>
                </c:pt>
                <c:pt idx="2746">
                  <c:v>129.46836853027301</c:v>
                </c:pt>
                <c:pt idx="2747">
                  <c:v>129.51109313964801</c:v>
                </c:pt>
                <c:pt idx="2748">
                  <c:v>129.55101013183599</c:v>
                </c:pt>
                <c:pt idx="2749">
                  <c:v>129.59094238281301</c:v>
                </c:pt>
                <c:pt idx="2750">
                  <c:v>129.63272094726599</c:v>
                </c:pt>
                <c:pt idx="2751">
                  <c:v>129.67729187011699</c:v>
                </c:pt>
                <c:pt idx="2752">
                  <c:v>129.72001647949199</c:v>
                </c:pt>
                <c:pt idx="2753">
                  <c:v>129.75993347168</c:v>
                </c:pt>
                <c:pt idx="2754">
                  <c:v>129.80636596679699</c:v>
                </c:pt>
                <c:pt idx="2755">
                  <c:v>129.84722900390599</c:v>
                </c:pt>
                <c:pt idx="2756">
                  <c:v>129.88436889648401</c:v>
                </c:pt>
                <c:pt idx="2757">
                  <c:v>129.92707824707</c:v>
                </c:pt>
                <c:pt idx="2758">
                  <c:v>129.96701049804699</c:v>
                </c:pt>
                <c:pt idx="2759">
                  <c:v>130.0087890625</c:v>
                </c:pt>
                <c:pt idx="2760">
                  <c:v>130.05058288574199</c:v>
                </c:pt>
                <c:pt idx="2761">
                  <c:v>130.09143066406301</c:v>
                </c:pt>
                <c:pt idx="2762">
                  <c:v>130.13136291503901</c:v>
                </c:pt>
                <c:pt idx="2763">
                  <c:v>130.16943359375</c:v>
                </c:pt>
                <c:pt idx="2764">
                  <c:v>130.20936584472699</c:v>
                </c:pt>
                <c:pt idx="2765">
                  <c:v>130.25485229492199</c:v>
                </c:pt>
                <c:pt idx="2766">
                  <c:v>130.29664611816401</c:v>
                </c:pt>
                <c:pt idx="2767">
                  <c:v>130.334716796875</c:v>
                </c:pt>
                <c:pt idx="2768">
                  <c:v>130.37742614746099</c:v>
                </c:pt>
                <c:pt idx="2769">
                  <c:v>130.42106628418</c:v>
                </c:pt>
                <c:pt idx="2770">
                  <c:v>130.46099853515599</c:v>
                </c:pt>
                <c:pt idx="2771">
                  <c:v>130.49906921386699</c:v>
                </c:pt>
                <c:pt idx="2772">
                  <c:v>130.54084777832</c:v>
                </c:pt>
                <c:pt idx="2773">
                  <c:v>130.58450317382801</c:v>
                </c:pt>
                <c:pt idx="2774">
                  <c:v>130.62535095214801</c:v>
                </c:pt>
                <c:pt idx="2775">
                  <c:v>130.66435241699199</c:v>
                </c:pt>
                <c:pt idx="2776">
                  <c:v>130.70428466796901</c:v>
                </c:pt>
                <c:pt idx="2777">
                  <c:v>130.746994018555</c:v>
                </c:pt>
                <c:pt idx="2778">
                  <c:v>130.78506469726599</c:v>
                </c:pt>
                <c:pt idx="2779">
                  <c:v>130.82406616210901</c:v>
                </c:pt>
                <c:pt idx="2780">
                  <c:v>130.86213684082</c:v>
                </c:pt>
                <c:pt idx="2781">
                  <c:v>130.90484619140599</c:v>
                </c:pt>
                <c:pt idx="2782">
                  <c:v>130.94291687011699</c:v>
                </c:pt>
                <c:pt idx="2783">
                  <c:v>130.980056762695</c:v>
                </c:pt>
                <c:pt idx="2784">
                  <c:v>131.01905822753901</c:v>
                </c:pt>
                <c:pt idx="2785">
                  <c:v>131.05526733398401</c:v>
                </c:pt>
                <c:pt idx="2786">
                  <c:v>131.09706115722699</c:v>
                </c:pt>
                <c:pt idx="2787">
                  <c:v>131.13513183593801</c:v>
                </c:pt>
                <c:pt idx="2788">
                  <c:v>131.17597961425801</c:v>
                </c:pt>
                <c:pt idx="2789">
                  <c:v>131.21498107910199</c:v>
                </c:pt>
                <c:pt idx="2790">
                  <c:v>131.25584411621099</c:v>
                </c:pt>
                <c:pt idx="2791">
                  <c:v>131.29112243652301</c:v>
                </c:pt>
                <c:pt idx="2792">
                  <c:v>131.3310546875</c:v>
                </c:pt>
                <c:pt idx="2793">
                  <c:v>131.37376403808599</c:v>
                </c:pt>
                <c:pt idx="2794">
                  <c:v>131.41369628906301</c:v>
                </c:pt>
                <c:pt idx="2795">
                  <c:v>131.45733642578099</c:v>
                </c:pt>
                <c:pt idx="2796">
                  <c:v>131.50004577636699</c:v>
                </c:pt>
                <c:pt idx="2797">
                  <c:v>131.54090881347699</c:v>
                </c:pt>
                <c:pt idx="2798">
                  <c:v>131.584548950195</c:v>
                </c:pt>
                <c:pt idx="2799">
                  <c:v>131.62725830078099</c:v>
                </c:pt>
                <c:pt idx="2800">
                  <c:v>131.66998291015599</c:v>
                </c:pt>
                <c:pt idx="2801">
                  <c:v>131.72012329101599</c:v>
                </c:pt>
                <c:pt idx="2802">
                  <c:v>131.76190185546901</c:v>
                </c:pt>
                <c:pt idx="2803">
                  <c:v>131.80647277832</c:v>
                </c:pt>
                <c:pt idx="2804">
                  <c:v>131.84640502929699</c:v>
                </c:pt>
                <c:pt idx="2805">
                  <c:v>131.88725280761699</c:v>
                </c:pt>
                <c:pt idx="2806">
                  <c:v>131.92625427246099</c:v>
                </c:pt>
                <c:pt idx="2807">
                  <c:v>131.96618652343801</c:v>
                </c:pt>
                <c:pt idx="2808">
                  <c:v>132.00703430175801</c:v>
                </c:pt>
                <c:pt idx="2809">
                  <c:v>132.04510498046901</c:v>
                </c:pt>
                <c:pt idx="2810">
                  <c:v>132.08410644531301</c:v>
                </c:pt>
                <c:pt idx="2811">
                  <c:v>132.12124633789099</c:v>
                </c:pt>
                <c:pt idx="2812">
                  <c:v>132.162109375</c:v>
                </c:pt>
                <c:pt idx="2813">
                  <c:v>132.19924926757801</c:v>
                </c:pt>
                <c:pt idx="2814">
                  <c:v>132.24475097656301</c:v>
                </c:pt>
                <c:pt idx="2815">
                  <c:v>132.28096008300801</c:v>
                </c:pt>
                <c:pt idx="2816">
                  <c:v>132.32182312011699</c:v>
                </c:pt>
                <c:pt idx="2817">
                  <c:v>132.36175537109401</c:v>
                </c:pt>
                <c:pt idx="2818">
                  <c:v>132.40074157714801</c:v>
                </c:pt>
                <c:pt idx="2819">
                  <c:v>132.44346618652301</c:v>
                </c:pt>
                <c:pt idx="2820">
                  <c:v>132.48524475097699</c:v>
                </c:pt>
                <c:pt idx="2821">
                  <c:v>132.52610778808599</c:v>
                </c:pt>
                <c:pt idx="2822">
                  <c:v>132.56788635253901</c:v>
                </c:pt>
                <c:pt idx="2823">
                  <c:v>132.610595703125</c:v>
                </c:pt>
                <c:pt idx="2824">
                  <c:v>132.64773559570301</c:v>
                </c:pt>
                <c:pt idx="2825">
                  <c:v>132.68859863281301</c:v>
                </c:pt>
                <c:pt idx="2826">
                  <c:v>132.72666931152301</c:v>
                </c:pt>
                <c:pt idx="2827">
                  <c:v>132.76937866210901</c:v>
                </c:pt>
                <c:pt idx="2828">
                  <c:v>132.80744934082</c:v>
                </c:pt>
                <c:pt idx="2829">
                  <c:v>132.84831237793</c:v>
                </c:pt>
                <c:pt idx="2830">
                  <c:v>132.89288330078099</c:v>
                </c:pt>
                <c:pt idx="2831">
                  <c:v>132.93466186523401</c:v>
                </c:pt>
                <c:pt idx="2832">
                  <c:v>132.97830200195301</c:v>
                </c:pt>
                <c:pt idx="2833">
                  <c:v>133.01823425293</c:v>
                </c:pt>
                <c:pt idx="2834">
                  <c:v>133.06002807617199</c:v>
                </c:pt>
                <c:pt idx="2835">
                  <c:v>133.10459899902301</c:v>
                </c:pt>
                <c:pt idx="2836">
                  <c:v>133.14451599121099</c:v>
                </c:pt>
                <c:pt idx="2837">
                  <c:v>133.18165588378901</c:v>
                </c:pt>
                <c:pt idx="2838">
                  <c:v>133.22251892089801</c:v>
                </c:pt>
                <c:pt idx="2839">
                  <c:v>133.262451171875</c:v>
                </c:pt>
                <c:pt idx="2840">
                  <c:v>133.30052185058599</c:v>
                </c:pt>
                <c:pt idx="2841">
                  <c:v>133.33673095703099</c:v>
                </c:pt>
                <c:pt idx="2842">
                  <c:v>133.37480163574199</c:v>
                </c:pt>
                <c:pt idx="2843">
                  <c:v>133.416580200195</c:v>
                </c:pt>
                <c:pt idx="2844">
                  <c:v>133.45558166503901</c:v>
                </c:pt>
                <c:pt idx="2845">
                  <c:v>133.49365234375</c:v>
                </c:pt>
                <c:pt idx="2846">
                  <c:v>133.54194641113301</c:v>
                </c:pt>
                <c:pt idx="2847">
                  <c:v>133.58612060546901</c:v>
                </c:pt>
                <c:pt idx="2848">
                  <c:v>133.62829589843801</c:v>
                </c:pt>
                <c:pt idx="2849">
                  <c:v>133.66590881347699</c:v>
                </c:pt>
                <c:pt idx="2850">
                  <c:v>133.70625305175801</c:v>
                </c:pt>
                <c:pt idx="2851">
                  <c:v>133.75210571289099</c:v>
                </c:pt>
                <c:pt idx="2852">
                  <c:v>133.793380737305</c:v>
                </c:pt>
                <c:pt idx="2853">
                  <c:v>133.83372497558599</c:v>
                </c:pt>
                <c:pt idx="2854">
                  <c:v>133.87957763671901</c:v>
                </c:pt>
                <c:pt idx="2855">
                  <c:v>133.92176818847699</c:v>
                </c:pt>
                <c:pt idx="2856">
                  <c:v>133.95753479003901</c:v>
                </c:pt>
                <c:pt idx="2857">
                  <c:v>133.99787902832</c:v>
                </c:pt>
                <c:pt idx="2858">
                  <c:v>134.04006958007801</c:v>
                </c:pt>
                <c:pt idx="2859">
                  <c:v>134.08409118652301</c:v>
                </c:pt>
                <c:pt idx="2860">
                  <c:v>134.12626647949199</c:v>
                </c:pt>
                <c:pt idx="2861">
                  <c:v>134.16386413574199</c:v>
                </c:pt>
                <c:pt idx="2862">
                  <c:v>134.20422363281301</c:v>
                </c:pt>
                <c:pt idx="2863">
                  <c:v>134.24639892578099</c:v>
                </c:pt>
                <c:pt idx="2864">
                  <c:v>134.28309631347699</c:v>
                </c:pt>
                <c:pt idx="2865">
                  <c:v>134.32435607910199</c:v>
                </c:pt>
                <c:pt idx="2866">
                  <c:v>134.36837768554699</c:v>
                </c:pt>
                <c:pt idx="2867">
                  <c:v>134.40963745117199</c:v>
                </c:pt>
                <c:pt idx="2868">
                  <c:v>134.45457458496099</c:v>
                </c:pt>
                <c:pt idx="2869">
                  <c:v>134.49676513671901</c:v>
                </c:pt>
                <c:pt idx="2870">
                  <c:v>134.53527832031301</c:v>
                </c:pt>
                <c:pt idx="2871">
                  <c:v>134.58021545410199</c:v>
                </c:pt>
                <c:pt idx="2872">
                  <c:v>134.62149047851599</c:v>
                </c:pt>
                <c:pt idx="2873">
                  <c:v>134.66091918945301</c:v>
                </c:pt>
                <c:pt idx="2874">
                  <c:v>134.70310974121099</c:v>
                </c:pt>
                <c:pt idx="2875">
                  <c:v>134.74621582031301</c:v>
                </c:pt>
                <c:pt idx="2876">
                  <c:v>134.789306640625</c:v>
                </c:pt>
                <c:pt idx="2877">
                  <c:v>134.83332824707</c:v>
                </c:pt>
                <c:pt idx="2878">
                  <c:v>134.87184143066401</c:v>
                </c:pt>
                <c:pt idx="2879">
                  <c:v>134.91311645507801</c:v>
                </c:pt>
                <c:pt idx="2880">
                  <c:v>134.95622253418</c:v>
                </c:pt>
                <c:pt idx="2881">
                  <c:v>134.99473571777301</c:v>
                </c:pt>
                <c:pt idx="2882">
                  <c:v>135.03692626953099</c:v>
                </c:pt>
                <c:pt idx="2883">
                  <c:v>135.0791015625</c:v>
                </c:pt>
                <c:pt idx="2884">
                  <c:v>135.123123168945</c:v>
                </c:pt>
                <c:pt idx="2885">
                  <c:v>135.160720825195</c:v>
                </c:pt>
                <c:pt idx="2886">
                  <c:v>135.19923400878901</c:v>
                </c:pt>
                <c:pt idx="2887">
                  <c:v>135.23867797851599</c:v>
                </c:pt>
                <c:pt idx="2888">
                  <c:v>135.28178405761699</c:v>
                </c:pt>
                <c:pt idx="2889">
                  <c:v>135.321212768555</c:v>
                </c:pt>
                <c:pt idx="2890">
                  <c:v>135.35697937011699</c:v>
                </c:pt>
                <c:pt idx="2891">
                  <c:v>135.39823913574199</c:v>
                </c:pt>
                <c:pt idx="2892">
                  <c:v>135.44317626953099</c:v>
                </c:pt>
                <c:pt idx="2893">
                  <c:v>135.48536682128901</c:v>
                </c:pt>
                <c:pt idx="2894">
                  <c:v>135.52296447753901</c:v>
                </c:pt>
                <c:pt idx="2895">
                  <c:v>135.56332397460901</c:v>
                </c:pt>
                <c:pt idx="2896">
                  <c:v>135.60458374023401</c:v>
                </c:pt>
                <c:pt idx="2897">
                  <c:v>135.644943237305</c:v>
                </c:pt>
                <c:pt idx="2898">
                  <c:v>135.682540893555</c:v>
                </c:pt>
                <c:pt idx="2899">
                  <c:v>135.72471618652301</c:v>
                </c:pt>
                <c:pt idx="2900">
                  <c:v>135.767822265625</c:v>
                </c:pt>
                <c:pt idx="2901">
                  <c:v>135.80633544921901</c:v>
                </c:pt>
                <c:pt idx="2902">
                  <c:v>135.843017578125</c:v>
                </c:pt>
                <c:pt idx="2903">
                  <c:v>135.883377075195</c:v>
                </c:pt>
                <c:pt idx="2904">
                  <c:v>135.92555236816401</c:v>
                </c:pt>
                <c:pt idx="2905">
                  <c:v>135.96865844726599</c:v>
                </c:pt>
                <c:pt idx="2906">
                  <c:v>136.01176452636699</c:v>
                </c:pt>
                <c:pt idx="2907">
                  <c:v>136.05302429199199</c:v>
                </c:pt>
                <c:pt idx="2908">
                  <c:v>136.09429931640599</c:v>
                </c:pt>
                <c:pt idx="2909">
                  <c:v>136.13740539550801</c:v>
                </c:pt>
                <c:pt idx="2910">
                  <c:v>136.17958068847699</c:v>
                </c:pt>
                <c:pt idx="2911">
                  <c:v>136.22177124023401</c:v>
                </c:pt>
                <c:pt idx="2912">
                  <c:v>136.26487731933599</c:v>
                </c:pt>
                <c:pt idx="2913">
                  <c:v>136.30522155761699</c:v>
                </c:pt>
                <c:pt idx="2914">
                  <c:v>136.34281921386699</c:v>
                </c:pt>
                <c:pt idx="2915">
                  <c:v>136.38684082031301</c:v>
                </c:pt>
                <c:pt idx="2916">
                  <c:v>136.42535400390599</c:v>
                </c:pt>
                <c:pt idx="2917">
                  <c:v>136.46571350097699</c:v>
                </c:pt>
                <c:pt idx="2918">
                  <c:v>136.50422668457</c:v>
                </c:pt>
                <c:pt idx="2919">
                  <c:v>136.54090881347699</c:v>
                </c:pt>
                <c:pt idx="2920">
                  <c:v>136.58218383789099</c:v>
                </c:pt>
                <c:pt idx="2921">
                  <c:v>136.62252807617199</c:v>
                </c:pt>
                <c:pt idx="2922">
                  <c:v>136.66012573242199</c:v>
                </c:pt>
                <c:pt idx="2923">
                  <c:v>136.70140075683599</c:v>
                </c:pt>
                <c:pt idx="2924">
                  <c:v>136.74450683593801</c:v>
                </c:pt>
                <c:pt idx="2925">
                  <c:v>136.78118896484401</c:v>
                </c:pt>
                <c:pt idx="2926">
                  <c:v>136.821533203125</c:v>
                </c:pt>
                <c:pt idx="2927">
                  <c:v>136.86096191406301</c:v>
                </c:pt>
                <c:pt idx="2928">
                  <c:v>136.90132141113301</c:v>
                </c:pt>
                <c:pt idx="2929">
                  <c:v>136.94351196289099</c:v>
                </c:pt>
                <c:pt idx="2930">
                  <c:v>136.98568725585901</c:v>
                </c:pt>
                <c:pt idx="2931">
                  <c:v>137.02879333496099</c:v>
                </c:pt>
                <c:pt idx="2932">
                  <c:v>137.07098388671901</c:v>
                </c:pt>
                <c:pt idx="2933">
                  <c:v>137.11407470703099</c:v>
                </c:pt>
                <c:pt idx="2934">
                  <c:v>137.15626525878901</c:v>
                </c:pt>
                <c:pt idx="2935">
                  <c:v>137.19660949707</c:v>
                </c:pt>
                <c:pt idx="2936">
                  <c:v>137.23696899414099</c:v>
                </c:pt>
                <c:pt idx="2937">
                  <c:v>137.28007507324199</c:v>
                </c:pt>
                <c:pt idx="2938">
                  <c:v>137.32684326171901</c:v>
                </c:pt>
                <c:pt idx="2939">
                  <c:v>137.36901855468801</c:v>
                </c:pt>
                <c:pt idx="2940">
                  <c:v>137.41029357910199</c:v>
                </c:pt>
                <c:pt idx="2941">
                  <c:v>137.44972229003901</c:v>
                </c:pt>
                <c:pt idx="2942">
                  <c:v>137.48731994628901</c:v>
                </c:pt>
                <c:pt idx="2943">
                  <c:v>137.52767944335901</c:v>
                </c:pt>
                <c:pt idx="2944">
                  <c:v>137.57078552246099</c:v>
                </c:pt>
                <c:pt idx="2945">
                  <c:v>137.61479187011699</c:v>
                </c:pt>
                <c:pt idx="2946">
                  <c:v>137.65515136718801</c:v>
                </c:pt>
                <c:pt idx="2947">
                  <c:v>137.694580078125</c:v>
                </c:pt>
                <c:pt idx="2948">
                  <c:v>137.73585510253901</c:v>
                </c:pt>
                <c:pt idx="2949">
                  <c:v>137.77711486816401</c:v>
                </c:pt>
                <c:pt idx="2950">
                  <c:v>137.81838989257801</c:v>
                </c:pt>
                <c:pt idx="2951">
                  <c:v>137.86058044433599</c:v>
                </c:pt>
                <c:pt idx="2952">
                  <c:v>137.9091796875</c:v>
                </c:pt>
                <c:pt idx="2953">
                  <c:v>137.94769287109401</c:v>
                </c:pt>
                <c:pt idx="2954">
                  <c:v>137.98805236816401</c:v>
                </c:pt>
                <c:pt idx="2955">
                  <c:v>138.03114318847699</c:v>
                </c:pt>
                <c:pt idx="2956">
                  <c:v>138.07608032226599</c:v>
                </c:pt>
                <c:pt idx="2957">
                  <c:v>138.11735534668</c:v>
                </c:pt>
                <c:pt idx="2958">
                  <c:v>138.15220642089801</c:v>
                </c:pt>
                <c:pt idx="2959">
                  <c:v>138.19529724121099</c:v>
                </c:pt>
                <c:pt idx="2960">
                  <c:v>138.23565673828099</c:v>
                </c:pt>
                <c:pt idx="2961">
                  <c:v>138.27876281738301</c:v>
                </c:pt>
                <c:pt idx="2962">
                  <c:v>138.31268310546901</c:v>
                </c:pt>
                <c:pt idx="2963">
                  <c:v>138.35487365722699</c:v>
                </c:pt>
                <c:pt idx="2964">
                  <c:v>138.39521789550801</c:v>
                </c:pt>
                <c:pt idx="2965">
                  <c:v>138.43283081054699</c:v>
                </c:pt>
                <c:pt idx="2966">
                  <c:v>138.47409057617199</c:v>
                </c:pt>
                <c:pt idx="2967">
                  <c:v>138.51719665527301</c:v>
                </c:pt>
                <c:pt idx="2968">
                  <c:v>138.56304931640599</c:v>
                </c:pt>
                <c:pt idx="2969">
                  <c:v>138.60064697265599</c:v>
                </c:pt>
                <c:pt idx="2970">
                  <c:v>138.63916015625</c:v>
                </c:pt>
                <c:pt idx="2971">
                  <c:v>138.6767578125</c:v>
                </c:pt>
                <c:pt idx="2972">
                  <c:v>138.72537231445301</c:v>
                </c:pt>
                <c:pt idx="2973">
                  <c:v>138.76939392089801</c:v>
                </c:pt>
                <c:pt idx="2974">
                  <c:v>138.81156921386699</c:v>
                </c:pt>
                <c:pt idx="2975">
                  <c:v>138.853759765625</c:v>
                </c:pt>
                <c:pt idx="2976">
                  <c:v>138.89318847656301</c:v>
                </c:pt>
                <c:pt idx="2977">
                  <c:v>138.93446350097699</c:v>
                </c:pt>
                <c:pt idx="2978">
                  <c:v>138.97206115722699</c:v>
                </c:pt>
                <c:pt idx="2979">
                  <c:v>139.01974487304699</c:v>
                </c:pt>
                <c:pt idx="2980">
                  <c:v>139.06651306152301</c:v>
                </c:pt>
                <c:pt idx="2981">
                  <c:v>139.11145019531301</c:v>
                </c:pt>
                <c:pt idx="2982">
                  <c:v>139.149978637695</c:v>
                </c:pt>
                <c:pt idx="2983">
                  <c:v>139.187576293945</c:v>
                </c:pt>
                <c:pt idx="2984">
                  <c:v>139.22883605957</c:v>
                </c:pt>
                <c:pt idx="2985">
                  <c:v>139.27011108398401</c:v>
                </c:pt>
                <c:pt idx="2986">
                  <c:v>139.31045532226599</c:v>
                </c:pt>
                <c:pt idx="2987">
                  <c:v>139.35264587402301</c:v>
                </c:pt>
                <c:pt idx="2988">
                  <c:v>139.40124511718801</c:v>
                </c:pt>
                <c:pt idx="2989">
                  <c:v>139.43701171875</c:v>
                </c:pt>
                <c:pt idx="2990">
                  <c:v>139.47552490234401</c:v>
                </c:pt>
                <c:pt idx="2991">
                  <c:v>139.51496887207</c:v>
                </c:pt>
                <c:pt idx="2992">
                  <c:v>139.55807495117199</c:v>
                </c:pt>
                <c:pt idx="2993">
                  <c:v>139.60025024414099</c:v>
                </c:pt>
                <c:pt idx="2994">
                  <c:v>139.64060974121099</c:v>
                </c:pt>
                <c:pt idx="2995">
                  <c:v>139.68370056152301</c:v>
                </c:pt>
                <c:pt idx="2996">
                  <c:v>139.726806640625</c:v>
                </c:pt>
                <c:pt idx="2997">
                  <c:v>139.76899719238301</c:v>
                </c:pt>
                <c:pt idx="2998">
                  <c:v>139.80567932128901</c:v>
                </c:pt>
                <c:pt idx="2999">
                  <c:v>139.84785461425801</c:v>
                </c:pt>
                <c:pt idx="3000">
                  <c:v>139.88912963867199</c:v>
                </c:pt>
                <c:pt idx="3001">
                  <c:v>139.93132019043</c:v>
                </c:pt>
                <c:pt idx="3002">
                  <c:v>139.96983337402301</c:v>
                </c:pt>
                <c:pt idx="3003">
                  <c:v>140.01109313964801</c:v>
                </c:pt>
                <c:pt idx="3004">
                  <c:v>140.05145263671901</c:v>
                </c:pt>
                <c:pt idx="3005">
                  <c:v>140.09364318847699</c:v>
                </c:pt>
                <c:pt idx="3006">
                  <c:v>140.13398742675801</c:v>
                </c:pt>
                <c:pt idx="3007">
                  <c:v>140.17617797851599</c:v>
                </c:pt>
                <c:pt idx="3008">
                  <c:v>140.21835327148401</c:v>
                </c:pt>
                <c:pt idx="3009">
                  <c:v>140.26420593261699</c:v>
                </c:pt>
                <c:pt idx="3010">
                  <c:v>140.30456542968801</c:v>
                </c:pt>
                <c:pt idx="3011">
                  <c:v>140.34582519531301</c:v>
                </c:pt>
                <c:pt idx="3012">
                  <c:v>140.384353637695</c:v>
                </c:pt>
                <c:pt idx="3013">
                  <c:v>140.42378234863301</c:v>
                </c:pt>
                <c:pt idx="3014">
                  <c:v>140.46597290039099</c:v>
                </c:pt>
                <c:pt idx="3015">
                  <c:v>140.50631713867199</c:v>
                </c:pt>
                <c:pt idx="3016">
                  <c:v>140.54574584960901</c:v>
                </c:pt>
                <c:pt idx="3017">
                  <c:v>140.58427429199199</c:v>
                </c:pt>
                <c:pt idx="3018">
                  <c:v>140.62461853027301</c:v>
                </c:pt>
                <c:pt idx="3019">
                  <c:v>140.66038513183599</c:v>
                </c:pt>
                <c:pt idx="3020">
                  <c:v>140.70440673828099</c:v>
                </c:pt>
                <c:pt idx="3021">
                  <c:v>140.74751281738301</c:v>
                </c:pt>
                <c:pt idx="3022">
                  <c:v>140.79151916503901</c:v>
                </c:pt>
                <c:pt idx="3023">
                  <c:v>140.83462524414099</c:v>
                </c:pt>
                <c:pt idx="3024">
                  <c:v>140.87773132324199</c:v>
                </c:pt>
                <c:pt idx="3025">
                  <c:v>140.923583984375</c:v>
                </c:pt>
                <c:pt idx="3026">
                  <c:v>140.96943664550801</c:v>
                </c:pt>
                <c:pt idx="3027">
                  <c:v>141.01345825195301</c:v>
                </c:pt>
                <c:pt idx="3028">
                  <c:v>141.06022644043</c:v>
                </c:pt>
                <c:pt idx="3029">
                  <c:v>141.10333251953099</c:v>
                </c:pt>
                <c:pt idx="3030">
                  <c:v>141.14459228515599</c:v>
                </c:pt>
                <c:pt idx="3031">
                  <c:v>141.18586730957</c:v>
                </c:pt>
                <c:pt idx="3032">
                  <c:v>141.22254943847699</c:v>
                </c:pt>
                <c:pt idx="3033">
                  <c:v>141.26197814941401</c:v>
                </c:pt>
                <c:pt idx="3034">
                  <c:v>141.30233764648401</c:v>
                </c:pt>
                <c:pt idx="3035">
                  <c:v>141.34268188476599</c:v>
                </c:pt>
                <c:pt idx="3036">
                  <c:v>141.37936401367199</c:v>
                </c:pt>
                <c:pt idx="3037">
                  <c:v>141.42155456543</c:v>
                </c:pt>
                <c:pt idx="3038">
                  <c:v>141.45915222168</c:v>
                </c:pt>
                <c:pt idx="3039">
                  <c:v>141.50225830078099</c:v>
                </c:pt>
                <c:pt idx="3040">
                  <c:v>141.54260253906301</c:v>
                </c:pt>
                <c:pt idx="3041">
                  <c:v>141.58479309082</c:v>
                </c:pt>
                <c:pt idx="3042">
                  <c:v>141.63522338867199</c:v>
                </c:pt>
                <c:pt idx="3043">
                  <c:v>141.681076049805</c:v>
                </c:pt>
                <c:pt idx="3044">
                  <c:v>141.72326660156301</c:v>
                </c:pt>
                <c:pt idx="3045">
                  <c:v>141.75537109375</c:v>
                </c:pt>
                <c:pt idx="3046">
                  <c:v>141.80030822753901</c:v>
                </c:pt>
                <c:pt idx="3047">
                  <c:v>141.83605957031301</c:v>
                </c:pt>
                <c:pt idx="3048">
                  <c:v>141.88008117675801</c:v>
                </c:pt>
                <c:pt idx="3049">
                  <c:v>141.92044067382801</c:v>
                </c:pt>
                <c:pt idx="3050">
                  <c:v>141.96629333496099</c:v>
                </c:pt>
                <c:pt idx="3051">
                  <c:v>142.00297546386699</c:v>
                </c:pt>
                <c:pt idx="3052">
                  <c:v>142.04148864746099</c:v>
                </c:pt>
                <c:pt idx="3053">
                  <c:v>142.08184814453099</c:v>
                </c:pt>
                <c:pt idx="3054">
                  <c:v>142.12493896484401</c:v>
                </c:pt>
                <c:pt idx="3055">
                  <c:v>142.17538452148401</c:v>
                </c:pt>
                <c:pt idx="3056">
                  <c:v>142.21664428710901</c:v>
                </c:pt>
                <c:pt idx="3057">
                  <c:v>142.26249694824199</c:v>
                </c:pt>
                <c:pt idx="3058">
                  <c:v>142.30010986328099</c:v>
                </c:pt>
                <c:pt idx="3059">
                  <c:v>142.34320068359401</c:v>
                </c:pt>
                <c:pt idx="3060">
                  <c:v>142.38539123535199</c:v>
                </c:pt>
                <c:pt idx="3061">
                  <c:v>142.43307495117199</c:v>
                </c:pt>
                <c:pt idx="3062">
                  <c:v>142.47251892089801</c:v>
                </c:pt>
                <c:pt idx="3063">
                  <c:v>142.51469421386699</c:v>
                </c:pt>
                <c:pt idx="3064">
                  <c:v>142.55229187011699</c:v>
                </c:pt>
                <c:pt idx="3065">
                  <c:v>142.59265136718801</c:v>
                </c:pt>
                <c:pt idx="3066">
                  <c:v>142.63667297363301</c:v>
                </c:pt>
                <c:pt idx="3067">
                  <c:v>142.67884826660199</c:v>
                </c:pt>
                <c:pt idx="3068">
                  <c:v>142.72286987304699</c:v>
                </c:pt>
                <c:pt idx="3069">
                  <c:v>142.76138305664099</c:v>
                </c:pt>
                <c:pt idx="3070">
                  <c:v>142.80082702636699</c:v>
                </c:pt>
                <c:pt idx="3071">
                  <c:v>142.83567810058599</c:v>
                </c:pt>
                <c:pt idx="3072">
                  <c:v>142.88336181640599</c:v>
                </c:pt>
                <c:pt idx="3073">
                  <c:v>142.92370605468801</c:v>
                </c:pt>
                <c:pt idx="3074">
                  <c:v>142.97232055664099</c:v>
                </c:pt>
                <c:pt idx="3075">
                  <c:v>143.01083374023401</c:v>
                </c:pt>
                <c:pt idx="3076">
                  <c:v>143.05026245117199</c:v>
                </c:pt>
                <c:pt idx="3077">
                  <c:v>143.08694458007801</c:v>
                </c:pt>
                <c:pt idx="3078">
                  <c:v>143.12821960449199</c:v>
                </c:pt>
                <c:pt idx="3079">
                  <c:v>143.17315673828099</c:v>
                </c:pt>
                <c:pt idx="3080">
                  <c:v>143.21441650390599</c:v>
                </c:pt>
                <c:pt idx="3081">
                  <c:v>143.25752258300801</c:v>
                </c:pt>
                <c:pt idx="3082">
                  <c:v>143.29512023925801</c:v>
                </c:pt>
                <c:pt idx="3083">
                  <c:v>143.34005737304699</c:v>
                </c:pt>
                <c:pt idx="3084">
                  <c:v>143.37765502929699</c:v>
                </c:pt>
                <c:pt idx="3085">
                  <c:v>143.42167663574199</c:v>
                </c:pt>
                <c:pt idx="3086">
                  <c:v>143.46569824218801</c:v>
                </c:pt>
                <c:pt idx="3087">
                  <c:v>143.51338195800801</c:v>
                </c:pt>
                <c:pt idx="3088">
                  <c:v>143.55557250976599</c:v>
                </c:pt>
                <c:pt idx="3089">
                  <c:v>143.59867858886699</c:v>
                </c:pt>
                <c:pt idx="3090">
                  <c:v>143.63809204101599</c:v>
                </c:pt>
                <c:pt idx="3091">
                  <c:v>143.68011474609401</c:v>
                </c:pt>
                <c:pt idx="3092">
                  <c:v>143.72125244140599</c:v>
                </c:pt>
                <c:pt idx="3093">
                  <c:v>143.75790405273401</c:v>
                </c:pt>
                <c:pt idx="3094">
                  <c:v>143.80082702636699</c:v>
                </c:pt>
                <c:pt idx="3095">
                  <c:v>143.842849731445</c:v>
                </c:pt>
                <c:pt idx="3096">
                  <c:v>143.88308715820301</c:v>
                </c:pt>
                <c:pt idx="3097">
                  <c:v>143.92420959472699</c:v>
                </c:pt>
                <c:pt idx="3098">
                  <c:v>143.96266174316401</c:v>
                </c:pt>
                <c:pt idx="3099">
                  <c:v>144.00199890136699</c:v>
                </c:pt>
                <c:pt idx="3100">
                  <c:v>144.04133605957</c:v>
                </c:pt>
                <c:pt idx="3101">
                  <c:v>144.08425903320301</c:v>
                </c:pt>
                <c:pt idx="3102">
                  <c:v>144.12716674804699</c:v>
                </c:pt>
                <c:pt idx="3103">
                  <c:v>144.172775268555</c:v>
                </c:pt>
                <c:pt idx="3104">
                  <c:v>144.21211242675801</c:v>
                </c:pt>
                <c:pt idx="3105">
                  <c:v>144.24876403808599</c:v>
                </c:pt>
                <c:pt idx="3106">
                  <c:v>144.29168701171901</c:v>
                </c:pt>
                <c:pt idx="3107">
                  <c:v>144.33280944824199</c:v>
                </c:pt>
                <c:pt idx="3108">
                  <c:v>144.375732421875</c:v>
                </c:pt>
                <c:pt idx="3109">
                  <c:v>144.41506958007801</c:v>
                </c:pt>
                <c:pt idx="3110">
                  <c:v>144.45799255371099</c:v>
                </c:pt>
                <c:pt idx="3111">
                  <c:v>144.49732971191401</c:v>
                </c:pt>
                <c:pt idx="3112">
                  <c:v>144.54023742675801</c:v>
                </c:pt>
                <c:pt idx="3113">
                  <c:v>144.58316040039099</c:v>
                </c:pt>
                <c:pt idx="3114">
                  <c:v>144.62428283691401</c:v>
                </c:pt>
                <c:pt idx="3115">
                  <c:v>144.66720581054699</c:v>
                </c:pt>
                <c:pt idx="3116">
                  <c:v>144.70475769043</c:v>
                </c:pt>
                <c:pt idx="3117">
                  <c:v>144.74409484863301</c:v>
                </c:pt>
                <c:pt idx="3118">
                  <c:v>144.78076171875</c:v>
                </c:pt>
                <c:pt idx="3119">
                  <c:v>144.81741333007801</c:v>
                </c:pt>
                <c:pt idx="3120">
                  <c:v>144.85586547851599</c:v>
                </c:pt>
                <c:pt idx="3121">
                  <c:v>144.89877319335901</c:v>
                </c:pt>
                <c:pt idx="3122">
                  <c:v>144.93991088867199</c:v>
                </c:pt>
                <c:pt idx="3123">
                  <c:v>144.97477722168</c:v>
                </c:pt>
                <c:pt idx="3124">
                  <c:v>145.01142883300801</c:v>
                </c:pt>
                <c:pt idx="3125">
                  <c:v>145.05166625976599</c:v>
                </c:pt>
                <c:pt idx="3126">
                  <c:v>145.09368896484401</c:v>
                </c:pt>
                <c:pt idx="3127">
                  <c:v>145.13571166992199</c:v>
                </c:pt>
                <c:pt idx="3128">
                  <c:v>145.182205200195</c:v>
                </c:pt>
                <c:pt idx="3129">
                  <c:v>145.22512817382801</c:v>
                </c:pt>
                <c:pt idx="3130">
                  <c:v>145.26715087890599</c:v>
                </c:pt>
                <c:pt idx="3131">
                  <c:v>145.305587768555</c:v>
                </c:pt>
                <c:pt idx="3132">
                  <c:v>145.34225463867199</c:v>
                </c:pt>
                <c:pt idx="3133">
                  <c:v>145.38249206543</c:v>
                </c:pt>
                <c:pt idx="3134">
                  <c:v>145.42718505859401</c:v>
                </c:pt>
                <c:pt idx="3135">
                  <c:v>145.47010803222699</c:v>
                </c:pt>
                <c:pt idx="3136">
                  <c:v>145.513916015625</c:v>
                </c:pt>
                <c:pt idx="3137">
                  <c:v>145.55503845214801</c:v>
                </c:pt>
                <c:pt idx="3138">
                  <c:v>145.59527587890599</c:v>
                </c:pt>
                <c:pt idx="3139">
                  <c:v>145.639083862305</c:v>
                </c:pt>
                <c:pt idx="3140">
                  <c:v>145.68557739257801</c:v>
                </c:pt>
                <c:pt idx="3141">
                  <c:v>145.72760009765599</c:v>
                </c:pt>
                <c:pt idx="3142">
                  <c:v>145.76695251464801</c:v>
                </c:pt>
                <c:pt idx="3143">
                  <c:v>145.80897521972699</c:v>
                </c:pt>
                <c:pt idx="3144">
                  <c:v>145.847412109375</c:v>
                </c:pt>
                <c:pt idx="3145">
                  <c:v>145.88674926757801</c:v>
                </c:pt>
                <c:pt idx="3146">
                  <c:v>145.92520141601599</c:v>
                </c:pt>
                <c:pt idx="3147">
                  <c:v>145.96632385253901</c:v>
                </c:pt>
                <c:pt idx="3148">
                  <c:v>146.01103210449199</c:v>
                </c:pt>
                <c:pt idx="3149">
                  <c:v>146.053955078125</c:v>
                </c:pt>
                <c:pt idx="3150">
                  <c:v>146.09329223632801</c:v>
                </c:pt>
                <c:pt idx="3151">
                  <c:v>146.13621520996099</c:v>
                </c:pt>
                <c:pt idx="3152">
                  <c:v>146.18002319335901</c:v>
                </c:pt>
                <c:pt idx="3153">
                  <c:v>146.22026062011699</c:v>
                </c:pt>
                <c:pt idx="3154">
                  <c:v>146.26495361328099</c:v>
                </c:pt>
                <c:pt idx="3155">
                  <c:v>146.30966186523401</c:v>
                </c:pt>
                <c:pt idx="3156">
                  <c:v>146.34989929199199</c:v>
                </c:pt>
                <c:pt idx="3157">
                  <c:v>146.389236450195</c:v>
                </c:pt>
                <c:pt idx="3158">
                  <c:v>146.42321777343801</c:v>
                </c:pt>
                <c:pt idx="3159">
                  <c:v>146.46165466308599</c:v>
                </c:pt>
                <c:pt idx="3160">
                  <c:v>146.50457763671901</c:v>
                </c:pt>
                <c:pt idx="3161">
                  <c:v>146.54570007324199</c:v>
                </c:pt>
                <c:pt idx="3162">
                  <c:v>146.58772277832</c:v>
                </c:pt>
                <c:pt idx="3163">
                  <c:v>146.63243103027301</c:v>
                </c:pt>
                <c:pt idx="3164">
                  <c:v>146.67176818847699</c:v>
                </c:pt>
                <c:pt idx="3165">
                  <c:v>146.71200561523401</c:v>
                </c:pt>
                <c:pt idx="3166">
                  <c:v>146.75492858886699</c:v>
                </c:pt>
                <c:pt idx="3167">
                  <c:v>146.79873657226599</c:v>
                </c:pt>
                <c:pt idx="3168">
                  <c:v>146.84165954589801</c:v>
                </c:pt>
                <c:pt idx="3169">
                  <c:v>146.88546752929699</c:v>
                </c:pt>
                <c:pt idx="3170">
                  <c:v>146.91586303710901</c:v>
                </c:pt>
                <c:pt idx="3171">
                  <c:v>146.95698547363301</c:v>
                </c:pt>
                <c:pt idx="3172">
                  <c:v>146.990966796875</c:v>
                </c:pt>
                <c:pt idx="3173">
                  <c:v>147.03120422363301</c:v>
                </c:pt>
                <c:pt idx="3174">
                  <c:v>147.07232666015599</c:v>
                </c:pt>
                <c:pt idx="3175">
                  <c:v>147.10719299316401</c:v>
                </c:pt>
                <c:pt idx="3176">
                  <c:v>147.14474487304699</c:v>
                </c:pt>
                <c:pt idx="3177">
                  <c:v>147.184982299805</c:v>
                </c:pt>
                <c:pt idx="3178">
                  <c:v>147.22700500488301</c:v>
                </c:pt>
                <c:pt idx="3179">
                  <c:v>147.26545715332</c:v>
                </c:pt>
                <c:pt idx="3180">
                  <c:v>147.31195068359401</c:v>
                </c:pt>
                <c:pt idx="3181">
                  <c:v>147.35485839843801</c:v>
                </c:pt>
                <c:pt idx="3182">
                  <c:v>147.40135192871099</c:v>
                </c:pt>
                <c:pt idx="3183">
                  <c:v>147.44337463378901</c:v>
                </c:pt>
                <c:pt idx="3184">
                  <c:v>147.48092651367199</c:v>
                </c:pt>
                <c:pt idx="3185">
                  <c:v>147.525634765625</c:v>
                </c:pt>
                <c:pt idx="3186">
                  <c:v>147.56587219238301</c:v>
                </c:pt>
                <c:pt idx="3187">
                  <c:v>147.60968017578099</c:v>
                </c:pt>
                <c:pt idx="3188">
                  <c:v>147.64813232421901</c:v>
                </c:pt>
                <c:pt idx="3189">
                  <c:v>147.69284057617199</c:v>
                </c:pt>
                <c:pt idx="3190">
                  <c:v>147.73664855957</c:v>
                </c:pt>
                <c:pt idx="3191">
                  <c:v>147.77598571777301</c:v>
                </c:pt>
                <c:pt idx="3192">
                  <c:v>147.81710815429699</c:v>
                </c:pt>
                <c:pt idx="3193">
                  <c:v>147.862716674805</c:v>
                </c:pt>
                <c:pt idx="3194">
                  <c:v>147.90921020507801</c:v>
                </c:pt>
                <c:pt idx="3195">
                  <c:v>147.95480346679699</c:v>
                </c:pt>
                <c:pt idx="3196">
                  <c:v>147.996826171875</c:v>
                </c:pt>
                <c:pt idx="3197">
                  <c:v>148.03706359863301</c:v>
                </c:pt>
                <c:pt idx="3198">
                  <c:v>148.08444213867199</c:v>
                </c:pt>
                <c:pt idx="3199">
                  <c:v>148.12289428710901</c:v>
                </c:pt>
                <c:pt idx="3200">
                  <c:v>148.16313171386699</c:v>
                </c:pt>
                <c:pt idx="3201">
                  <c:v>148.20603942871099</c:v>
                </c:pt>
                <c:pt idx="3202">
                  <c:v>148.24717712402301</c:v>
                </c:pt>
                <c:pt idx="3203">
                  <c:v>148.28025817871099</c:v>
                </c:pt>
                <c:pt idx="3204">
                  <c:v>148.32049560546901</c:v>
                </c:pt>
                <c:pt idx="3205">
                  <c:v>148.35624694824199</c:v>
                </c:pt>
                <c:pt idx="3206">
                  <c:v>148.40185546875</c:v>
                </c:pt>
                <c:pt idx="3207">
                  <c:v>148.44119262695301</c:v>
                </c:pt>
                <c:pt idx="3208">
                  <c:v>148.48052978515599</c:v>
                </c:pt>
                <c:pt idx="3209">
                  <c:v>148.52345275878901</c:v>
                </c:pt>
                <c:pt idx="3210">
                  <c:v>148.56547546386699</c:v>
                </c:pt>
                <c:pt idx="3211">
                  <c:v>148.59944152832</c:v>
                </c:pt>
                <c:pt idx="3212">
                  <c:v>148.64236450195301</c:v>
                </c:pt>
                <c:pt idx="3213">
                  <c:v>148.68795776367199</c:v>
                </c:pt>
                <c:pt idx="3214">
                  <c:v>148.72640991210901</c:v>
                </c:pt>
                <c:pt idx="3215">
                  <c:v>148.76664733886699</c:v>
                </c:pt>
                <c:pt idx="3216">
                  <c:v>148.801513671875</c:v>
                </c:pt>
                <c:pt idx="3217">
                  <c:v>148.84175109863301</c:v>
                </c:pt>
                <c:pt idx="3218">
                  <c:v>148.87930297851599</c:v>
                </c:pt>
                <c:pt idx="3219">
                  <c:v>148.91685485839801</c:v>
                </c:pt>
                <c:pt idx="3220">
                  <c:v>148.95350646972699</c:v>
                </c:pt>
                <c:pt idx="3221">
                  <c:v>148.99732971191401</c:v>
                </c:pt>
                <c:pt idx="3222">
                  <c:v>149.03576660156301</c:v>
                </c:pt>
                <c:pt idx="3223">
                  <c:v>149.07600402832</c:v>
                </c:pt>
                <c:pt idx="3224">
                  <c:v>149.12071228027301</c:v>
                </c:pt>
                <c:pt idx="3225">
                  <c:v>149.16183471679699</c:v>
                </c:pt>
                <c:pt idx="3226">
                  <c:v>149.20832824707</c:v>
                </c:pt>
                <c:pt idx="3227">
                  <c:v>149.24945068359401</c:v>
                </c:pt>
                <c:pt idx="3228">
                  <c:v>149.28968811035199</c:v>
                </c:pt>
                <c:pt idx="3229">
                  <c:v>149.32992553710901</c:v>
                </c:pt>
                <c:pt idx="3230">
                  <c:v>149.37016296386699</c:v>
                </c:pt>
                <c:pt idx="3231">
                  <c:v>149.412185668945</c:v>
                </c:pt>
                <c:pt idx="3232">
                  <c:v>149.45420837402301</c:v>
                </c:pt>
                <c:pt idx="3233">
                  <c:v>149.49264526367199</c:v>
                </c:pt>
                <c:pt idx="3234">
                  <c:v>149.53109741210901</c:v>
                </c:pt>
                <c:pt idx="3235">
                  <c:v>149.57402038574199</c:v>
                </c:pt>
                <c:pt idx="3236">
                  <c:v>149.61514282226599</c:v>
                </c:pt>
                <c:pt idx="3237">
                  <c:v>149.65895080566401</c:v>
                </c:pt>
                <c:pt idx="3238">
                  <c:v>149.70544433593801</c:v>
                </c:pt>
                <c:pt idx="3239">
                  <c:v>149.75462341308599</c:v>
                </c:pt>
                <c:pt idx="3240">
                  <c:v>149.79843139648401</c:v>
                </c:pt>
                <c:pt idx="3241">
                  <c:v>149.84045410156301</c:v>
                </c:pt>
                <c:pt idx="3242">
                  <c:v>149.881591796875</c:v>
                </c:pt>
                <c:pt idx="3243">
                  <c:v>149.92628479003901</c:v>
                </c:pt>
                <c:pt idx="3244">
                  <c:v>149.96920776367199</c:v>
                </c:pt>
                <c:pt idx="3245">
                  <c:v>150.01301574707</c:v>
                </c:pt>
                <c:pt idx="3246">
                  <c:v>150.05235290527301</c:v>
                </c:pt>
                <c:pt idx="3247">
                  <c:v>150.08990478515599</c:v>
                </c:pt>
                <c:pt idx="3248">
                  <c:v>150.12567138671901</c:v>
                </c:pt>
                <c:pt idx="3249">
                  <c:v>150.15875244140599</c:v>
                </c:pt>
                <c:pt idx="3250">
                  <c:v>150.20167541503901</c:v>
                </c:pt>
                <c:pt idx="3251">
                  <c:v>150.24101257324199</c:v>
                </c:pt>
                <c:pt idx="3252">
                  <c:v>150.28303527832</c:v>
                </c:pt>
                <c:pt idx="3253">
                  <c:v>150.32327270507801</c:v>
                </c:pt>
                <c:pt idx="3254">
                  <c:v>150.36260986328099</c:v>
                </c:pt>
                <c:pt idx="3255">
                  <c:v>150.40106201171901</c:v>
                </c:pt>
                <c:pt idx="3256">
                  <c:v>150.44575500488301</c:v>
                </c:pt>
                <c:pt idx="3257">
                  <c:v>150.48599243164099</c:v>
                </c:pt>
                <c:pt idx="3258">
                  <c:v>150.52891540527301</c:v>
                </c:pt>
                <c:pt idx="3259">
                  <c:v>150.57272338867199</c:v>
                </c:pt>
                <c:pt idx="3260">
                  <c:v>150.613845825195</c:v>
                </c:pt>
                <c:pt idx="3261">
                  <c:v>150.65498352050801</c:v>
                </c:pt>
                <c:pt idx="3262">
                  <c:v>150.69522094726599</c:v>
                </c:pt>
                <c:pt idx="3263">
                  <c:v>150.73724365234401</c:v>
                </c:pt>
                <c:pt idx="3264">
                  <c:v>150.78105163574199</c:v>
                </c:pt>
                <c:pt idx="3265">
                  <c:v>150.820388793945</c:v>
                </c:pt>
                <c:pt idx="3266">
                  <c:v>150.85794067382801</c:v>
                </c:pt>
                <c:pt idx="3267">
                  <c:v>150.90174865722699</c:v>
                </c:pt>
                <c:pt idx="3268">
                  <c:v>150.943771362305</c:v>
                </c:pt>
                <c:pt idx="3269">
                  <c:v>150.98490905761699</c:v>
                </c:pt>
                <c:pt idx="3270">
                  <c:v>151.02513122558599</c:v>
                </c:pt>
                <c:pt idx="3271">
                  <c:v>151.06626892089801</c:v>
                </c:pt>
                <c:pt idx="3272">
                  <c:v>151.10560607910199</c:v>
                </c:pt>
                <c:pt idx="3273">
                  <c:v>151.146728515625</c:v>
                </c:pt>
                <c:pt idx="3274">
                  <c:v>151.18339538574199</c:v>
                </c:pt>
                <c:pt idx="3275">
                  <c:v>151.22898864746099</c:v>
                </c:pt>
                <c:pt idx="3276">
                  <c:v>151.26922607421901</c:v>
                </c:pt>
                <c:pt idx="3277">
                  <c:v>151.30499267578099</c:v>
                </c:pt>
                <c:pt idx="3278">
                  <c:v>151.34342956543</c:v>
                </c:pt>
                <c:pt idx="3279">
                  <c:v>151.38278198242199</c:v>
                </c:pt>
                <c:pt idx="3280">
                  <c:v>151.423904418945</c:v>
                </c:pt>
                <c:pt idx="3281">
                  <c:v>151.46235656738301</c:v>
                </c:pt>
                <c:pt idx="3282">
                  <c:v>151.50437927246099</c:v>
                </c:pt>
                <c:pt idx="3283">
                  <c:v>151.54371643066401</c:v>
                </c:pt>
                <c:pt idx="3284">
                  <c:v>151.58842468261699</c:v>
                </c:pt>
                <c:pt idx="3285">
                  <c:v>151.62864685058599</c:v>
                </c:pt>
                <c:pt idx="3286">
                  <c:v>151.66978454589801</c:v>
                </c:pt>
                <c:pt idx="3287">
                  <c:v>151.71269226074199</c:v>
                </c:pt>
                <c:pt idx="3288">
                  <c:v>151.75471496582</c:v>
                </c:pt>
                <c:pt idx="3289">
                  <c:v>151.79763793945301</c:v>
                </c:pt>
                <c:pt idx="3290">
                  <c:v>151.83609008789099</c:v>
                </c:pt>
                <c:pt idx="3291">
                  <c:v>151.880783081055</c:v>
                </c:pt>
                <c:pt idx="3292">
                  <c:v>151.92280578613301</c:v>
                </c:pt>
                <c:pt idx="3293">
                  <c:v>151.96482849121099</c:v>
                </c:pt>
                <c:pt idx="3294">
                  <c:v>152.00418090820301</c:v>
                </c:pt>
                <c:pt idx="3295">
                  <c:v>152.04351806640599</c:v>
                </c:pt>
                <c:pt idx="3296">
                  <c:v>152.08821105957</c:v>
                </c:pt>
                <c:pt idx="3297">
                  <c:v>152.13381958007801</c:v>
                </c:pt>
                <c:pt idx="3298">
                  <c:v>152.17941284179699</c:v>
                </c:pt>
                <c:pt idx="3299">
                  <c:v>152.22233581543</c:v>
                </c:pt>
                <c:pt idx="3300">
                  <c:v>152.26882934570301</c:v>
                </c:pt>
                <c:pt idx="3301">
                  <c:v>152.30995178222699</c:v>
                </c:pt>
                <c:pt idx="3302">
                  <c:v>152.353759765625</c:v>
                </c:pt>
                <c:pt idx="3303">
                  <c:v>152.39311218261699</c:v>
                </c:pt>
                <c:pt idx="3304">
                  <c:v>152.43870544433599</c:v>
                </c:pt>
                <c:pt idx="3305">
                  <c:v>152.48251342773401</c:v>
                </c:pt>
                <c:pt idx="3306">
                  <c:v>152.52006530761699</c:v>
                </c:pt>
                <c:pt idx="3307">
                  <c:v>152.558517456055</c:v>
                </c:pt>
                <c:pt idx="3308">
                  <c:v>152.59785461425801</c:v>
                </c:pt>
                <c:pt idx="3309">
                  <c:v>152.63719177246099</c:v>
                </c:pt>
                <c:pt idx="3310">
                  <c:v>152.67832946777301</c:v>
                </c:pt>
                <c:pt idx="3311">
                  <c:v>152.72570800781301</c:v>
                </c:pt>
                <c:pt idx="3312">
                  <c:v>152.76951599121099</c:v>
                </c:pt>
                <c:pt idx="3313">
                  <c:v>152.81690979003901</c:v>
                </c:pt>
                <c:pt idx="3314">
                  <c:v>152.85536193847699</c:v>
                </c:pt>
                <c:pt idx="3315">
                  <c:v>152.893798828125</c:v>
                </c:pt>
                <c:pt idx="3316">
                  <c:v>152.93850708007801</c:v>
                </c:pt>
                <c:pt idx="3317">
                  <c:v>152.98410034179699</c:v>
                </c:pt>
                <c:pt idx="3318">
                  <c:v>153.02880859375</c:v>
                </c:pt>
                <c:pt idx="3319">
                  <c:v>153.07083129882801</c:v>
                </c:pt>
                <c:pt idx="3320">
                  <c:v>153.10748291015599</c:v>
                </c:pt>
                <c:pt idx="3321">
                  <c:v>153.14593505859401</c:v>
                </c:pt>
                <c:pt idx="3322">
                  <c:v>153.18617248535199</c:v>
                </c:pt>
                <c:pt idx="3323">
                  <c:v>153.225509643555</c:v>
                </c:pt>
                <c:pt idx="3324">
                  <c:v>153.26931762695301</c:v>
                </c:pt>
                <c:pt idx="3325">
                  <c:v>153.31671142578099</c:v>
                </c:pt>
                <c:pt idx="3326">
                  <c:v>153.357833862305</c:v>
                </c:pt>
                <c:pt idx="3327">
                  <c:v>153.39897155761699</c:v>
                </c:pt>
                <c:pt idx="3328">
                  <c:v>153.44055175781301</c:v>
                </c:pt>
                <c:pt idx="3329">
                  <c:v>153.48379516601599</c:v>
                </c:pt>
                <c:pt idx="3330">
                  <c:v>153.52969360351599</c:v>
                </c:pt>
                <c:pt idx="3331">
                  <c:v>153.57116699218801</c:v>
                </c:pt>
                <c:pt idx="3332">
                  <c:v>153.61088562011699</c:v>
                </c:pt>
                <c:pt idx="3333">
                  <c:v>153.65414428710901</c:v>
                </c:pt>
                <c:pt idx="3334">
                  <c:v>153.69738769531301</c:v>
                </c:pt>
                <c:pt idx="3335">
                  <c:v>153.73974609375</c:v>
                </c:pt>
                <c:pt idx="3336">
                  <c:v>153.78123474121099</c:v>
                </c:pt>
                <c:pt idx="3337">
                  <c:v>153.82183837890599</c:v>
                </c:pt>
                <c:pt idx="3338">
                  <c:v>153.86331176757801</c:v>
                </c:pt>
                <c:pt idx="3339">
                  <c:v>153.90127563476599</c:v>
                </c:pt>
                <c:pt idx="3340">
                  <c:v>153.94186401367199</c:v>
                </c:pt>
                <c:pt idx="3341">
                  <c:v>153.97982788085901</c:v>
                </c:pt>
                <c:pt idx="3342">
                  <c:v>154.02130126953099</c:v>
                </c:pt>
                <c:pt idx="3343">
                  <c:v>154.05749511718801</c:v>
                </c:pt>
                <c:pt idx="3344">
                  <c:v>154.09632873535199</c:v>
                </c:pt>
                <c:pt idx="3345">
                  <c:v>154.13252258300801</c:v>
                </c:pt>
                <c:pt idx="3346">
                  <c:v>154.17311096191401</c:v>
                </c:pt>
                <c:pt idx="3347">
                  <c:v>154.21371459960901</c:v>
                </c:pt>
                <c:pt idx="3348">
                  <c:v>154.25343322753901</c:v>
                </c:pt>
                <c:pt idx="3349">
                  <c:v>154.29579162597699</c:v>
                </c:pt>
                <c:pt idx="3350">
                  <c:v>154.33639526367199</c:v>
                </c:pt>
                <c:pt idx="3351">
                  <c:v>154.38140869140599</c:v>
                </c:pt>
                <c:pt idx="3352">
                  <c:v>154.42466735839801</c:v>
                </c:pt>
                <c:pt idx="3353">
                  <c:v>154.47055053710901</c:v>
                </c:pt>
                <c:pt idx="3354">
                  <c:v>154.51469421386699</c:v>
                </c:pt>
                <c:pt idx="3355">
                  <c:v>154.557052612305</c:v>
                </c:pt>
                <c:pt idx="3356">
                  <c:v>154.59677124023401</c:v>
                </c:pt>
                <c:pt idx="3357">
                  <c:v>154.63648986816401</c:v>
                </c:pt>
                <c:pt idx="3358">
                  <c:v>154.67709350585901</c:v>
                </c:pt>
                <c:pt idx="3359">
                  <c:v>154.71945190429699</c:v>
                </c:pt>
                <c:pt idx="3360">
                  <c:v>154.76094055175801</c:v>
                </c:pt>
                <c:pt idx="3361">
                  <c:v>154.80152893066401</c:v>
                </c:pt>
                <c:pt idx="3362">
                  <c:v>154.83860778808599</c:v>
                </c:pt>
                <c:pt idx="3363">
                  <c:v>154.87391662597699</c:v>
                </c:pt>
                <c:pt idx="3364">
                  <c:v>154.91275024414099</c:v>
                </c:pt>
                <c:pt idx="3365">
                  <c:v>154.95333862304699</c:v>
                </c:pt>
                <c:pt idx="3366">
                  <c:v>154.99835205078099</c:v>
                </c:pt>
                <c:pt idx="3367">
                  <c:v>155.04161071777301</c:v>
                </c:pt>
                <c:pt idx="3368">
                  <c:v>155.08132934570301</c:v>
                </c:pt>
                <c:pt idx="3369">
                  <c:v>155.122802734375</c:v>
                </c:pt>
                <c:pt idx="3370">
                  <c:v>155.16693115234401</c:v>
                </c:pt>
                <c:pt idx="3371">
                  <c:v>155.20578002929699</c:v>
                </c:pt>
                <c:pt idx="3372">
                  <c:v>155.24636840820301</c:v>
                </c:pt>
                <c:pt idx="3373">
                  <c:v>155.289627075195</c:v>
                </c:pt>
                <c:pt idx="3374">
                  <c:v>155.33198547363301</c:v>
                </c:pt>
                <c:pt idx="3375">
                  <c:v>155.37965393066401</c:v>
                </c:pt>
                <c:pt idx="3376">
                  <c:v>155.41937255859401</c:v>
                </c:pt>
                <c:pt idx="3377">
                  <c:v>155.4599609375</c:v>
                </c:pt>
                <c:pt idx="3378">
                  <c:v>155.50144958496099</c:v>
                </c:pt>
                <c:pt idx="3379">
                  <c:v>155.53939819335901</c:v>
                </c:pt>
                <c:pt idx="3380">
                  <c:v>155.57823181152301</c:v>
                </c:pt>
                <c:pt idx="3381">
                  <c:v>155.61972045898401</c:v>
                </c:pt>
                <c:pt idx="3382">
                  <c:v>155.66384887695301</c:v>
                </c:pt>
                <c:pt idx="3383">
                  <c:v>155.70268249511699</c:v>
                </c:pt>
                <c:pt idx="3384">
                  <c:v>155.73976135253901</c:v>
                </c:pt>
                <c:pt idx="3385">
                  <c:v>155.77505493164099</c:v>
                </c:pt>
                <c:pt idx="3386">
                  <c:v>155.813888549805</c:v>
                </c:pt>
                <c:pt idx="3387">
                  <c:v>155.85360717773401</c:v>
                </c:pt>
                <c:pt idx="3388">
                  <c:v>155.89598083496099</c:v>
                </c:pt>
                <c:pt idx="3389">
                  <c:v>155.93922424316401</c:v>
                </c:pt>
                <c:pt idx="3390">
                  <c:v>155.980712890625</c:v>
                </c:pt>
                <c:pt idx="3391">
                  <c:v>156.02218627929699</c:v>
                </c:pt>
                <c:pt idx="3392">
                  <c:v>156.06101989746099</c:v>
                </c:pt>
                <c:pt idx="3393">
                  <c:v>156.106033325195</c:v>
                </c:pt>
                <c:pt idx="3394">
                  <c:v>156.15104675293</c:v>
                </c:pt>
                <c:pt idx="3395">
                  <c:v>156.19076538085901</c:v>
                </c:pt>
                <c:pt idx="3396">
                  <c:v>156.23225402832</c:v>
                </c:pt>
                <c:pt idx="3397">
                  <c:v>156.27638244628901</c:v>
                </c:pt>
                <c:pt idx="3398">
                  <c:v>156.32051086425801</c:v>
                </c:pt>
                <c:pt idx="3399">
                  <c:v>156.36288452148401</c:v>
                </c:pt>
                <c:pt idx="3400">
                  <c:v>156.40347290039099</c:v>
                </c:pt>
                <c:pt idx="3401">
                  <c:v>156.44584655761699</c:v>
                </c:pt>
                <c:pt idx="3402">
                  <c:v>156.48908996582</c:v>
                </c:pt>
                <c:pt idx="3403">
                  <c:v>156.53233337402301</c:v>
                </c:pt>
                <c:pt idx="3404">
                  <c:v>156.57293701171901</c:v>
                </c:pt>
                <c:pt idx="3405">
                  <c:v>156.61619567871099</c:v>
                </c:pt>
                <c:pt idx="3406">
                  <c:v>156.65678405761699</c:v>
                </c:pt>
                <c:pt idx="3407">
                  <c:v>156.69386291503901</c:v>
                </c:pt>
                <c:pt idx="3408">
                  <c:v>156.73092651367199</c:v>
                </c:pt>
                <c:pt idx="3409">
                  <c:v>156.76712036132801</c:v>
                </c:pt>
                <c:pt idx="3410">
                  <c:v>156.80947875976599</c:v>
                </c:pt>
                <c:pt idx="3411">
                  <c:v>156.84831237793</c:v>
                </c:pt>
                <c:pt idx="3412">
                  <c:v>156.88980102539099</c:v>
                </c:pt>
                <c:pt idx="3413">
                  <c:v>156.92510986328099</c:v>
                </c:pt>
                <c:pt idx="3414">
                  <c:v>156.963943481445</c:v>
                </c:pt>
                <c:pt idx="3415">
                  <c:v>156.99923706054699</c:v>
                </c:pt>
                <c:pt idx="3416">
                  <c:v>157.04249572753901</c:v>
                </c:pt>
                <c:pt idx="3417">
                  <c:v>157.08485412597699</c:v>
                </c:pt>
                <c:pt idx="3418">
                  <c:v>157.12545776367199</c:v>
                </c:pt>
                <c:pt idx="3419">
                  <c:v>157.17047119140599</c:v>
                </c:pt>
                <c:pt idx="3420">
                  <c:v>157.21107482910199</c:v>
                </c:pt>
                <c:pt idx="3421">
                  <c:v>157.25343322753901</c:v>
                </c:pt>
                <c:pt idx="3422">
                  <c:v>157.29138183593801</c:v>
                </c:pt>
                <c:pt idx="3423">
                  <c:v>157.33464050293</c:v>
                </c:pt>
                <c:pt idx="3424">
                  <c:v>157.37788391113301</c:v>
                </c:pt>
                <c:pt idx="3425">
                  <c:v>157.42201232910199</c:v>
                </c:pt>
                <c:pt idx="3426">
                  <c:v>157.46173095703099</c:v>
                </c:pt>
                <c:pt idx="3427">
                  <c:v>157.505859375</c:v>
                </c:pt>
                <c:pt idx="3428">
                  <c:v>157.54998779296901</c:v>
                </c:pt>
                <c:pt idx="3429">
                  <c:v>157.59500122070301</c:v>
                </c:pt>
                <c:pt idx="3430">
                  <c:v>157.63471984863301</c:v>
                </c:pt>
                <c:pt idx="3431">
                  <c:v>157.677978515625</c:v>
                </c:pt>
                <c:pt idx="3432">
                  <c:v>157.72299194335901</c:v>
                </c:pt>
                <c:pt idx="3433">
                  <c:v>157.76535034179699</c:v>
                </c:pt>
                <c:pt idx="3434">
                  <c:v>157.803298950195</c:v>
                </c:pt>
                <c:pt idx="3435">
                  <c:v>157.84478759765599</c:v>
                </c:pt>
                <c:pt idx="3436">
                  <c:v>157.88714599609401</c:v>
                </c:pt>
                <c:pt idx="3437">
                  <c:v>157.92686462402301</c:v>
                </c:pt>
                <c:pt idx="3438">
                  <c:v>157.96746826171901</c:v>
                </c:pt>
                <c:pt idx="3439">
                  <c:v>158.00454711914099</c:v>
                </c:pt>
                <c:pt idx="3440">
                  <c:v>158.04779052734401</c:v>
                </c:pt>
                <c:pt idx="3441">
                  <c:v>158.08926391601599</c:v>
                </c:pt>
                <c:pt idx="3442">
                  <c:v>158.12986755371099</c:v>
                </c:pt>
                <c:pt idx="3443">
                  <c:v>158.17135620117199</c:v>
                </c:pt>
                <c:pt idx="3444">
                  <c:v>158.21548461914099</c:v>
                </c:pt>
                <c:pt idx="3445">
                  <c:v>158.260498046875</c:v>
                </c:pt>
                <c:pt idx="3446">
                  <c:v>158.30285644531301</c:v>
                </c:pt>
                <c:pt idx="3447">
                  <c:v>158.346115112305</c:v>
                </c:pt>
                <c:pt idx="3448">
                  <c:v>158.38758850097699</c:v>
                </c:pt>
                <c:pt idx="3449">
                  <c:v>158.43260192871099</c:v>
                </c:pt>
                <c:pt idx="3450">
                  <c:v>158.47320556640599</c:v>
                </c:pt>
                <c:pt idx="3451">
                  <c:v>158.51203918457</c:v>
                </c:pt>
                <c:pt idx="3452">
                  <c:v>158.5517578125</c:v>
                </c:pt>
                <c:pt idx="3453">
                  <c:v>158.59500122070301</c:v>
                </c:pt>
                <c:pt idx="3454">
                  <c:v>158.63914489746099</c:v>
                </c:pt>
                <c:pt idx="3455">
                  <c:v>158.67886352539099</c:v>
                </c:pt>
                <c:pt idx="3456">
                  <c:v>158.72210693359401</c:v>
                </c:pt>
                <c:pt idx="3457">
                  <c:v>158.76094055175801</c:v>
                </c:pt>
                <c:pt idx="3458">
                  <c:v>158.80242919921901</c:v>
                </c:pt>
                <c:pt idx="3459">
                  <c:v>158.83772277832</c:v>
                </c:pt>
                <c:pt idx="3460">
                  <c:v>158.87921142578099</c:v>
                </c:pt>
                <c:pt idx="3461">
                  <c:v>158.92422485351599</c:v>
                </c:pt>
                <c:pt idx="3462">
                  <c:v>158.96835327148401</c:v>
                </c:pt>
                <c:pt idx="3463">
                  <c:v>159.01159667968801</c:v>
                </c:pt>
                <c:pt idx="3464">
                  <c:v>159.05308532714801</c:v>
                </c:pt>
                <c:pt idx="3465">
                  <c:v>159.09632873535199</c:v>
                </c:pt>
                <c:pt idx="3466">
                  <c:v>159.13870239257801</c:v>
                </c:pt>
                <c:pt idx="3467">
                  <c:v>159.18106079101599</c:v>
                </c:pt>
                <c:pt idx="3468">
                  <c:v>159.21989440918</c:v>
                </c:pt>
                <c:pt idx="3469">
                  <c:v>159.26226806640599</c:v>
                </c:pt>
                <c:pt idx="3470">
                  <c:v>159.30462646484401</c:v>
                </c:pt>
                <c:pt idx="3471">
                  <c:v>159.34346008300801</c:v>
                </c:pt>
                <c:pt idx="3472">
                  <c:v>159.38317871093801</c:v>
                </c:pt>
                <c:pt idx="3473">
                  <c:v>159.41937255859401</c:v>
                </c:pt>
                <c:pt idx="3474">
                  <c:v>159.454666137695</c:v>
                </c:pt>
                <c:pt idx="3475">
                  <c:v>159.494384765625</c:v>
                </c:pt>
                <c:pt idx="3476">
                  <c:v>159.534103393555</c:v>
                </c:pt>
                <c:pt idx="3477">
                  <c:v>159.57206726074199</c:v>
                </c:pt>
                <c:pt idx="3478">
                  <c:v>159.61001586914099</c:v>
                </c:pt>
                <c:pt idx="3479">
                  <c:v>159.65237426757801</c:v>
                </c:pt>
                <c:pt idx="3480">
                  <c:v>159.69120788574199</c:v>
                </c:pt>
                <c:pt idx="3481">
                  <c:v>159.73181152343801</c:v>
                </c:pt>
                <c:pt idx="3482">
                  <c:v>159.77153015136699</c:v>
                </c:pt>
                <c:pt idx="3483">
                  <c:v>159.81477355957</c:v>
                </c:pt>
                <c:pt idx="3484">
                  <c:v>159.859786987305</c:v>
                </c:pt>
                <c:pt idx="3485">
                  <c:v>159.90480041503901</c:v>
                </c:pt>
                <c:pt idx="3486">
                  <c:v>159.94451904296901</c:v>
                </c:pt>
                <c:pt idx="3487">
                  <c:v>159.98953247070301</c:v>
                </c:pt>
                <c:pt idx="3488">
                  <c:v>160.03631591796901</c:v>
                </c:pt>
                <c:pt idx="3489">
                  <c:v>160.08044433593801</c:v>
                </c:pt>
                <c:pt idx="3490">
                  <c:v>160.12281799316401</c:v>
                </c:pt>
                <c:pt idx="3491">
                  <c:v>160.16517639160199</c:v>
                </c:pt>
                <c:pt idx="3492">
                  <c:v>160.20578002929699</c:v>
                </c:pt>
                <c:pt idx="3493">
                  <c:v>160.24725341796901</c:v>
                </c:pt>
                <c:pt idx="3494">
                  <c:v>160.28697204589801</c:v>
                </c:pt>
                <c:pt idx="3495">
                  <c:v>160.32669067382801</c:v>
                </c:pt>
                <c:pt idx="3496">
                  <c:v>160.36994934082</c:v>
                </c:pt>
                <c:pt idx="3497">
                  <c:v>160.41053771972699</c:v>
                </c:pt>
                <c:pt idx="3498">
                  <c:v>160.44761657714801</c:v>
                </c:pt>
                <c:pt idx="3499">
                  <c:v>160.48908996582</c:v>
                </c:pt>
                <c:pt idx="3500">
                  <c:v>160.53323364257801</c:v>
                </c:pt>
                <c:pt idx="3501">
                  <c:v>160.57470703125</c:v>
                </c:pt>
                <c:pt idx="3502">
                  <c:v>160.62149047851599</c:v>
                </c:pt>
                <c:pt idx="3503">
                  <c:v>160.66561889648401</c:v>
                </c:pt>
                <c:pt idx="3504">
                  <c:v>160.70974731445301</c:v>
                </c:pt>
                <c:pt idx="3505">
                  <c:v>160.75387573242199</c:v>
                </c:pt>
                <c:pt idx="3506">
                  <c:v>160.79359436035199</c:v>
                </c:pt>
                <c:pt idx="3507">
                  <c:v>160.83596801757801</c:v>
                </c:pt>
                <c:pt idx="3508">
                  <c:v>160.88186645507801</c:v>
                </c:pt>
                <c:pt idx="3509">
                  <c:v>160.92070007324199</c:v>
                </c:pt>
                <c:pt idx="3510">
                  <c:v>160.95953369140599</c:v>
                </c:pt>
                <c:pt idx="3511">
                  <c:v>160.99925231933599</c:v>
                </c:pt>
                <c:pt idx="3512">
                  <c:v>161.03897094726599</c:v>
                </c:pt>
                <c:pt idx="3513">
                  <c:v>161.08044433593801</c:v>
                </c:pt>
                <c:pt idx="3514">
                  <c:v>161.12104797363301</c:v>
                </c:pt>
                <c:pt idx="3515">
                  <c:v>161.16165161132801</c:v>
                </c:pt>
                <c:pt idx="3516">
                  <c:v>161.20225524902301</c:v>
                </c:pt>
                <c:pt idx="3517">
                  <c:v>161.24284362793</c:v>
                </c:pt>
                <c:pt idx="3518">
                  <c:v>161.283447265625</c:v>
                </c:pt>
                <c:pt idx="3519">
                  <c:v>161.32669067382801</c:v>
                </c:pt>
                <c:pt idx="3520">
                  <c:v>161.37083435058599</c:v>
                </c:pt>
                <c:pt idx="3521">
                  <c:v>161.414962768555</c:v>
                </c:pt>
                <c:pt idx="3522">
                  <c:v>161.45379638671901</c:v>
                </c:pt>
                <c:pt idx="3523">
                  <c:v>161.49174499511699</c:v>
                </c:pt>
                <c:pt idx="3524">
                  <c:v>161.53498840332</c:v>
                </c:pt>
                <c:pt idx="3525">
                  <c:v>161.57029724121099</c:v>
                </c:pt>
                <c:pt idx="3526">
                  <c:v>161.61442565918</c:v>
                </c:pt>
                <c:pt idx="3527">
                  <c:v>161.65679931640599</c:v>
                </c:pt>
                <c:pt idx="3528">
                  <c:v>161.70004272460901</c:v>
                </c:pt>
                <c:pt idx="3529">
                  <c:v>161.74594116210901</c:v>
                </c:pt>
                <c:pt idx="3530">
                  <c:v>161.78741455078099</c:v>
                </c:pt>
                <c:pt idx="3531">
                  <c:v>161.82978820800801</c:v>
                </c:pt>
                <c:pt idx="3532">
                  <c:v>161.87391662597699</c:v>
                </c:pt>
                <c:pt idx="3533">
                  <c:v>161.91716003418</c:v>
                </c:pt>
                <c:pt idx="3534">
                  <c:v>161.95335388183599</c:v>
                </c:pt>
                <c:pt idx="3535">
                  <c:v>161.99925231933599</c:v>
                </c:pt>
                <c:pt idx="3536">
                  <c:v>162.04161071777301</c:v>
                </c:pt>
                <c:pt idx="3537">
                  <c:v>162.08485412597699</c:v>
                </c:pt>
                <c:pt idx="3538">
                  <c:v>162.12457275390599</c:v>
                </c:pt>
                <c:pt idx="3539">
                  <c:v>162.16429138183599</c:v>
                </c:pt>
                <c:pt idx="3540">
                  <c:v>162.20489501953099</c:v>
                </c:pt>
                <c:pt idx="3541">
                  <c:v>162.24638366699199</c:v>
                </c:pt>
                <c:pt idx="3542">
                  <c:v>162.29051208496099</c:v>
                </c:pt>
                <c:pt idx="3543">
                  <c:v>162.33111572265599</c:v>
                </c:pt>
                <c:pt idx="3544">
                  <c:v>162.37876892089801</c:v>
                </c:pt>
                <c:pt idx="3545">
                  <c:v>162.41848754882801</c:v>
                </c:pt>
                <c:pt idx="3546">
                  <c:v>162.45555114746099</c:v>
                </c:pt>
                <c:pt idx="3547">
                  <c:v>162.49526977539099</c:v>
                </c:pt>
                <c:pt idx="3548">
                  <c:v>162.53675842285199</c:v>
                </c:pt>
                <c:pt idx="3549">
                  <c:v>162.57295227050801</c:v>
                </c:pt>
                <c:pt idx="3550">
                  <c:v>162.615310668945</c:v>
                </c:pt>
                <c:pt idx="3551">
                  <c:v>162.655029296875</c:v>
                </c:pt>
                <c:pt idx="3552">
                  <c:v>162.69563293457</c:v>
                </c:pt>
                <c:pt idx="3553">
                  <c:v>162.73623657226599</c:v>
                </c:pt>
                <c:pt idx="3554">
                  <c:v>162.77064514160199</c:v>
                </c:pt>
                <c:pt idx="3555">
                  <c:v>162.81124877929699</c:v>
                </c:pt>
                <c:pt idx="3556">
                  <c:v>162.8544921875</c:v>
                </c:pt>
                <c:pt idx="3557">
                  <c:v>162.89334106445301</c:v>
                </c:pt>
                <c:pt idx="3558">
                  <c:v>162.93658447265599</c:v>
                </c:pt>
                <c:pt idx="3559">
                  <c:v>162.980712890625</c:v>
                </c:pt>
                <c:pt idx="3560">
                  <c:v>163.020431518555</c:v>
                </c:pt>
                <c:pt idx="3561">
                  <c:v>163.06721496582</c:v>
                </c:pt>
                <c:pt idx="3562">
                  <c:v>163.1044921875</c:v>
                </c:pt>
                <c:pt idx="3563">
                  <c:v>163.14869689941401</c:v>
                </c:pt>
                <c:pt idx="3564">
                  <c:v>163.19378662109401</c:v>
                </c:pt>
                <c:pt idx="3565">
                  <c:v>163.23539733886699</c:v>
                </c:pt>
                <c:pt idx="3566">
                  <c:v>163.27961730957</c:v>
                </c:pt>
                <c:pt idx="3567">
                  <c:v>163.32035827636699</c:v>
                </c:pt>
                <c:pt idx="3568">
                  <c:v>163.35850524902301</c:v>
                </c:pt>
                <c:pt idx="3569">
                  <c:v>163.39926147460901</c:v>
                </c:pt>
                <c:pt idx="3570">
                  <c:v>163.44087219238301</c:v>
                </c:pt>
                <c:pt idx="3571">
                  <c:v>163.47640991210901</c:v>
                </c:pt>
                <c:pt idx="3572">
                  <c:v>163.517166137695</c:v>
                </c:pt>
                <c:pt idx="3573">
                  <c:v>163.554443359375</c:v>
                </c:pt>
                <c:pt idx="3574">
                  <c:v>163.59605407714801</c:v>
                </c:pt>
                <c:pt idx="3575">
                  <c:v>163.63853454589801</c:v>
                </c:pt>
                <c:pt idx="3576">
                  <c:v>163.676681518555</c:v>
                </c:pt>
                <c:pt idx="3577">
                  <c:v>163.72003173828099</c:v>
                </c:pt>
                <c:pt idx="3578">
                  <c:v>163.76512145996099</c:v>
                </c:pt>
                <c:pt idx="3579">
                  <c:v>163.80499267578099</c:v>
                </c:pt>
                <c:pt idx="3580">
                  <c:v>163.84574890136699</c:v>
                </c:pt>
                <c:pt idx="3581">
                  <c:v>163.89169311523401</c:v>
                </c:pt>
                <c:pt idx="3582">
                  <c:v>163.93504333496099</c:v>
                </c:pt>
                <c:pt idx="3583">
                  <c:v>163.98011779785199</c:v>
                </c:pt>
                <c:pt idx="3584">
                  <c:v>164.02174377441401</c:v>
                </c:pt>
                <c:pt idx="3585">
                  <c:v>164.06248474121099</c:v>
                </c:pt>
                <c:pt idx="3586">
                  <c:v>164.10496520996099</c:v>
                </c:pt>
                <c:pt idx="3587">
                  <c:v>164.14657592773401</c:v>
                </c:pt>
                <c:pt idx="3588">
                  <c:v>164.18907165527301</c:v>
                </c:pt>
                <c:pt idx="3589">
                  <c:v>164.23155212402301</c:v>
                </c:pt>
                <c:pt idx="3590">
                  <c:v>164.27316284179699</c:v>
                </c:pt>
                <c:pt idx="3591">
                  <c:v>164.31130981445301</c:v>
                </c:pt>
                <c:pt idx="3592">
                  <c:v>164.35292053222699</c:v>
                </c:pt>
                <c:pt idx="3593">
                  <c:v>164.39540100097699</c:v>
                </c:pt>
                <c:pt idx="3594">
                  <c:v>164.43528747558599</c:v>
                </c:pt>
                <c:pt idx="3595">
                  <c:v>164.47689819335901</c:v>
                </c:pt>
                <c:pt idx="3596">
                  <c:v>164.51937866210901</c:v>
                </c:pt>
                <c:pt idx="3597">
                  <c:v>164.55926513671901</c:v>
                </c:pt>
                <c:pt idx="3598">
                  <c:v>164.59393310546901</c:v>
                </c:pt>
                <c:pt idx="3599">
                  <c:v>164.637283325195</c:v>
                </c:pt>
                <c:pt idx="3600">
                  <c:v>164.679763793945</c:v>
                </c:pt>
                <c:pt idx="3601">
                  <c:v>164.72572326660199</c:v>
                </c:pt>
                <c:pt idx="3602">
                  <c:v>164.76646423339801</c:v>
                </c:pt>
                <c:pt idx="3603">
                  <c:v>164.80894470214801</c:v>
                </c:pt>
                <c:pt idx="3604">
                  <c:v>164.84970092773401</c:v>
                </c:pt>
                <c:pt idx="3605">
                  <c:v>164.89044189453099</c:v>
                </c:pt>
                <c:pt idx="3606">
                  <c:v>164.93379211425801</c:v>
                </c:pt>
                <c:pt idx="3607">
                  <c:v>164.97888183593801</c:v>
                </c:pt>
                <c:pt idx="3608">
                  <c:v>165.02656555175801</c:v>
                </c:pt>
                <c:pt idx="3609">
                  <c:v>165.07077026367199</c:v>
                </c:pt>
                <c:pt idx="3610">
                  <c:v>165.11152648925801</c:v>
                </c:pt>
                <c:pt idx="3611">
                  <c:v>165.14967346191401</c:v>
                </c:pt>
                <c:pt idx="3612">
                  <c:v>165.19302368164099</c:v>
                </c:pt>
                <c:pt idx="3613">
                  <c:v>165.22856140136699</c:v>
                </c:pt>
                <c:pt idx="3614">
                  <c:v>165.27104187011699</c:v>
                </c:pt>
                <c:pt idx="3615">
                  <c:v>165.31265258789099</c:v>
                </c:pt>
                <c:pt idx="3616">
                  <c:v>165.34907531738301</c:v>
                </c:pt>
                <c:pt idx="3617">
                  <c:v>165.39068603515599</c:v>
                </c:pt>
                <c:pt idx="3618">
                  <c:v>165.43316650390599</c:v>
                </c:pt>
                <c:pt idx="3619">
                  <c:v>165.47390747070301</c:v>
                </c:pt>
                <c:pt idx="3620">
                  <c:v>165.51553344726599</c:v>
                </c:pt>
                <c:pt idx="3621">
                  <c:v>165.55627441406301</c:v>
                </c:pt>
                <c:pt idx="3622">
                  <c:v>165.59703063964801</c:v>
                </c:pt>
                <c:pt idx="3623">
                  <c:v>165.63951110839801</c:v>
                </c:pt>
                <c:pt idx="3624">
                  <c:v>165.68199157714801</c:v>
                </c:pt>
                <c:pt idx="3625">
                  <c:v>165.72706604003901</c:v>
                </c:pt>
                <c:pt idx="3626">
                  <c:v>165.767822265625</c:v>
                </c:pt>
                <c:pt idx="3627">
                  <c:v>165.80856323242199</c:v>
                </c:pt>
                <c:pt idx="3628">
                  <c:v>165.84844970703099</c:v>
                </c:pt>
                <c:pt idx="3629">
                  <c:v>165.88832092285199</c:v>
                </c:pt>
                <c:pt idx="3630">
                  <c:v>165.93167114257801</c:v>
                </c:pt>
                <c:pt idx="3631">
                  <c:v>165.97242736816401</c:v>
                </c:pt>
                <c:pt idx="3632">
                  <c:v>166.017501831055</c:v>
                </c:pt>
                <c:pt idx="3633">
                  <c:v>166.05911254882801</c:v>
                </c:pt>
                <c:pt idx="3634">
                  <c:v>166.09986877441401</c:v>
                </c:pt>
                <c:pt idx="3635">
                  <c:v>166.13888549804699</c:v>
                </c:pt>
                <c:pt idx="3636">
                  <c:v>166.18309020996099</c:v>
                </c:pt>
                <c:pt idx="3637">
                  <c:v>166.22904968261699</c:v>
                </c:pt>
                <c:pt idx="3638">
                  <c:v>166.27066040039099</c:v>
                </c:pt>
                <c:pt idx="3639">
                  <c:v>166.31488037109401</c:v>
                </c:pt>
                <c:pt idx="3640">
                  <c:v>166.35649108886699</c:v>
                </c:pt>
                <c:pt idx="3641">
                  <c:v>166.39723205566401</c:v>
                </c:pt>
                <c:pt idx="3642">
                  <c:v>166.43365478515599</c:v>
                </c:pt>
                <c:pt idx="3643">
                  <c:v>166.47439575195301</c:v>
                </c:pt>
                <c:pt idx="3644">
                  <c:v>166.51687622070301</c:v>
                </c:pt>
                <c:pt idx="3645">
                  <c:v>166.55935668945301</c:v>
                </c:pt>
                <c:pt idx="3646">
                  <c:v>166.60011291503901</c:v>
                </c:pt>
                <c:pt idx="3647">
                  <c:v>166.638259887695</c:v>
                </c:pt>
                <c:pt idx="3648">
                  <c:v>166.675537109375</c:v>
                </c:pt>
                <c:pt idx="3649">
                  <c:v>166.71714782714801</c:v>
                </c:pt>
                <c:pt idx="3650">
                  <c:v>166.75962829589801</c:v>
                </c:pt>
                <c:pt idx="3651">
                  <c:v>166.80471801757801</c:v>
                </c:pt>
                <c:pt idx="3652">
                  <c:v>166.84719848632801</c:v>
                </c:pt>
                <c:pt idx="3653">
                  <c:v>166.890548706055</c:v>
                </c:pt>
                <c:pt idx="3654">
                  <c:v>166.93215942382801</c:v>
                </c:pt>
                <c:pt idx="3655">
                  <c:v>166.97030639648401</c:v>
                </c:pt>
                <c:pt idx="3656">
                  <c:v>167.01278686523401</c:v>
                </c:pt>
                <c:pt idx="3657">
                  <c:v>167.05526733398401</c:v>
                </c:pt>
                <c:pt idx="3658">
                  <c:v>167.10469055175801</c:v>
                </c:pt>
                <c:pt idx="3659">
                  <c:v>167.145431518555</c:v>
                </c:pt>
                <c:pt idx="3660">
                  <c:v>167.18357849121099</c:v>
                </c:pt>
                <c:pt idx="3661">
                  <c:v>167.22433471679699</c:v>
                </c:pt>
                <c:pt idx="3662">
                  <c:v>167.26681518554699</c:v>
                </c:pt>
                <c:pt idx="3663">
                  <c:v>167.31101989746099</c:v>
                </c:pt>
                <c:pt idx="3664">
                  <c:v>167.35090637207</c:v>
                </c:pt>
                <c:pt idx="3665">
                  <c:v>167.39338684082</c:v>
                </c:pt>
                <c:pt idx="3666">
                  <c:v>167.43586730957</c:v>
                </c:pt>
                <c:pt idx="3667">
                  <c:v>167.47227478027301</c:v>
                </c:pt>
                <c:pt idx="3668">
                  <c:v>167.51042175293</c:v>
                </c:pt>
                <c:pt idx="3669">
                  <c:v>167.55030822753901</c:v>
                </c:pt>
                <c:pt idx="3670">
                  <c:v>167.59452819824199</c:v>
                </c:pt>
                <c:pt idx="3671">
                  <c:v>167.63700866699199</c:v>
                </c:pt>
                <c:pt idx="3672">
                  <c:v>167.68208312988301</c:v>
                </c:pt>
                <c:pt idx="3673">
                  <c:v>167.72283935546901</c:v>
                </c:pt>
                <c:pt idx="3674">
                  <c:v>167.766189575195</c:v>
                </c:pt>
                <c:pt idx="3675">
                  <c:v>167.81300354003901</c:v>
                </c:pt>
                <c:pt idx="3676">
                  <c:v>167.85287475585901</c:v>
                </c:pt>
                <c:pt idx="3677">
                  <c:v>167.89883422851599</c:v>
                </c:pt>
                <c:pt idx="3678">
                  <c:v>167.93870544433599</c:v>
                </c:pt>
                <c:pt idx="3679">
                  <c:v>167.978591918945</c:v>
                </c:pt>
                <c:pt idx="3680">
                  <c:v>168.01760864257801</c:v>
                </c:pt>
                <c:pt idx="3681">
                  <c:v>168.05747985839801</c:v>
                </c:pt>
                <c:pt idx="3682">
                  <c:v>168.09477233886699</c:v>
                </c:pt>
                <c:pt idx="3683">
                  <c:v>168.13464355468801</c:v>
                </c:pt>
                <c:pt idx="3684">
                  <c:v>168.17453002929699</c:v>
                </c:pt>
                <c:pt idx="3685">
                  <c:v>168.21527099609401</c:v>
                </c:pt>
                <c:pt idx="3686">
                  <c:v>168.25688171386699</c:v>
                </c:pt>
                <c:pt idx="3687">
                  <c:v>168.29763793945301</c:v>
                </c:pt>
                <c:pt idx="3688">
                  <c:v>168.34358215332</c:v>
                </c:pt>
                <c:pt idx="3689">
                  <c:v>168.38606262207</c:v>
                </c:pt>
                <c:pt idx="3690">
                  <c:v>168.43028259277301</c:v>
                </c:pt>
                <c:pt idx="3691">
                  <c:v>168.47016906738301</c:v>
                </c:pt>
                <c:pt idx="3692">
                  <c:v>168.51351928710901</c:v>
                </c:pt>
                <c:pt idx="3693">
                  <c:v>168.55685424804699</c:v>
                </c:pt>
                <c:pt idx="3694">
                  <c:v>168.60281372070301</c:v>
                </c:pt>
                <c:pt idx="3695">
                  <c:v>168.6435546875</c:v>
                </c:pt>
                <c:pt idx="3696">
                  <c:v>168.68603515625</c:v>
                </c:pt>
                <c:pt idx="3697">
                  <c:v>168.72938537597699</c:v>
                </c:pt>
                <c:pt idx="3698">
                  <c:v>168.76927185058599</c:v>
                </c:pt>
                <c:pt idx="3699">
                  <c:v>168.81262207031301</c:v>
                </c:pt>
                <c:pt idx="3700">
                  <c:v>168.85336303710901</c:v>
                </c:pt>
                <c:pt idx="3701">
                  <c:v>168.89671325683599</c:v>
                </c:pt>
                <c:pt idx="3702">
                  <c:v>168.936599731445</c:v>
                </c:pt>
                <c:pt idx="3703">
                  <c:v>168.97734069824199</c:v>
                </c:pt>
                <c:pt idx="3704">
                  <c:v>169.01722717285199</c:v>
                </c:pt>
                <c:pt idx="3705">
                  <c:v>169.05970764160199</c:v>
                </c:pt>
                <c:pt idx="3706">
                  <c:v>169.10044860839801</c:v>
                </c:pt>
                <c:pt idx="3707">
                  <c:v>169.14205932617199</c:v>
                </c:pt>
                <c:pt idx="3708">
                  <c:v>169.181076049805</c:v>
                </c:pt>
                <c:pt idx="3709">
                  <c:v>169.21922302246099</c:v>
                </c:pt>
                <c:pt idx="3710">
                  <c:v>169.25997924804699</c:v>
                </c:pt>
                <c:pt idx="3711">
                  <c:v>169.30245971679699</c:v>
                </c:pt>
                <c:pt idx="3712">
                  <c:v>169.34407043457</c:v>
                </c:pt>
                <c:pt idx="3713">
                  <c:v>169.38395690918</c:v>
                </c:pt>
                <c:pt idx="3714">
                  <c:v>169.42210388183599</c:v>
                </c:pt>
                <c:pt idx="3715">
                  <c:v>169.45938110351599</c:v>
                </c:pt>
                <c:pt idx="3716">
                  <c:v>169.49752807617199</c:v>
                </c:pt>
                <c:pt idx="3717">
                  <c:v>169.53826904296901</c:v>
                </c:pt>
                <c:pt idx="3718">
                  <c:v>169.58074951171901</c:v>
                </c:pt>
                <c:pt idx="3719">
                  <c:v>169.624099731445</c:v>
                </c:pt>
                <c:pt idx="3720">
                  <c:v>169.669189453125</c:v>
                </c:pt>
                <c:pt idx="3721">
                  <c:v>169.71080017089801</c:v>
                </c:pt>
                <c:pt idx="3722">
                  <c:v>169.75587463378901</c:v>
                </c:pt>
                <c:pt idx="3723">
                  <c:v>169.80270385742199</c:v>
                </c:pt>
                <c:pt idx="3724">
                  <c:v>169.84690856933599</c:v>
                </c:pt>
                <c:pt idx="3725">
                  <c:v>169.89025878906301</c:v>
                </c:pt>
                <c:pt idx="3726">
                  <c:v>169.93794250488301</c:v>
                </c:pt>
                <c:pt idx="3727">
                  <c:v>169.97869873046901</c:v>
                </c:pt>
                <c:pt idx="3728">
                  <c:v>170.01943969726599</c:v>
                </c:pt>
                <c:pt idx="3729">
                  <c:v>170.06105041503901</c:v>
                </c:pt>
                <c:pt idx="3730">
                  <c:v>170.10006713867199</c:v>
                </c:pt>
                <c:pt idx="3731">
                  <c:v>170.14341735839801</c:v>
                </c:pt>
                <c:pt idx="3732">
                  <c:v>170.184158325195</c:v>
                </c:pt>
                <c:pt idx="3733">
                  <c:v>170.22317504882801</c:v>
                </c:pt>
                <c:pt idx="3734">
                  <c:v>170.26739501953099</c:v>
                </c:pt>
                <c:pt idx="3735">
                  <c:v>170.31074523925801</c:v>
                </c:pt>
                <c:pt idx="3736">
                  <c:v>170.35409545898401</c:v>
                </c:pt>
                <c:pt idx="3737">
                  <c:v>170.40090942382801</c:v>
                </c:pt>
                <c:pt idx="3738">
                  <c:v>170.44512939453099</c:v>
                </c:pt>
                <c:pt idx="3739">
                  <c:v>170.491943359375</c:v>
                </c:pt>
                <c:pt idx="3740">
                  <c:v>170.53355407714801</c:v>
                </c:pt>
                <c:pt idx="3741">
                  <c:v>170.57516479492199</c:v>
                </c:pt>
                <c:pt idx="3742">
                  <c:v>170.61851501464801</c:v>
                </c:pt>
                <c:pt idx="3743">
                  <c:v>170.656661987305</c:v>
                </c:pt>
                <c:pt idx="3744">
                  <c:v>170.70001220703099</c:v>
                </c:pt>
                <c:pt idx="3745">
                  <c:v>170.74075317382801</c:v>
                </c:pt>
                <c:pt idx="3746">
                  <c:v>170.77890014648401</c:v>
                </c:pt>
                <c:pt idx="3747">
                  <c:v>170.814453125</c:v>
                </c:pt>
                <c:pt idx="3748">
                  <c:v>170.85260009765599</c:v>
                </c:pt>
                <c:pt idx="3749">
                  <c:v>170.88987731933599</c:v>
                </c:pt>
                <c:pt idx="3750">
                  <c:v>170.93322753906301</c:v>
                </c:pt>
                <c:pt idx="3751">
                  <c:v>170.97483825683599</c:v>
                </c:pt>
                <c:pt idx="3752">
                  <c:v>171.01039123535199</c:v>
                </c:pt>
                <c:pt idx="3753">
                  <c:v>171.05633544921901</c:v>
                </c:pt>
                <c:pt idx="3754">
                  <c:v>171.09274291992199</c:v>
                </c:pt>
                <c:pt idx="3755">
                  <c:v>171.13003540039099</c:v>
                </c:pt>
                <c:pt idx="3756">
                  <c:v>171.17077636718801</c:v>
                </c:pt>
                <c:pt idx="3757">
                  <c:v>171.21325683593801</c:v>
                </c:pt>
                <c:pt idx="3758">
                  <c:v>171.25573730468801</c:v>
                </c:pt>
                <c:pt idx="3759">
                  <c:v>171.29649353027301</c:v>
                </c:pt>
                <c:pt idx="3760">
                  <c:v>171.33549499511699</c:v>
                </c:pt>
                <c:pt idx="3761">
                  <c:v>171.37538146972699</c:v>
                </c:pt>
                <c:pt idx="3762">
                  <c:v>171.42047119140599</c:v>
                </c:pt>
                <c:pt idx="3763">
                  <c:v>171.46380615234401</c:v>
                </c:pt>
                <c:pt idx="3764">
                  <c:v>171.50628662109401</c:v>
                </c:pt>
                <c:pt idx="3765">
                  <c:v>171.55570983886699</c:v>
                </c:pt>
                <c:pt idx="3766">
                  <c:v>171.59992980957</c:v>
                </c:pt>
                <c:pt idx="3767">
                  <c:v>171.64413452148401</c:v>
                </c:pt>
                <c:pt idx="3768">
                  <c:v>171.68663024902301</c:v>
                </c:pt>
                <c:pt idx="3769">
                  <c:v>171.72996520996099</c:v>
                </c:pt>
                <c:pt idx="3770">
                  <c:v>171.77331542968801</c:v>
                </c:pt>
                <c:pt idx="3771">
                  <c:v>171.81666564941401</c:v>
                </c:pt>
                <c:pt idx="3772">
                  <c:v>171.86175537109401</c:v>
                </c:pt>
                <c:pt idx="3773">
                  <c:v>171.90336608886699</c:v>
                </c:pt>
                <c:pt idx="3774">
                  <c:v>171.94671630859401</c:v>
                </c:pt>
                <c:pt idx="3775">
                  <c:v>171.98832702636699</c:v>
                </c:pt>
                <c:pt idx="3776">
                  <c:v>172.02908325195301</c:v>
                </c:pt>
                <c:pt idx="3777">
                  <c:v>172.07069396972699</c:v>
                </c:pt>
                <c:pt idx="3778">
                  <c:v>172.11576843261699</c:v>
                </c:pt>
                <c:pt idx="3779">
                  <c:v>172.15739440918</c:v>
                </c:pt>
                <c:pt idx="3780">
                  <c:v>172.20159912109401</c:v>
                </c:pt>
                <c:pt idx="3781">
                  <c:v>172.24061584472699</c:v>
                </c:pt>
                <c:pt idx="3782">
                  <c:v>172.27789306640599</c:v>
                </c:pt>
                <c:pt idx="3783">
                  <c:v>172.32124328613301</c:v>
                </c:pt>
                <c:pt idx="3784">
                  <c:v>172.36546325683599</c:v>
                </c:pt>
                <c:pt idx="3785">
                  <c:v>172.40707397460901</c:v>
                </c:pt>
                <c:pt idx="3786">
                  <c:v>172.44955444335901</c:v>
                </c:pt>
                <c:pt idx="3787">
                  <c:v>172.48857116699199</c:v>
                </c:pt>
                <c:pt idx="3788">
                  <c:v>172.52845764160199</c:v>
                </c:pt>
                <c:pt idx="3789">
                  <c:v>172.56924438476599</c:v>
                </c:pt>
                <c:pt idx="3790">
                  <c:v>172.60946655273401</c:v>
                </c:pt>
                <c:pt idx="3791">
                  <c:v>172.65484619140599</c:v>
                </c:pt>
                <c:pt idx="3792">
                  <c:v>172.69677734375</c:v>
                </c:pt>
                <c:pt idx="3793">
                  <c:v>172.73530578613301</c:v>
                </c:pt>
                <c:pt idx="3794">
                  <c:v>172.77467346191401</c:v>
                </c:pt>
                <c:pt idx="3795">
                  <c:v>172.81405639648401</c:v>
                </c:pt>
                <c:pt idx="3796">
                  <c:v>172.853439331055</c:v>
                </c:pt>
                <c:pt idx="3797">
                  <c:v>172.89538574218801</c:v>
                </c:pt>
                <c:pt idx="3798">
                  <c:v>172.93731689453099</c:v>
                </c:pt>
                <c:pt idx="3799">
                  <c:v>172.97840881347699</c:v>
                </c:pt>
                <c:pt idx="3800">
                  <c:v>173.01693725585901</c:v>
                </c:pt>
                <c:pt idx="3801">
                  <c:v>173.05630493164099</c:v>
                </c:pt>
                <c:pt idx="3802">
                  <c:v>173.10339355468801</c:v>
                </c:pt>
                <c:pt idx="3803">
                  <c:v>173.14533996582</c:v>
                </c:pt>
                <c:pt idx="3804">
                  <c:v>173.18814086914099</c:v>
                </c:pt>
                <c:pt idx="3805">
                  <c:v>173.23092651367199</c:v>
                </c:pt>
                <c:pt idx="3806">
                  <c:v>173.27545166015599</c:v>
                </c:pt>
                <c:pt idx="3807">
                  <c:v>173.32081604003901</c:v>
                </c:pt>
                <c:pt idx="3808">
                  <c:v>173.36018371582</c:v>
                </c:pt>
                <c:pt idx="3809">
                  <c:v>173.40298461914099</c:v>
                </c:pt>
                <c:pt idx="3810">
                  <c:v>173.447509765625</c:v>
                </c:pt>
                <c:pt idx="3811">
                  <c:v>173.49116516113301</c:v>
                </c:pt>
                <c:pt idx="3812">
                  <c:v>173.52711486816401</c:v>
                </c:pt>
                <c:pt idx="3813">
                  <c:v>173.56820678710901</c:v>
                </c:pt>
                <c:pt idx="3814">
                  <c:v>173.60671997070301</c:v>
                </c:pt>
                <c:pt idx="3815">
                  <c:v>173.64181518554699</c:v>
                </c:pt>
                <c:pt idx="3816">
                  <c:v>173.68461608886699</c:v>
                </c:pt>
                <c:pt idx="3817">
                  <c:v>173.72314453125</c:v>
                </c:pt>
                <c:pt idx="3818">
                  <c:v>173.76507568359401</c:v>
                </c:pt>
                <c:pt idx="3819">
                  <c:v>173.80616760253901</c:v>
                </c:pt>
                <c:pt idx="3820">
                  <c:v>173.84640502929699</c:v>
                </c:pt>
                <c:pt idx="3821">
                  <c:v>173.88749694824199</c:v>
                </c:pt>
                <c:pt idx="3822">
                  <c:v>173.93200683593801</c:v>
                </c:pt>
                <c:pt idx="3823">
                  <c:v>173.97480773925801</c:v>
                </c:pt>
                <c:pt idx="3824">
                  <c:v>174.02102661132801</c:v>
                </c:pt>
                <c:pt idx="3825">
                  <c:v>174.06982421875</c:v>
                </c:pt>
                <c:pt idx="3826">
                  <c:v>174.11262512207</c:v>
                </c:pt>
                <c:pt idx="3827">
                  <c:v>174.15286254882801</c:v>
                </c:pt>
                <c:pt idx="3828">
                  <c:v>174.19651794433599</c:v>
                </c:pt>
                <c:pt idx="3829">
                  <c:v>174.24102783203099</c:v>
                </c:pt>
                <c:pt idx="3830">
                  <c:v>174.28382873535199</c:v>
                </c:pt>
                <c:pt idx="3831">
                  <c:v>174.32662963867199</c:v>
                </c:pt>
                <c:pt idx="3832">
                  <c:v>174.36685180664099</c:v>
                </c:pt>
                <c:pt idx="3833">
                  <c:v>174.40623474121099</c:v>
                </c:pt>
                <c:pt idx="3834">
                  <c:v>174.44561767578099</c:v>
                </c:pt>
                <c:pt idx="3835">
                  <c:v>174.48583984375</c:v>
                </c:pt>
                <c:pt idx="3836">
                  <c:v>174.52436828613301</c:v>
                </c:pt>
                <c:pt idx="3837">
                  <c:v>174.56459045410199</c:v>
                </c:pt>
                <c:pt idx="3838">
                  <c:v>174.60226440429699</c:v>
                </c:pt>
                <c:pt idx="3839">
                  <c:v>174.64077758789099</c:v>
                </c:pt>
                <c:pt idx="3840">
                  <c:v>174.68101501464801</c:v>
                </c:pt>
                <c:pt idx="3841">
                  <c:v>174.71781921386699</c:v>
                </c:pt>
                <c:pt idx="3842">
                  <c:v>174.75720214843801</c:v>
                </c:pt>
                <c:pt idx="3843">
                  <c:v>174.800857543945</c:v>
                </c:pt>
                <c:pt idx="3844">
                  <c:v>174.84022521972699</c:v>
                </c:pt>
                <c:pt idx="3845">
                  <c:v>174.87960815429699</c:v>
                </c:pt>
                <c:pt idx="3846">
                  <c:v>174.92155456543</c:v>
                </c:pt>
                <c:pt idx="3847">
                  <c:v>174.96435546875</c:v>
                </c:pt>
                <c:pt idx="3848">
                  <c:v>175.00630187988301</c:v>
                </c:pt>
                <c:pt idx="3849">
                  <c:v>175.04910278320301</c:v>
                </c:pt>
                <c:pt idx="3850">
                  <c:v>175.08761596679699</c:v>
                </c:pt>
                <c:pt idx="3851">
                  <c:v>175.13041687011699</c:v>
                </c:pt>
                <c:pt idx="3852">
                  <c:v>175.17150878906301</c:v>
                </c:pt>
                <c:pt idx="3853">
                  <c:v>175.21087646484401</c:v>
                </c:pt>
                <c:pt idx="3854">
                  <c:v>175.25453186035199</c:v>
                </c:pt>
                <c:pt idx="3855">
                  <c:v>175.29733276367199</c:v>
                </c:pt>
                <c:pt idx="3856">
                  <c:v>175.33842468261699</c:v>
                </c:pt>
                <c:pt idx="3857">
                  <c:v>175.376953125</c:v>
                </c:pt>
                <c:pt idx="3858">
                  <c:v>175.41889953613301</c:v>
                </c:pt>
                <c:pt idx="3859">
                  <c:v>175.45912170410199</c:v>
                </c:pt>
                <c:pt idx="3860">
                  <c:v>175.49935913085901</c:v>
                </c:pt>
                <c:pt idx="3861">
                  <c:v>175.54130554199199</c:v>
                </c:pt>
                <c:pt idx="3862">
                  <c:v>175.58238220214801</c:v>
                </c:pt>
                <c:pt idx="3863">
                  <c:v>175.62261962890599</c:v>
                </c:pt>
                <c:pt idx="3864">
                  <c:v>175.66285705566401</c:v>
                </c:pt>
                <c:pt idx="3865">
                  <c:v>175.70480346679699</c:v>
                </c:pt>
                <c:pt idx="3866">
                  <c:v>175.74674987793</c:v>
                </c:pt>
                <c:pt idx="3867">
                  <c:v>175.791259765625</c:v>
                </c:pt>
                <c:pt idx="3868">
                  <c:v>175.83062744140599</c:v>
                </c:pt>
                <c:pt idx="3869">
                  <c:v>175.87171936035199</c:v>
                </c:pt>
                <c:pt idx="3870">
                  <c:v>175.91708374023401</c:v>
                </c:pt>
                <c:pt idx="3871">
                  <c:v>175.956466674805</c:v>
                </c:pt>
                <c:pt idx="3872">
                  <c:v>175.999267578125</c:v>
                </c:pt>
                <c:pt idx="3873">
                  <c:v>176.04121398925801</c:v>
                </c:pt>
                <c:pt idx="3874">
                  <c:v>176.08230590820301</c:v>
                </c:pt>
                <c:pt idx="3875">
                  <c:v>176.12167358398401</c:v>
                </c:pt>
                <c:pt idx="3876">
                  <c:v>176.161056518555</c:v>
                </c:pt>
                <c:pt idx="3877">
                  <c:v>176.20213317871099</c:v>
                </c:pt>
                <c:pt idx="3878">
                  <c:v>176.24836730957</c:v>
                </c:pt>
                <c:pt idx="3879">
                  <c:v>176.29116821289099</c:v>
                </c:pt>
                <c:pt idx="3880">
                  <c:v>176.33053588867199</c:v>
                </c:pt>
                <c:pt idx="3881">
                  <c:v>176.37333679199199</c:v>
                </c:pt>
                <c:pt idx="3882">
                  <c:v>176.41357421875</c:v>
                </c:pt>
                <c:pt idx="3883">
                  <c:v>176.45381164550801</c:v>
                </c:pt>
                <c:pt idx="3884">
                  <c:v>176.49488830566401</c:v>
                </c:pt>
                <c:pt idx="3885">
                  <c:v>176.53512573242199</c:v>
                </c:pt>
                <c:pt idx="3886">
                  <c:v>176.577072143555</c:v>
                </c:pt>
                <c:pt idx="3887">
                  <c:v>176.61730957031301</c:v>
                </c:pt>
                <c:pt idx="3888">
                  <c:v>176.65496826171901</c:v>
                </c:pt>
                <c:pt idx="3889">
                  <c:v>176.69606018066401</c:v>
                </c:pt>
                <c:pt idx="3890">
                  <c:v>176.73886108398401</c:v>
                </c:pt>
                <c:pt idx="3891">
                  <c:v>176.77822875976599</c:v>
                </c:pt>
                <c:pt idx="3892">
                  <c:v>176.82102966308599</c:v>
                </c:pt>
                <c:pt idx="3893">
                  <c:v>176.86383056640599</c:v>
                </c:pt>
                <c:pt idx="3894">
                  <c:v>176.90150451660199</c:v>
                </c:pt>
                <c:pt idx="3895">
                  <c:v>176.94430541992199</c:v>
                </c:pt>
                <c:pt idx="3896">
                  <c:v>176.98281860351599</c:v>
                </c:pt>
                <c:pt idx="3897">
                  <c:v>177.02647399902301</c:v>
                </c:pt>
                <c:pt idx="3898">
                  <c:v>177.07012939453099</c:v>
                </c:pt>
                <c:pt idx="3899">
                  <c:v>177.10951232910199</c:v>
                </c:pt>
                <c:pt idx="3900">
                  <c:v>177.14973449707</c:v>
                </c:pt>
                <c:pt idx="3901">
                  <c:v>177.19340515136699</c:v>
                </c:pt>
                <c:pt idx="3902">
                  <c:v>177.23277282714801</c:v>
                </c:pt>
                <c:pt idx="3903">
                  <c:v>177.27386474609401</c:v>
                </c:pt>
                <c:pt idx="3904">
                  <c:v>177.31837463378901</c:v>
                </c:pt>
                <c:pt idx="3905">
                  <c:v>177.36117553710901</c:v>
                </c:pt>
                <c:pt idx="3906">
                  <c:v>177.40397644043</c:v>
                </c:pt>
                <c:pt idx="3907">
                  <c:v>177.445068359375</c:v>
                </c:pt>
                <c:pt idx="3908">
                  <c:v>177.48529052734401</c:v>
                </c:pt>
                <c:pt idx="3909">
                  <c:v>177.52809143066401</c:v>
                </c:pt>
                <c:pt idx="3910">
                  <c:v>177.57003784179699</c:v>
                </c:pt>
                <c:pt idx="3911">
                  <c:v>177.61198425293</c:v>
                </c:pt>
                <c:pt idx="3912">
                  <c:v>177.65563964843801</c:v>
                </c:pt>
                <c:pt idx="3913">
                  <c:v>177.70014953613301</c:v>
                </c:pt>
                <c:pt idx="3914">
                  <c:v>177.74038696289099</c:v>
                </c:pt>
                <c:pt idx="3915">
                  <c:v>177.77976989746099</c:v>
                </c:pt>
                <c:pt idx="3916">
                  <c:v>177.821701049805</c:v>
                </c:pt>
                <c:pt idx="3917">
                  <c:v>177.864501953125</c:v>
                </c:pt>
                <c:pt idx="3918">
                  <c:v>177.90817260742199</c:v>
                </c:pt>
                <c:pt idx="3919">
                  <c:v>177.95095825195301</c:v>
                </c:pt>
                <c:pt idx="3920">
                  <c:v>177.996337890625</c:v>
                </c:pt>
                <c:pt idx="3921">
                  <c:v>178.03742980957</c:v>
                </c:pt>
                <c:pt idx="3922">
                  <c:v>178.08023071289099</c:v>
                </c:pt>
                <c:pt idx="3923">
                  <c:v>178.11618041992199</c:v>
                </c:pt>
                <c:pt idx="3924">
                  <c:v>178.158126831055</c:v>
                </c:pt>
                <c:pt idx="3925">
                  <c:v>178.19920349121099</c:v>
                </c:pt>
                <c:pt idx="3926">
                  <c:v>178.24285888671901</c:v>
                </c:pt>
                <c:pt idx="3927">
                  <c:v>178.28395080566401</c:v>
                </c:pt>
                <c:pt idx="3928">
                  <c:v>178.32418823242199</c:v>
                </c:pt>
                <c:pt idx="3929">
                  <c:v>178.366134643555</c:v>
                </c:pt>
                <c:pt idx="3930">
                  <c:v>178.40208435058599</c:v>
                </c:pt>
                <c:pt idx="3931">
                  <c:v>178.44317626953099</c:v>
                </c:pt>
                <c:pt idx="3932">
                  <c:v>178.47998046875</c:v>
                </c:pt>
                <c:pt idx="3933">
                  <c:v>178.52278137207</c:v>
                </c:pt>
                <c:pt idx="3934">
                  <c:v>178.56387329101599</c:v>
                </c:pt>
                <c:pt idx="3935">
                  <c:v>178.60581970214801</c:v>
                </c:pt>
                <c:pt idx="3936">
                  <c:v>178.64518737793</c:v>
                </c:pt>
                <c:pt idx="3937">
                  <c:v>178.68713378906301</c:v>
                </c:pt>
                <c:pt idx="3938">
                  <c:v>178.72737121582</c:v>
                </c:pt>
                <c:pt idx="3939">
                  <c:v>178.76332092285199</c:v>
                </c:pt>
                <c:pt idx="3940">
                  <c:v>178.80441284179699</c:v>
                </c:pt>
                <c:pt idx="3941">
                  <c:v>178.84378051757801</c:v>
                </c:pt>
                <c:pt idx="3942">
                  <c:v>178.88487243652301</c:v>
                </c:pt>
                <c:pt idx="3943">
                  <c:v>178.92767333984401</c:v>
                </c:pt>
                <c:pt idx="3944">
                  <c:v>178.97132873535199</c:v>
                </c:pt>
                <c:pt idx="3945">
                  <c:v>179.01583862304699</c:v>
                </c:pt>
                <c:pt idx="3946">
                  <c:v>179.05693054199199</c:v>
                </c:pt>
                <c:pt idx="3947">
                  <c:v>179.09629821777301</c:v>
                </c:pt>
                <c:pt idx="3948">
                  <c:v>179.13568115234401</c:v>
                </c:pt>
                <c:pt idx="3949">
                  <c:v>179.17933654785199</c:v>
                </c:pt>
                <c:pt idx="3950">
                  <c:v>179.22384643554699</c:v>
                </c:pt>
                <c:pt idx="3951">
                  <c:v>179.27008056640599</c:v>
                </c:pt>
                <c:pt idx="3952">
                  <c:v>179.31288146972699</c:v>
                </c:pt>
                <c:pt idx="3953">
                  <c:v>179.353103637695</c:v>
                </c:pt>
                <c:pt idx="3954">
                  <c:v>179.39248657226599</c:v>
                </c:pt>
                <c:pt idx="3955">
                  <c:v>179.43185424804699</c:v>
                </c:pt>
                <c:pt idx="3956">
                  <c:v>179.47380065918</c:v>
                </c:pt>
                <c:pt idx="3957">
                  <c:v>179.5166015625</c:v>
                </c:pt>
                <c:pt idx="3958">
                  <c:v>179.561111450195</c:v>
                </c:pt>
                <c:pt idx="3959">
                  <c:v>179.60391235351599</c:v>
                </c:pt>
                <c:pt idx="3960">
                  <c:v>179.64414978027301</c:v>
                </c:pt>
                <c:pt idx="3961">
                  <c:v>179.68095397949199</c:v>
                </c:pt>
                <c:pt idx="3962">
                  <c:v>179.72375488281301</c:v>
                </c:pt>
                <c:pt idx="3963">
                  <c:v>179.76484680175801</c:v>
                </c:pt>
                <c:pt idx="3964">
                  <c:v>179.80764770507801</c:v>
                </c:pt>
                <c:pt idx="3965">
                  <c:v>179.84873962402301</c:v>
                </c:pt>
                <c:pt idx="3966">
                  <c:v>179.89239501953099</c:v>
                </c:pt>
                <c:pt idx="3967">
                  <c:v>179.93605041503901</c:v>
                </c:pt>
                <c:pt idx="3968">
                  <c:v>179.97714233398401</c:v>
                </c:pt>
                <c:pt idx="3969">
                  <c:v>180.01651000976599</c:v>
                </c:pt>
                <c:pt idx="3970">
                  <c:v>180.05931091308599</c:v>
                </c:pt>
                <c:pt idx="3971">
                  <c:v>180.10296630859401</c:v>
                </c:pt>
                <c:pt idx="3972">
                  <c:v>180.14662170410199</c:v>
                </c:pt>
                <c:pt idx="3973">
                  <c:v>180.19027709960901</c:v>
                </c:pt>
                <c:pt idx="3974">
                  <c:v>180.23307800293</c:v>
                </c:pt>
                <c:pt idx="3975">
                  <c:v>180.27760314941401</c:v>
                </c:pt>
                <c:pt idx="3976">
                  <c:v>180.31867980957</c:v>
                </c:pt>
                <c:pt idx="3977">
                  <c:v>180.35806274414099</c:v>
                </c:pt>
                <c:pt idx="3978">
                  <c:v>180.40086364746099</c:v>
                </c:pt>
                <c:pt idx="3979">
                  <c:v>180.44708251953099</c:v>
                </c:pt>
                <c:pt idx="3980">
                  <c:v>180.48731994628901</c:v>
                </c:pt>
                <c:pt idx="3981">
                  <c:v>180.52841186523401</c:v>
                </c:pt>
                <c:pt idx="3982">
                  <c:v>180.56692504882801</c:v>
                </c:pt>
                <c:pt idx="3983">
                  <c:v>180.61058044433599</c:v>
                </c:pt>
                <c:pt idx="3984">
                  <c:v>180.65252685546901</c:v>
                </c:pt>
                <c:pt idx="3985">
                  <c:v>180.69190979003901</c:v>
                </c:pt>
                <c:pt idx="3986">
                  <c:v>180.73641967773401</c:v>
                </c:pt>
                <c:pt idx="3987">
                  <c:v>180.78007507324199</c:v>
                </c:pt>
                <c:pt idx="3988">
                  <c:v>180.82287597656301</c:v>
                </c:pt>
                <c:pt idx="3989">
                  <c:v>180.864822387695</c:v>
                </c:pt>
                <c:pt idx="3990">
                  <c:v>180.91018676757801</c:v>
                </c:pt>
                <c:pt idx="3991">
                  <c:v>180.95298767089801</c:v>
                </c:pt>
                <c:pt idx="3992">
                  <c:v>180.99835205078099</c:v>
                </c:pt>
                <c:pt idx="3993">
                  <c:v>181.03773498535199</c:v>
                </c:pt>
                <c:pt idx="3994">
                  <c:v>181.08053588867199</c:v>
                </c:pt>
                <c:pt idx="3995">
                  <c:v>181.122482299805</c:v>
                </c:pt>
                <c:pt idx="3996">
                  <c:v>181.16270446777301</c:v>
                </c:pt>
                <c:pt idx="3997">
                  <c:v>181.20294189453099</c:v>
                </c:pt>
                <c:pt idx="3998">
                  <c:v>181.24488830566401</c:v>
                </c:pt>
                <c:pt idx="3999">
                  <c:v>181.28512573242199</c:v>
                </c:pt>
                <c:pt idx="4000">
                  <c:v>181.32449340820301</c:v>
                </c:pt>
                <c:pt idx="4001">
                  <c:v>181.36814880371099</c:v>
                </c:pt>
                <c:pt idx="4002">
                  <c:v>181.41180419921901</c:v>
                </c:pt>
                <c:pt idx="4003">
                  <c:v>181.45545959472699</c:v>
                </c:pt>
                <c:pt idx="4004">
                  <c:v>181.49740600585901</c:v>
                </c:pt>
                <c:pt idx="4005">
                  <c:v>181.53764343261699</c:v>
                </c:pt>
                <c:pt idx="4006">
                  <c:v>181.57873535156301</c:v>
                </c:pt>
                <c:pt idx="4007">
                  <c:v>181.61895751953099</c:v>
                </c:pt>
                <c:pt idx="4008">
                  <c:v>181.66261291503901</c:v>
                </c:pt>
                <c:pt idx="4009">
                  <c:v>181.70370483398401</c:v>
                </c:pt>
                <c:pt idx="4010">
                  <c:v>181.74565124511699</c:v>
                </c:pt>
                <c:pt idx="4011">
                  <c:v>181.78759765625</c:v>
                </c:pt>
                <c:pt idx="4012">
                  <c:v>181.82611083984401</c:v>
                </c:pt>
                <c:pt idx="4013">
                  <c:v>181.86891174316401</c:v>
                </c:pt>
                <c:pt idx="4014">
                  <c:v>181.91171264648401</c:v>
                </c:pt>
                <c:pt idx="4015">
                  <c:v>181.95773315429699</c:v>
                </c:pt>
                <c:pt idx="4016">
                  <c:v>181.99833679199199</c:v>
                </c:pt>
                <c:pt idx="4017">
                  <c:v>182.04570007324199</c:v>
                </c:pt>
                <c:pt idx="4018">
                  <c:v>182.08798217773401</c:v>
                </c:pt>
                <c:pt idx="4019">
                  <c:v>182.13027954101599</c:v>
                </c:pt>
                <c:pt idx="4020">
                  <c:v>182.17088317871099</c:v>
                </c:pt>
                <c:pt idx="4021">
                  <c:v>182.21316528320301</c:v>
                </c:pt>
                <c:pt idx="4022">
                  <c:v>182.25715637207</c:v>
                </c:pt>
                <c:pt idx="4023">
                  <c:v>182.29943847656301</c:v>
                </c:pt>
                <c:pt idx="4024">
                  <c:v>182.34088134765599</c:v>
                </c:pt>
                <c:pt idx="4025">
                  <c:v>182.37979125976599</c:v>
                </c:pt>
                <c:pt idx="4026">
                  <c:v>182.42039489746099</c:v>
                </c:pt>
                <c:pt idx="4027">
                  <c:v>182.45506286621099</c:v>
                </c:pt>
                <c:pt idx="4028">
                  <c:v>182.49397277832</c:v>
                </c:pt>
                <c:pt idx="4029">
                  <c:v>182.53372192382801</c:v>
                </c:pt>
                <c:pt idx="4030">
                  <c:v>182.57855224609401</c:v>
                </c:pt>
                <c:pt idx="4031">
                  <c:v>182.61999511718801</c:v>
                </c:pt>
                <c:pt idx="4032">
                  <c:v>182.659744262695</c:v>
                </c:pt>
                <c:pt idx="4033">
                  <c:v>182.70034790039099</c:v>
                </c:pt>
                <c:pt idx="4034">
                  <c:v>182.74009704589801</c:v>
                </c:pt>
                <c:pt idx="4035">
                  <c:v>182.78492736816401</c:v>
                </c:pt>
                <c:pt idx="4036">
                  <c:v>182.83145141601599</c:v>
                </c:pt>
                <c:pt idx="4037">
                  <c:v>182.87712097168</c:v>
                </c:pt>
                <c:pt idx="4038">
                  <c:v>182.92025756835901</c:v>
                </c:pt>
                <c:pt idx="4039">
                  <c:v>182.96339416503901</c:v>
                </c:pt>
                <c:pt idx="4040">
                  <c:v>183.00483703613301</c:v>
                </c:pt>
                <c:pt idx="4041">
                  <c:v>183.04458618164099</c:v>
                </c:pt>
                <c:pt idx="4042">
                  <c:v>183.08941650390599</c:v>
                </c:pt>
                <c:pt idx="4043">
                  <c:v>183.12832641601599</c:v>
                </c:pt>
                <c:pt idx="4044">
                  <c:v>183.16891479492199</c:v>
                </c:pt>
                <c:pt idx="4045">
                  <c:v>183.20698547363301</c:v>
                </c:pt>
                <c:pt idx="4046">
                  <c:v>183.24842834472699</c:v>
                </c:pt>
                <c:pt idx="4047">
                  <c:v>183.28901672363301</c:v>
                </c:pt>
                <c:pt idx="4048">
                  <c:v>183.32708740234401</c:v>
                </c:pt>
                <c:pt idx="4049">
                  <c:v>183.37106323242199</c:v>
                </c:pt>
                <c:pt idx="4050">
                  <c:v>183.41250610351599</c:v>
                </c:pt>
                <c:pt idx="4051">
                  <c:v>183.45649719238301</c:v>
                </c:pt>
                <c:pt idx="4052">
                  <c:v>183.49624633789099</c:v>
                </c:pt>
                <c:pt idx="4053">
                  <c:v>183.54107666015599</c:v>
                </c:pt>
                <c:pt idx="4054">
                  <c:v>183.58335876464801</c:v>
                </c:pt>
                <c:pt idx="4055">
                  <c:v>183.6298828125</c:v>
                </c:pt>
                <c:pt idx="4056">
                  <c:v>183.670486450195</c:v>
                </c:pt>
                <c:pt idx="4057">
                  <c:v>183.71530151367199</c:v>
                </c:pt>
                <c:pt idx="4058">
                  <c:v>183.760986328125</c:v>
                </c:pt>
                <c:pt idx="4059">
                  <c:v>183.80242919921901</c:v>
                </c:pt>
                <c:pt idx="4060">
                  <c:v>183.847244262695</c:v>
                </c:pt>
                <c:pt idx="4061">
                  <c:v>183.88784790039099</c:v>
                </c:pt>
                <c:pt idx="4062">
                  <c:v>183.93014526367199</c:v>
                </c:pt>
                <c:pt idx="4063">
                  <c:v>183.97328186035199</c:v>
                </c:pt>
                <c:pt idx="4064">
                  <c:v>184.01809692382801</c:v>
                </c:pt>
                <c:pt idx="4065">
                  <c:v>184.06039428710901</c:v>
                </c:pt>
                <c:pt idx="4066">
                  <c:v>184.100997924805</c:v>
                </c:pt>
                <c:pt idx="4067">
                  <c:v>184.14413452148401</c:v>
                </c:pt>
                <c:pt idx="4068">
                  <c:v>184.18472290039099</c:v>
                </c:pt>
                <c:pt idx="4069">
                  <c:v>184.22532653808599</c:v>
                </c:pt>
                <c:pt idx="4070">
                  <c:v>184.264236450195</c:v>
                </c:pt>
                <c:pt idx="4071">
                  <c:v>184.30990600585901</c:v>
                </c:pt>
                <c:pt idx="4072">
                  <c:v>184.35388183593801</c:v>
                </c:pt>
                <c:pt idx="4073">
                  <c:v>184.39448547363301</c:v>
                </c:pt>
                <c:pt idx="4074">
                  <c:v>184.436767578125</c:v>
                </c:pt>
                <c:pt idx="4075">
                  <c:v>184.47567749023401</c:v>
                </c:pt>
                <c:pt idx="4076">
                  <c:v>184.51881408691401</c:v>
                </c:pt>
                <c:pt idx="4077">
                  <c:v>184.55686950683599</c:v>
                </c:pt>
                <c:pt idx="4078">
                  <c:v>184.60000610351599</c:v>
                </c:pt>
                <c:pt idx="4079">
                  <c:v>184.64399719238301</c:v>
                </c:pt>
                <c:pt idx="4080">
                  <c:v>184.68882751464801</c:v>
                </c:pt>
                <c:pt idx="4081">
                  <c:v>184.72857666015599</c:v>
                </c:pt>
                <c:pt idx="4082">
                  <c:v>184.76748657226599</c:v>
                </c:pt>
                <c:pt idx="4083">
                  <c:v>184.80892944335901</c:v>
                </c:pt>
                <c:pt idx="4084">
                  <c:v>184.85206604003901</c:v>
                </c:pt>
                <c:pt idx="4085">
                  <c:v>184.89434814453099</c:v>
                </c:pt>
                <c:pt idx="4086">
                  <c:v>184.935791015625</c:v>
                </c:pt>
                <c:pt idx="4087">
                  <c:v>184.97978210449199</c:v>
                </c:pt>
                <c:pt idx="4088">
                  <c:v>185.02037048339801</c:v>
                </c:pt>
                <c:pt idx="4089">
                  <c:v>185.05928039550801</c:v>
                </c:pt>
                <c:pt idx="4090">
                  <c:v>185.09902954101599</c:v>
                </c:pt>
                <c:pt idx="4091">
                  <c:v>185.137939453125</c:v>
                </c:pt>
                <c:pt idx="4092">
                  <c:v>185.181076049805</c:v>
                </c:pt>
                <c:pt idx="4093">
                  <c:v>185.22505187988301</c:v>
                </c:pt>
                <c:pt idx="4094">
                  <c:v>185.26565551757801</c:v>
                </c:pt>
                <c:pt idx="4095">
                  <c:v>185.30625915527301</c:v>
                </c:pt>
                <c:pt idx="4096">
                  <c:v>185.34939575195301</c:v>
                </c:pt>
                <c:pt idx="4097">
                  <c:v>185.39083862304699</c:v>
                </c:pt>
                <c:pt idx="4098">
                  <c:v>185.430587768555</c:v>
                </c:pt>
                <c:pt idx="4099">
                  <c:v>185.47456359863301</c:v>
                </c:pt>
                <c:pt idx="4100">
                  <c:v>185.51516723632801</c:v>
                </c:pt>
                <c:pt idx="4101">
                  <c:v>185.55830383300801</c:v>
                </c:pt>
                <c:pt idx="4102">
                  <c:v>185.6005859375</c:v>
                </c:pt>
                <c:pt idx="4103">
                  <c:v>185.64372253418</c:v>
                </c:pt>
                <c:pt idx="4104">
                  <c:v>185.68518066406301</c:v>
                </c:pt>
                <c:pt idx="4105">
                  <c:v>185.72915649414099</c:v>
                </c:pt>
                <c:pt idx="4106">
                  <c:v>185.77059936523401</c:v>
                </c:pt>
                <c:pt idx="4107">
                  <c:v>185.81626892089801</c:v>
                </c:pt>
                <c:pt idx="4108">
                  <c:v>185.86279296875</c:v>
                </c:pt>
                <c:pt idx="4109">
                  <c:v>185.90507507324199</c:v>
                </c:pt>
                <c:pt idx="4110">
                  <c:v>185.94990539550801</c:v>
                </c:pt>
                <c:pt idx="4111">
                  <c:v>185.993896484375</c:v>
                </c:pt>
                <c:pt idx="4112">
                  <c:v>186.03617858886699</c:v>
                </c:pt>
                <c:pt idx="4113">
                  <c:v>186.07678222656301</c:v>
                </c:pt>
                <c:pt idx="4114">
                  <c:v>186.11737060546901</c:v>
                </c:pt>
                <c:pt idx="4115">
                  <c:v>186.16050720214801</c:v>
                </c:pt>
                <c:pt idx="4116">
                  <c:v>186.20364379882801</c:v>
                </c:pt>
                <c:pt idx="4117">
                  <c:v>186.24594116210901</c:v>
                </c:pt>
                <c:pt idx="4118">
                  <c:v>186.28907775878901</c:v>
                </c:pt>
                <c:pt idx="4119">
                  <c:v>186.33305358886699</c:v>
                </c:pt>
                <c:pt idx="4120">
                  <c:v>186.37449645996099</c:v>
                </c:pt>
                <c:pt idx="4121">
                  <c:v>186.41510009765599</c:v>
                </c:pt>
                <c:pt idx="4122">
                  <c:v>186.45738220214801</c:v>
                </c:pt>
                <c:pt idx="4123">
                  <c:v>186.497146606445</c:v>
                </c:pt>
                <c:pt idx="4124">
                  <c:v>186.540283203125</c:v>
                </c:pt>
                <c:pt idx="4125">
                  <c:v>186.58340454101599</c:v>
                </c:pt>
                <c:pt idx="4126">
                  <c:v>186.62570190429699</c:v>
                </c:pt>
                <c:pt idx="4127">
                  <c:v>186.66883850097699</c:v>
                </c:pt>
                <c:pt idx="4128">
                  <c:v>186.70858764648401</c:v>
                </c:pt>
                <c:pt idx="4129">
                  <c:v>186.75257873535199</c:v>
                </c:pt>
                <c:pt idx="4130">
                  <c:v>186.79486083984401</c:v>
                </c:pt>
                <c:pt idx="4131">
                  <c:v>186.83883666992199</c:v>
                </c:pt>
                <c:pt idx="4132">
                  <c:v>186.88113403320301</c:v>
                </c:pt>
                <c:pt idx="4133">
                  <c:v>186.92596435546901</c:v>
                </c:pt>
                <c:pt idx="4134">
                  <c:v>186.96910095214801</c:v>
                </c:pt>
                <c:pt idx="4135">
                  <c:v>187.00715637207</c:v>
                </c:pt>
                <c:pt idx="4136">
                  <c:v>187.05029296875</c:v>
                </c:pt>
                <c:pt idx="4137">
                  <c:v>187.08920288085901</c:v>
                </c:pt>
                <c:pt idx="4138">
                  <c:v>187.13064575195301</c:v>
                </c:pt>
                <c:pt idx="4139">
                  <c:v>187.16786193847699</c:v>
                </c:pt>
                <c:pt idx="4140">
                  <c:v>187.20677185058599</c:v>
                </c:pt>
                <c:pt idx="4141">
                  <c:v>187.24566650390599</c:v>
                </c:pt>
                <c:pt idx="4142">
                  <c:v>187.29135131835901</c:v>
                </c:pt>
                <c:pt idx="4143">
                  <c:v>187.33616638183599</c:v>
                </c:pt>
                <c:pt idx="4144">
                  <c:v>187.37593078613301</c:v>
                </c:pt>
                <c:pt idx="4145">
                  <c:v>187.42498779296901</c:v>
                </c:pt>
                <c:pt idx="4146">
                  <c:v>187.465576171875</c:v>
                </c:pt>
                <c:pt idx="4147">
                  <c:v>187.51126098632801</c:v>
                </c:pt>
                <c:pt idx="4148">
                  <c:v>187.55776977539099</c:v>
                </c:pt>
                <c:pt idx="4149">
                  <c:v>187.60429382324199</c:v>
                </c:pt>
                <c:pt idx="4150">
                  <c:v>187.64912414550801</c:v>
                </c:pt>
                <c:pt idx="4151">
                  <c:v>187.69226074218801</c:v>
                </c:pt>
                <c:pt idx="4152">
                  <c:v>187.73115539550801</c:v>
                </c:pt>
                <c:pt idx="4153">
                  <c:v>187.77006530761699</c:v>
                </c:pt>
                <c:pt idx="4154">
                  <c:v>187.818283081055</c:v>
                </c:pt>
                <c:pt idx="4155">
                  <c:v>187.85803222656301</c:v>
                </c:pt>
                <c:pt idx="4156">
                  <c:v>187.90286254882801</c:v>
                </c:pt>
                <c:pt idx="4157">
                  <c:v>187.93922424316401</c:v>
                </c:pt>
                <c:pt idx="4158">
                  <c:v>187.97897338867199</c:v>
                </c:pt>
                <c:pt idx="4159">
                  <c:v>188.01873779296901</c:v>
                </c:pt>
                <c:pt idx="4160">
                  <c:v>188.06101989746099</c:v>
                </c:pt>
                <c:pt idx="4161">
                  <c:v>188.10501098632801</c:v>
                </c:pt>
                <c:pt idx="4162">
                  <c:v>188.14645385742199</c:v>
                </c:pt>
                <c:pt idx="4163">
                  <c:v>188.19126892089801</c:v>
                </c:pt>
                <c:pt idx="4164">
                  <c:v>188.23187255859401</c:v>
                </c:pt>
                <c:pt idx="4165">
                  <c:v>188.27162170410199</c:v>
                </c:pt>
                <c:pt idx="4166">
                  <c:v>188.313064575195</c:v>
                </c:pt>
                <c:pt idx="4167">
                  <c:v>188.356201171875</c:v>
                </c:pt>
                <c:pt idx="4168">
                  <c:v>188.39511108398401</c:v>
                </c:pt>
                <c:pt idx="4169">
                  <c:v>188.43655395507801</c:v>
                </c:pt>
                <c:pt idx="4170">
                  <c:v>188.47885131835901</c:v>
                </c:pt>
                <c:pt idx="4171">
                  <c:v>188.51860046386699</c:v>
                </c:pt>
                <c:pt idx="4172">
                  <c:v>188.55751037597699</c:v>
                </c:pt>
                <c:pt idx="4173">
                  <c:v>188.59642028808599</c:v>
                </c:pt>
                <c:pt idx="4174">
                  <c:v>188.63700866699199</c:v>
                </c:pt>
                <c:pt idx="4175">
                  <c:v>188.67930603027301</c:v>
                </c:pt>
                <c:pt idx="4176">
                  <c:v>188.71989440918</c:v>
                </c:pt>
                <c:pt idx="4177">
                  <c:v>188.764724731445</c:v>
                </c:pt>
                <c:pt idx="4178">
                  <c:v>188.80871582031301</c:v>
                </c:pt>
                <c:pt idx="4179">
                  <c:v>188.85015869140599</c:v>
                </c:pt>
                <c:pt idx="4180">
                  <c:v>188.89244079589801</c:v>
                </c:pt>
                <c:pt idx="4181">
                  <c:v>188.93896484375</c:v>
                </c:pt>
                <c:pt idx="4182">
                  <c:v>188.98548889160199</c:v>
                </c:pt>
                <c:pt idx="4183">
                  <c:v>189.02861022949199</c:v>
                </c:pt>
                <c:pt idx="4184">
                  <c:v>189.07090759277301</c:v>
                </c:pt>
                <c:pt idx="4185">
                  <c:v>189.11318969726599</c:v>
                </c:pt>
                <c:pt idx="4186">
                  <c:v>189.15464782714801</c:v>
                </c:pt>
                <c:pt idx="4187">
                  <c:v>189.19692993164099</c:v>
                </c:pt>
                <c:pt idx="4188">
                  <c:v>189.24345397949199</c:v>
                </c:pt>
                <c:pt idx="4189">
                  <c:v>189.29165649414099</c:v>
                </c:pt>
                <c:pt idx="4190">
                  <c:v>189.33395385742199</c:v>
                </c:pt>
                <c:pt idx="4191">
                  <c:v>189.37539672851599</c:v>
                </c:pt>
                <c:pt idx="4192">
                  <c:v>189.41600036621099</c:v>
                </c:pt>
                <c:pt idx="4193">
                  <c:v>189.45405578613301</c:v>
                </c:pt>
                <c:pt idx="4194">
                  <c:v>189.49719238281301</c:v>
                </c:pt>
                <c:pt idx="4195">
                  <c:v>189.53863525390599</c:v>
                </c:pt>
                <c:pt idx="4196">
                  <c:v>189.57838439941401</c:v>
                </c:pt>
                <c:pt idx="4197">
                  <c:v>189.62152099609401</c:v>
                </c:pt>
                <c:pt idx="4198">
                  <c:v>189.65789794921901</c:v>
                </c:pt>
                <c:pt idx="4199">
                  <c:v>189.69595336914099</c:v>
                </c:pt>
                <c:pt idx="4200">
                  <c:v>189.73992919921901</c:v>
                </c:pt>
                <c:pt idx="4201">
                  <c:v>189.77799987793</c:v>
                </c:pt>
                <c:pt idx="4202">
                  <c:v>189.81605529785199</c:v>
                </c:pt>
                <c:pt idx="4203">
                  <c:v>189.86088562011699</c:v>
                </c:pt>
                <c:pt idx="4204">
                  <c:v>189.90571594238301</c:v>
                </c:pt>
                <c:pt idx="4205">
                  <c:v>189.943771362305</c:v>
                </c:pt>
                <c:pt idx="4206">
                  <c:v>189.98521423339801</c:v>
                </c:pt>
                <c:pt idx="4207">
                  <c:v>190.01904296875</c:v>
                </c:pt>
                <c:pt idx="4208">
                  <c:v>190.06217956543</c:v>
                </c:pt>
                <c:pt idx="4209">
                  <c:v>190.10617065429699</c:v>
                </c:pt>
                <c:pt idx="4210">
                  <c:v>190.145919799805</c:v>
                </c:pt>
                <c:pt idx="4211">
                  <c:v>190.19158935546901</c:v>
                </c:pt>
                <c:pt idx="4212">
                  <c:v>190.23980712890599</c:v>
                </c:pt>
                <c:pt idx="4213">
                  <c:v>190.28294372558599</c:v>
                </c:pt>
                <c:pt idx="4214">
                  <c:v>190.31930541992199</c:v>
                </c:pt>
                <c:pt idx="4215">
                  <c:v>190.36752319335901</c:v>
                </c:pt>
                <c:pt idx="4216">
                  <c:v>190.41488647460901</c:v>
                </c:pt>
                <c:pt idx="4217">
                  <c:v>190.46055603027301</c:v>
                </c:pt>
                <c:pt idx="4218">
                  <c:v>190.50283813476599</c:v>
                </c:pt>
                <c:pt idx="4219">
                  <c:v>190.54513549804699</c:v>
                </c:pt>
                <c:pt idx="4220">
                  <c:v>190.584884643555</c:v>
                </c:pt>
                <c:pt idx="4221">
                  <c:v>190.63055419921901</c:v>
                </c:pt>
                <c:pt idx="4222">
                  <c:v>190.67623901367199</c:v>
                </c:pt>
                <c:pt idx="4223">
                  <c:v>190.72190856933599</c:v>
                </c:pt>
                <c:pt idx="4224">
                  <c:v>190.76843261718801</c:v>
                </c:pt>
                <c:pt idx="4225">
                  <c:v>190.80902099609401</c:v>
                </c:pt>
                <c:pt idx="4226">
                  <c:v>190.85046386718801</c:v>
                </c:pt>
                <c:pt idx="4227">
                  <c:v>190.89614868164099</c:v>
                </c:pt>
                <c:pt idx="4228">
                  <c:v>190.93928527832</c:v>
                </c:pt>
                <c:pt idx="4229">
                  <c:v>190.97817993164099</c:v>
                </c:pt>
                <c:pt idx="4230">
                  <c:v>191.02809143066401</c:v>
                </c:pt>
                <c:pt idx="4231">
                  <c:v>191.06698608398401</c:v>
                </c:pt>
                <c:pt idx="4232">
                  <c:v>191.10589599609401</c:v>
                </c:pt>
                <c:pt idx="4233">
                  <c:v>191.148193359375</c:v>
                </c:pt>
                <c:pt idx="4234">
                  <c:v>191.19047546386699</c:v>
                </c:pt>
                <c:pt idx="4235">
                  <c:v>191.23530578613301</c:v>
                </c:pt>
                <c:pt idx="4236">
                  <c:v>191.27505493164099</c:v>
                </c:pt>
                <c:pt idx="4237">
                  <c:v>191.31481933593801</c:v>
                </c:pt>
                <c:pt idx="4238">
                  <c:v>191.35710144043</c:v>
                </c:pt>
                <c:pt idx="4239">
                  <c:v>191.40023803710901</c:v>
                </c:pt>
                <c:pt idx="4240">
                  <c:v>191.43745422363301</c:v>
                </c:pt>
                <c:pt idx="4241">
                  <c:v>191.47720336914099</c:v>
                </c:pt>
                <c:pt idx="4242">
                  <c:v>191.51950073242199</c:v>
                </c:pt>
                <c:pt idx="4243">
                  <c:v>191.56008911132801</c:v>
                </c:pt>
                <c:pt idx="4244">
                  <c:v>191.59899902343801</c:v>
                </c:pt>
                <c:pt idx="4245">
                  <c:v>191.638748168945</c:v>
                </c:pt>
                <c:pt idx="4246">
                  <c:v>191.68357849121099</c:v>
                </c:pt>
                <c:pt idx="4247">
                  <c:v>191.72756958007801</c:v>
                </c:pt>
                <c:pt idx="4248">
                  <c:v>191.77069091796901</c:v>
                </c:pt>
                <c:pt idx="4249">
                  <c:v>191.81468200683599</c:v>
                </c:pt>
                <c:pt idx="4250">
                  <c:v>191.85696411132801</c:v>
                </c:pt>
                <c:pt idx="4251">
                  <c:v>191.90432739257801</c:v>
                </c:pt>
                <c:pt idx="4252">
                  <c:v>191.94493103027301</c:v>
                </c:pt>
                <c:pt idx="4253">
                  <c:v>191.98806762695301</c:v>
                </c:pt>
                <c:pt idx="4254">
                  <c:v>192.02951049804699</c:v>
                </c:pt>
                <c:pt idx="4255">
                  <c:v>192.07603454589801</c:v>
                </c:pt>
                <c:pt idx="4256">
                  <c:v>192.116622924805</c:v>
                </c:pt>
                <c:pt idx="4257">
                  <c:v>192.15808105468801</c:v>
                </c:pt>
                <c:pt idx="4258">
                  <c:v>192.20375061035199</c:v>
                </c:pt>
                <c:pt idx="4259">
                  <c:v>192.245193481445</c:v>
                </c:pt>
                <c:pt idx="4260">
                  <c:v>192.288330078125</c:v>
                </c:pt>
                <c:pt idx="4261">
                  <c:v>192.32891845703099</c:v>
                </c:pt>
                <c:pt idx="4262">
                  <c:v>192.37205505371099</c:v>
                </c:pt>
                <c:pt idx="4263">
                  <c:v>192.41181945800801</c:v>
                </c:pt>
                <c:pt idx="4264">
                  <c:v>192.45748901367199</c:v>
                </c:pt>
                <c:pt idx="4265">
                  <c:v>192.49809265136699</c:v>
                </c:pt>
                <c:pt idx="4266">
                  <c:v>192.54121398925801</c:v>
                </c:pt>
                <c:pt idx="4267">
                  <c:v>192.58351135253901</c:v>
                </c:pt>
                <c:pt idx="4268">
                  <c:v>192.62242126464801</c:v>
                </c:pt>
                <c:pt idx="4269">
                  <c:v>192.663009643555</c:v>
                </c:pt>
                <c:pt idx="4270">
                  <c:v>192.70361328125</c:v>
                </c:pt>
                <c:pt idx="4271">
                  <c:v>192.744216918945</c:v>
                </c:pt>
                <c:pt idx="4272">
                  <c:v>192.787353515625</c:v>
                </c:pt>
                <c:pt idx="4273">
                  <c:v>192.82963562011699</c:v>
                </c:pt>
                <c:pt idx="4274">
                  <c:v>192.87107849121099</c:v>
                </c:pt>
                <c:pt idx="4275">
                  <c:v>192.91337585449199</c:v>
                </c:pt>
                <c:pt idx="4276">
                  <c:v>192.95735168457</c:v>
                </c:pt>
                <c:pt idx="4277">
                  <c:v>192.99542236328099</c:v>
                </c:pt>
                <c:pt idx="4278">
                  <c:v>193.03517150878901</c:v>
                </c:pt>
                <c:pt idx="4279">
                  <c:v>193.07238769531301</c:v>
                </c:pt>
                <c:pt idx="4280">
                  <c:v>193.11552429199199</c:v>
                </c:pt>
                <c:pt idx="4281">
                  <c:v>193.16033935546901</c:v>
                </c:pt>
                <c:pt idx="4282">
                  <c:v>193.19924926757801</c:v>
                </c:pt>
                <c:pt idx="4283">
                  <c:v>193.24238586425801</c:v>
                </c:pt>
                <c:pt idx="4284">
                  <c:v>193.28382873535199</c:v>
                </c:pt>
                <c:pt idx="4285">
                  <c:v>193.32359313964801</c:v>
                </c:pt>
                <c:pt idx="4286">
                  <c:v>193.36334228515599</c:v>
                </c:pt>
                <c:pt idx="4287">
                  <c:v>193.41070556640599</c:v>
                </c:pt>
                <c:pt idx="4288">
                  <c:v>193.45721435546901</c:v>
                </c:pt>
                <c:pt idx="4289">
                  <c:v>193.50459289550801</c:v>
                </c:pt>
                <c:pt idx="4290">
                  <c:v>193.54940795898401</c:v>
                </c:pt>
                <c:pt idx="4291">
                  <c:v>193.58917236328099</c:v>
                </c:pt>
                <c:pt idx="4292">
                  <c:v>193.63737487793</c:v>
                </c:pt>
                <c:pt idx="4293">
                  <c:v>193.67967224121099</c:v>
                </c:pt>
                <c:pt idx="4294">
                  <c:v>193.72195434570301</c:v>
                </c:pt>
                <c:pt idx="4295">
                  <c:v>193.77101135253901</c:v>
                </c:pt>
                <c:pt idx="4296">
                  <c:v>193.81500244140599</c:v>
                </c:pt>
                <c:pt idx="4297">
                  <c:v>193.8564453125</c:v>
                </c:pt>
                <c:pt idx="4298">
                  <c:v>193.89788818359401</c:v>
                </c:pt>
                <c:pt idx="4299">
                  <c:v>193.94525146484401</c:v>
                </c:pt>
                <c:pt idx="4300">
                  <c:v>193.98583984375</c:v>
                </c:pt>
                <c:pt idx="4301">
                  <c:v>194.02897644043</c:v>
                </c:pt>
                <c:pt idx="4302">
                  <c:v>194.07041931152301</c:v>
                </c:pt>
                <c:pt idx="4303">
                  <c:v>194.11610412597699</c:v>
                </c:pt>
                <c:pt idx="4304">
                  <c:v>194.160079956055</c:v>
                </c:pt>
                <c:pt idx="4305">
                  <c:v>194.19729614257801</c:v>
                </c:pt>
                <c:pt idx="4306">
                  <c:v>194.24212646484401</c:v>
                </c:pt>
                <c:pt idx="4307">
                  <c:v>194.28779602050801</c:v>
                </c:pt>
                <c:pt idx="4308">
                  <c:v>194.32923889160199</c:v>
                </c:pt>
                <c:pt idx="4309">
                  <c:v>194.36561584472699</c:v>
                </c:pt>
                <c:pt idx="4310">
                  <c:v>194.409591674805</c:v>
                </c:pt>
                <c:pt idx="4311">
                  <c:v>194.45356750488301</c:v>
                </c:pt>
                <c:pt idx="4312">
                  <c:v>194.49925231933599</c:v>
                </c:pt>
                <c:pt idx="4313">
                  <c:v>194.53900146484401</c:v>
                </c:pt>
                <c:pt idx="4314">
                  <c:v>194.58128356933599</c:v>
                </c:pt>
                <c:pt idx="4315">
                  <c:v>194.62188720703099</c:v>
                </c:pt>
                <c:pt idx="4316">
                  <c:v>194.65826416015599</c:v>
                </c:pt>
                <c:pt idx="4317">
                  <c:v>194.69462585449199</c:v>
                </c:pt>
                <c:pt idx="4318">
                  <c:v>194.73692321777301</c:v>
                </c:pt>
                <c:pt idx="4319">
                  <c:v>194.78259277343801</c:v>
                </c:pt>
                <c:pt idx="4320">
                  <c:v>194.82487487793</c:v>
                </c:pt>
                <c:pt idx="4321">
                  <c:v>194.86463928222699</c:v>
                </c:pt>
                <c:pt idx="4322">
                  <c:v>194.90269470214801</c:v>
                </c:pt>
                <c:pt idx="4323">
                  <c:v>194.94921875</c:v>
                </c:pt>
                <c:pt idx="4324">
                  <c:v>194.99234008789099</c:v>
                </c:pt>
                <c:pt idx="4325">
                  <c:v>195.03886413574199</c:v>
                </c:pt>
                <c:pt idx="4326">
                  <c:v>195.08285522460901</c:v>
                </c:pt>
                <c:pt idx="4327">
                  <c:v>195.13021850585901</c:v>
                </c:pt>
                <c:pt idx="4328">
                  <c:v>195.17419433593801</c:v>
                </c:pt>
                <c:pt idx="4329">
                  <c:v>195.21986389160199</c:v>
                </c:pt>
                <c:pt idx="4330">
                  <c:v>195.26046752929699</c:v>
                </c:pt>
                <c:pt idx="4331">
                  <c:v>195.30274963378901</c:v>
                </c:pt>
                <c:pt idx="4332">
                  <c:v>195.34419250488301</c:v>
                </c:pt>
                <c:pt idx="4333">
                  <c:v>195.38056945800801</c:v>
                </c:pt>
                <c:pt idx="4334">
                  <c:v>195.428787231445</c:v>
                </c:pt>
                <c:pt idx="4335">
                  <c:v>195.45669555664099</c:v>
                </c:pt>
                <c:pt idx="4336">
                  <c:v>195.49897766113301</c:v>
                </c:pt>
                <c:pt idx="4337">
                  <c:v>195.54296875</c:v>
                </c:pt>
                <c:pt idx="4338">
                  <c:v>195.59033203125</c:v>
                </c:pt>
                <c:pt idx="4339">
                  <c:v>195.62416076660199</c:v>
                </c:pt>
                <c:pt idx="4340">
                  <c:v>195.66899108886699</c:v>
                </c:pt>
                <c:pt idx="4341">
                  <c:v>195.712966918945</c:v>
                </c:pt>
                <c:pt idx="4342">
                  <c:v>195.75526428222699</c:v>
                </c:pt>
                <c:pt idx="4343">
                  <c:v>195.80262756347699</c:v>
                </c:pt>
                <c:pt idx="4344">
                  <c:v>195.85168457031301</c:v>
                </c:pt>
                <c:pt idx="4345">
                  <c:v>195.91427612304699</c:v>
                </c:pt>
                <c:pt idx="4346">
                  <c:v>195.954025268555</c:v>
                </c:pt>
                <c:pt idx="4347">
                  <c:v>195.99800109863301</c:v>
                </c:pt>
                <c:pt idx="4348">
                  <c:v>196.03860473632801</c:v>
                </c:pt>
                <c:pt idx="4349">
                  <c:v>196.06820678710901</c:v>
                </c:pt>
                <c:pt idx="4350">
                  <c:v>196.10711669921901</c:v>
                </c:pt>
                <c:pt idx="4351">
                  <c:v>196.156173706055</c:v>
                </c:pt>
                <c:pt idx="4352">
                  <c:v>196.20098876953099</c:v>
                </c:pt>
                <c:pt idx="4353">
                  <c:v>196.2314453125</c:v>
                </c:pt>
                <c:pt idx="4354">
                  <c:v>196.27458190918</c:v>
                </c:pt>
                <c:pt idx="4355">
                  <c:v>196.31094360351599</c:v>
                </c:pt>
                <c:pt idx="4356">
                  <c:v>196.35916137695301</c:v>
                </c:pt>
                <c:pt idx="4357">
                  <c:v>196.41497802734401</c:v>
                </c:pt>
                <c:pt idx="4358">
                  <c:v>196.45135498046901</c:v>
                </c:pt>
                <c:pt idx="4359">
                  <c:v>196.50717163085901</c:v>
                </c:pt>
                <c:pt idx="4360">
                  <c:v>196.54692077636699</c:v>
                </c:pt>
                <c:pt idx="4361">
                  <c:v>196.59260559082</c:v>
                </c:pt>
                <c:pt idx="4362">
                  <c:v>196.64758300781301</c:v>
                </c:pt>
                <c:pt idx="4363">
                  <c:v>196.68225097656301</c:v>
                </c:pt>
                <c:pt idx="4364">
                  <c:v>196.72877502441401</c:v>
                </c:pt>
                <c:pt idx="4365">
                  <c:v>196.76260375976599</c:v>
                </c:pt>
                <c:pt idx="4366">
                  <c:v>196.81166076660199</c:v>
                </c:pt>
                <c:pt idx="4367">
                  <c:v>196.84803771972699</c:v>
                </c:pt>
                <c:pt idx="4368">
                  <c:v>196.90301513671901</c:v>
                </c:pt>
                <c:pt idx="4369">
                  <c:v>196.93429565429699</c:v>
                </c:pt>
                <c:pt idx="4370">
                  <c:v>196.97998046875</c:v>
                </c:pt>
                <c:pt idx="4371">
                  <c:v>197.01972961425801</c:v>
                </c:pt>
                <c:pt idx="4372">
                  <c:v>197.05271911621099</c:v>
                </c:pt>
                <c:pt idx="4373">
                  <c:v>197.10600280761699</c:v>
                </c:pt>
                <c:pt idx="4374">
                  <c:v>197.15251159668</c:v>
                </c:pt>
                <c:pt idx="4375">
                  <c:v>197.19396972656301</c:v>
                </c:pt>
                <c:pt idx="4376">
                  <c:v>197.23709106445301</c:v>
                </c:pt>
                <c:pt idx="4377">
                  <c:v>197.26585388183599</c:v>
                </c:pt>
                <c:pt idx="4378">
                  <c:v>197.30729675293</c:v>
                </c:pt>
                <c:pt idx="4379">
                  <c:v>197.36227416992199</c:v>
                </c:pt>
                <c:pt idx="4380">
                  <c:v>197.40457153320301</c:v>
                </c:pt>
                <c:pt idx="4381">
                  <c:v>197.44938659668</c:v>
                </c:pt>
                <c:pt idx="4382">
                  <c:v>197.49337768554699</c:v>
                </c:pt>
                <c:pt idx="4383">
                  <c:v>197.5263671875</c:v>
                </c:pt>
                <c:pt idx="4384">
                  <c:v>197.56358337402301</c:v>
                </c:pt>
                <c:pt idx="4385">
                  <c:v>197.61601257324199</c:v>
                </c:pt>
                <c:pt idx="4386">
                  <c:v>197.66000366210901</c:v>
                </c:pt>
                <c:pt idx="4387">
                  <c:v>197.70314025878901</c:v>
                </c:pt>
                <c:pt idx="4388">
                  <c:v>197.73696899414099</c:v>
                </c:pt>
                <c:pt idx="4389">
                  <c:v>197.78855895996099</c:v>
                </c:pt>
                <c:pt idx="4390">
                  <c:v>197.83085632324199</c:v>
                </c:pt>
                <c:pt idx="4391">
                  <c:v>197.87399291992199</c:v>
                </c:pt>
                <c:pt idx="4392">
                  <c:v>197.9052734375</c:v>
                </c:pt>
                <c:pt idx="4393">
                  <c:v>197.94673156738301</c:v>
                </c:pt>
                <c:pt idx="4394">
                  <c:v>197.99916076660199</c:v>
                </c:pt>
                <c:pt idx="4395">
                  <c:v>198.03723144531301</c:v>
                </c:pt>
                <c:pt idx="4396">
                  <c:v>198.07612609863301</c:v>
                </c:pt>
                <c:pt idx="4397">
                  <c:v>198.11503601074199</c:v>
                </c:pt>
                <c:pt idx="4398">
                  <c:v>198.14886474609401</c:v>
                </c:pt>
                <c:pt idx="4399">
                  <c:v>198.19285583496099</c:v>
                </c:pt>
                <c:pt idx="4400">
                  <c:v>198.23513793945301</c:v>
                </c:pt>
                <c:pt idx="4401">
                  <c:v>198.27996826171901</c:v>
                </c:pt>
                <c:pt idx="4402">
                  <c:v>198.33494567871099</c:v>
                </c:pt>
                <c:pt idx="4403">
                  <c:v>198.376388549805</c:v>
                </c:pt>
                <c:pt idx="4404">
                  <c:v>198.41191101074199</c:v>
                </c:pt>
                <c:pt idx="4405">
                  <c:v>198.46012878418</c:v>
                </c:pt>
                <c:pt idx="4406">
                  <c:v>198.50579833984401</c:v>
                </c:pt>
                <c:pt idx="4407">
                  <c:v>198.55824279785199</c:v>
                </c:pt>
                <c:pt idx="4408">
                  <c:v>198.59460449218801</c:v>
                </c:pt>
                <c:pt idx="4409">
                  <c:v>198.63265991210901</c:v>
                </c:pt>
                <c:pt idx="4410">
                  <c:v>198.67579650878901</c:v>
                </c:pt>
                <c:pt idx="4411">
                  <c:v>198.72740173339801</c:v>
                </c:pt>
                <c:pt idx="4412">
                  <c:v>198.76123046875</c:v>
                </c:pt>
                <c:pt idx="4413">
                  <c:v>198.80859375</c:v>
                </c:pt>
                <c:pt idx="4414">
                  <c:v>198.85595703125</c:v>
                </c:pt>
                <c:pt idx="4415">
                  <c:v>198.89993286132801</c:v>
                </c:pt>
                <c:pt idx="4416">
                  <c:v>198.93208312988301</c:v>
                </c:pt>
                <c:pt idx="4417">
                  <c:v>198.97691345214801</c:v>
                </c:pt>
                <c:pt idx="4418">
                  <c:v>199.00904846191401</c:v>
                </c:pt>
                <c:pt idx="4419">
                  <c:v>199.04965209960901</c:v>
                </c:pt>
                <c:pt idx="4420">
                  <c:v>199.08686828613301</c:v>
                </c:pt>
                <c:pt idx="4421">
                  <c:v>199.129150390625</c:v>
                </c:pt>
                <c:pt idx="4422">
                  <c:v>199.17567443847699</c:v>
                </c:pt>
                <c:pt idx="4423">
                  <c:v>199.20697021484401</c:v>
                </c:pt>
                <c:pt idx="4424">
                  <c:v>199.25178527832</c:v>
                </c:pt>
                <c:pt idx="4425">
                  <c:v>199.29747009277301</c:v>
                </c:pt>
                <c:pt idx="4426">
                  <c:v>199.331298828125</c:v>
                </c:pt>
                <c:pt idx="4427">
                  <c:v>199.38796997070301</c:v>
                </c:pt>
                <c:pt idx="4428">
                  <c:v>199.426025390625</c:v>
                </c:pt>
                <c:pt idx="4429">
                  <c:v>199.47930908203099</c:v>
                </c:pt>
                <c:pt idx="4430">
                  <c:v>199.52836608886699</c:v>
                </c:pt>
                <c:pt idx="4431">
                  <c:v>199.57235717773401</c:v>
                </c:pt>
                <c:pt idx="4432">
                  <c:v>199.60702514648401</c:v>
                </c:pt>
                <c:pt idx="4433">
                  <c:v>199.65185546875</c:v>
                </c:pt>
                <c:pt idx="4434">
                  <c:v>199.69583129882801</c:v>
                </c:pt>
                <c:pt idx="4435">
                  <c:v>199.74235534668</c:v>
                </c:pt>
                <c:pt idx="4436">
                  <c:v>199.78971862793</c:v>
                </c:pt>
                <c:pt idx="4437">
                  <c:v>199.83201599121099</c:v>
                </c:pt>
                <c:pt idx="4438">
                  <c:v>199.88275146484401</c:v>
                </c:pt>
                <c:pt idx="4439">
                  <c:v>199.920822143555</c:v>
                </c:pt>
                <c:pt idx="4440">
                  <c:v>199.96395874023401</c:v>
                </c:pt>
                <c:pt idx="4441">
                  <c:v>200.00201416015599</c:v>
                </c:pt>
                <c:pt idx="4442">
                  <c:v>200.04345703125</c:v>
                </c:pt>
                <c:pt idx="4443">
                  <c:v>200.08489990234401</c:v>
                </c:pt>
                <c:pt idx="4444">
                  <c:v>200.11958312988301</c:v>
                </c:pt>
                <c:pt idx="4445">
                  <c:v>200.17370605468801</c:v>
                </c:pt>
                <c:pt idx="4446">
                  <c:v>200.20332336425801</c:v>
                </c:pt>
                <c:pt idx="4447">
                  <c:v>200.24307250976599</c:v>
                </c:pt>
                <c:pt idx="4448">
                  <c:v>200.29804992675801</c:v>
                </c:pt>
                <c:pt idx="4449">
                  <c:v>200.33610534668</c:v>
                </c:pt>
                <c:pt idx="4450">
                  <c:v>200.380935668945</c:v>
                </c:pt>
                <c:pt idx="4451">
                  <c:v>200.43591308593801</c:v>
                </c:pt>
                <c:pt idx="4452">
                  <c:v>200.482345581055</c:v>
                </c:pt>
                <c:pt idx="4453">
                  <c:v>200.52279663085901</c:v>
                </c:pt>
                <c:pt idx="4454">
                  <c:v>200.56489562988301</c:v>
                </c:pt>
                <c:pt idx="4455">
                  <c:v>200.60368347168</c:v>
                </c:pt>
                <c:pt idx="4456">
                  <c:v>200.65319824218801</c:v>
                </c:pt>
                <c:pt idx="4457">
                  <c:v>200.68621826171901</c:v>
                </c:pt>
                <c:pt idx="4458">
                  <c:v>200.72253417968801</c:v>
                </c:pt>
                <c:pt idx="4459">
                  <c:v>200.75967407226599</c:v>
                </c:pt>
                <c:pt idx="4460">
                  <c:v>200.79598999023401</c:v>
                </c:pt>
                <c:pt idx="4461">
                  <c:v>200.84056091308599</c:v>
                </c:pt>
                <c:pt idx="4462">
                  <c:v>200.88430786132801</c:v>
                </c:pt>
                <c:pt idx="4463">
                  <c:v>200.93052673339801</c:v>
                </c:pt>
                <c:pt idx="4464">
                  <c:v>200.96519470214801</c:v>
                </c:pt>
                <c:pt idx="4465">
                  <c:v>201.00646972656301</c:v>
                </c:pt>
                <c:pt idx="4466">
                  <c:v>201.05104064941401</c:v>
                </c:pt>
                <c:pt idx="4467">
                  <c:v>201.10469055175801</c:v>
                </c:pt>
                <c:pt idx="4468">
                  <c:v>201.14430236816401</c:v>
                </c:pt>
                <c:pt idx="4469">
                  <c:v>201.19052124023401</c:v>
                </c:pt>
                <c:pt idx="4470">
                  <c:v>201.24583435058599</c:v>
                </c:pt>
                <c:pt idx="4471">
                  <c:v>201.28956604003901</c:v>
                </c:pt>
                <c:pt idx="4472">
                  <c:v>201.32505798339801</c:v>
                </c:pt>
                <c:pt idx="4473">
                  <c:v>201.36633300781301</c:v>
                </c:pt>
                <c:pt idx="4474">
                  <c:v>201.409255981445</c:v>
                </c:pt>
                <c:pt idx="4475">
                  <c:v>201.45382690429699</c:v>
                </c:pt>
                <c:pt idx="4476">
                  <c:v>201.502517700195</c:v>
                </c:pt>
                <c:pt idx="4477">
                  <c:v>201.54544067382801</c:v>
                </c:pt>
                <c:pt idx="4478">
                  <c:v>201.57514953613301</c:v>
                </c:pt>
                <c:pt idx="4479">
                  <c:v>201.62797546386699</c:v>
                </c:pt>
                <c:pt idx="4480">
                  <c:v>201.65603637695301</c:v>
                </c:pt>
                <c:pt idx="4481">
                  <c:v>201.70556640625</c:v>
                </c:pt>
                <c:pt idx="4482">
                  <c:v>201.74931335449199</c:v>
                </c:pt>
                <c:pt idx="4483">
                  <c:v>201.78231811523401</c:v>
                </c:pt>
                <c:pt idx="4484">
                  <c:v>201.83267211914099</c:v>
                </c:pt>
                <c:pt idx="4485">
                  <c:v>201.873123168945</c:v>
                </c:pt>
                <c:pt idx="4486">
                  <c:v>201.91851806640599</c:v>
                </c:pt>
                <c:pt idx="4487">
                  <c:v>201.95895385742199</c:v>
                </c:pt>
                <c:pt idx="4488">
                  <c:v>202.00270080566401</c:v>
                </c:pt>
                <c:pt idx="4489">
                  <c:v>202.04644775390599</c:v>
                </c:pt>
                <c:pt idx="4490">
                  <c:v>202.08605957031301</c:v>
                </c:pt>
                <c:pt idx="4491">
                  <c:v>202.12815856933599</c:v>
                </c:pt>
                <c:pt idx="4492">
                  <c:v>202.16694641113301</c:v>
                </c:pt>
                <c:pt idx="4493">
                  <c:v>202.20492553710901</c:v>
                </c:pt>
                <c:pt idx="4494">
                  <c:v>202.24618530273401</c:v>
                </c:pt>
                <c:pt idx="4495">
                  <c:v>202.29324340820301</c:v>
                </c:pt>
                <c:pt idx="4496">
                  <c:v>202.33450317382801</c:v>
                </c:pt>
                <c:pt idx="4497">
                  <c:v>202.37495422363301</c:v>
                </c:pt>
                <c:pt idx="4498">
                  <c:v>202.418701171875</c:v>
                </c:pt>
                <c:pt idx="4499">
                  <c:v>202.46078491210901</c:v>
                </c:pt>
                <c:pt idx="4500">
                  <c:v>202.50205993652301</c:v>
                </c:pt>
                <c:pt idx="4501">
                  <c:v>202.54167175293</c:v>
                </c:pt>
                <c:pt idx="4502">
                  <c:v>202.58624267578099</c:v>
                </c:pt>
                <c:pt idx="4503">
                  <c:v>202.63412475585901</c:v>
                </c:pt>
                <c:pt idx="4504">
                  <c:v>202.67620849609401</c:v>
                </c:pt>
                <c:pt idx="4505">
                  <c:v>202.71501159668</c:v>
                </c:pt>
                <c:pt idx="4506">
                  <c:v>202.75791931152301</c:v>
                </c:pt>
                <c:pt idx="4507">
                  <c:v>202.802490234375</c:v>
                </c:pt>
                <c:pt idx="4508">
                  <c:v>202.84541320800801</c:v>
                </c:pt>
                <c:pt idx="4509">
                  <c:v>202.88916015625</c:v>
                </c:pt>
                <c:pt idx="4510">
                  <c:v>202.93043518066401</c:v>
                </c:pt>
                <c:pt idx="4511">
                  <c:v>202.96922302246099</c:v>
                </c:pt>
                <c:pt idx="4512">
                  <c:v>203.010498046875</c:v>
                </c:pt>
                <c:pt idx="4513">
                  <c:v>203.04928588867199</c:v>
                </c:pt>
                <c:pt idx="4514">
                  <c:v>203.08724975585901</c:v>
                </c:pt>
                <c:pt idx="4515">
                  <c:v>203.12934875488301</c:v>
                </c:pt>
                <c:pt idx="4516">
                  <c:v>203.17144775390599</c:v>
                </c:pt>
                <c:pt idx="4517">
                  <c:v>203.21353149414099</c:v>
                </c:pt>
                <c:pt idx="4518">
                  <c:v>203.254806518555</c:v>
                </c:pt>
                <c:pt idx="4519">
                  <c:v>203.29112243652301</c:v>
                </c:pt>
                <c:pt idx="4520">
                  <c:v>203.335693359375</c:v>
                </c:pt>
                <c:pt idx="4521">
                  <c:v>203.381912231445</c:v>
                </c:pt>
                <c:pt idx="4522">
                  <c:v>203.42070007324199</c:v>
                </c:pt>
                <c:pt idx="4523">
                  <c:v>203.463623046875</c:v>
                </c:pt>
                <c:pt idx="4524">
                  <c:v>203.50736999511699</c:v>
                </c:pt>
                <c:pt idx="4525">
                  <c:v>203.54864501953099</c:v>
                </c:pt>
                <c:pt idx="4526">
                  <c:v>203.5849609375</c:v>
                </c:pt>
                <c:pt idx="4527">
                  <c:v>203.626220703125</c:v>
                </c:pt>
                <c:pt idx="4528">
                  <c:v>203.66419982910199</c:v>
                </c:pt>
                <c:pt idx="4529">
                  <c:v>203.70877075195301</c:v>
                </c:pt>
                <c:pt idx="4530">
                  <c:v>203.75003051757801</c:v>
                </c:pt>
                <c:pt idx="4531">
                  <c:v>203.79542541503901</c:v>
                </c:pt>
                <c:pt idx="4532">
                  <c:v>203.83587646484401</c:v>
                </c:pt>
                <c:pt idx="4533">
                  <c:v>203.87631225585901</c:v>
                </c:pt>
                <c:pt idx="4534">
                  <c:v>203.92088317871099</c:v>
                </c:pt>
                <c:pt idx="4535">
                  <c:v>203.96463012695301</c:v>
                </c:pt>
                <c:pt idx="4536">
                  <c:v>204.01084899902301</c:v>
                </c:pt>
                <c:pt idx="4537">
                  <c:v>204.048828125</c:v>
                </c:pt>
                <c:pt idx="4538">
                  <c:v>204.090087890625</c:v>
                </c:pt>
                <c:pt idx="4539">
                  <c:v>204.13136291503901</c:v>
                </c:pt>
                <c:pt idx="4540">
                  <c:v>204.1767578125</c:v>
                </c:pt>
                <c:pt idx="4541">
                  <c:v>204.22050476074199</c:v>
                </c:pt>
                <c:pt idx="4542">
                  <c:v>204.26507568359401</c:v>
                </c:pt>
                <c:pt idx="4543">
                  <c:v>204.30551147460901</c:v>
                </c:pt>
                <c:pt idx="4544">
                  <c:v>204.34596252441401</c:v>
                </c:pt>
                <c:pt idx="4545">
                  <c:v>204.38475036621099</c:v>
                </c:pt>
                <c:pt idx="4546">
                  <c:v>204.42436218261699</c:v>
                </c:pt>
                <c:pt idx="4547">
                  <c:v>204.46563720703099</c:v>
                </c:pt>
                <c:pt idx="4548">
                  <c:v>204.51103210449199</c:v>
                </c:pt>
                <c:pt idx="4549">
                  <c:v>204.55560302734401</c:v>
                </c:pt>
                <c:pt idx="4550">
                  <c:v>204.59523010253901</c:v>
                </c:pt>
                <c:pt idx="4551">
                  <c:v>204.635665893555</c:v>
                </c:pt>
                <c:pt idx="4552">
                  <c:v>204.68106079101599</c:v>
                </c:pt>
                <c:pt idx="4553">
                  <c:v>204.72151184082</c:v>
                </c:pt>
                <c:pt idx="4554">
                  <c:v>204.762771606445</c:v>
                </c:pt>
                <c:pt idx="4555">
                  <c:v>204.80651855468801</c:v>
                </c:pt>
                <c:pt idx="4556">
                  <c:v>204.85026550293</c:v>
                </c:pt>
                <c:pt idx="4557">
                  <c:v>204.89566040039099</c:v>
                </c:pt>
                <c:pt idx="4558">
                  <c:v>204.936111450195</c:v>
                </c:pt>
                <c:pt idx="4559">
                  <c:v>204.97654724121099</c:v>
                </c:pt>
                <c:pt idx="4560">
                  <c:v>205.01617431640599</c:v>
                </c:pt>
                <c:pt idx="4561">
                  <c:v>205.05166625976599</c:v>
                </c:pt>
                <c:pt idx="4562">
                  <c:v>205.09210205078099</c:v>
                </c:pt>
                <c:pt idx="4563">
                  <c:v>205.13996887207</c:v>
                </c:pt>
                <c:pt idx="4564">
                  <c:v>205.18620300293</c:v>
                </c:pt>
                <c:pt idx="4565">
                  <c:v>205.23159790039099</c:v>
                </c:pt>
                <c:pt idx="4566">
                  <c:v>205.27534484863301</c:v>
                </c:pt>
                <c:pt idx="4567">
                  <c:v>205.31660461425801</c:v>
                </c:pt>
                <c:pt idx="4568">
                  <c:v>205.3603515625</c:v>
                </c:pt>
                <c:pt idx="4569">
                  <c:v>205.40162658691401</c:v>
                </c:pt>
                <c:pt idx="4570">
                  <c:v>205.447021484375</c:v>
                </c:pt>
                <c:pt idx="4571">
                  <c:v>205.494064331055</c:v>
                </c:pt>
                <c:pt idx="4572">
                  <c:v>205.53285217285199</c:v>
                </c:pt>
                <c:pt idx="4573">
                  <c:v>205.57247924804699</c:v>
                </c:pt>
                <c:pt idx="4574">
                  <c:v>205.609619140625</c:v>
                </c:pt>
                <c:pt idx="4575">
                  <c:v>205.64758300781301</c:v>
                </c:pt>
                <c:pt idx="4576">
                  <c:v>205.68885803222699</c:v>
                </c:pt>
                <c:pt idx="4577">
                  <c:v>205.73176574707</c:v>
                </c:pt>
                <c:pt idx="4578">
                  <c:v>205.77551269531301</c:v>
                </c:pt>
                <c:pt idx="4579">
                  <c:v>205.819259643555</c:v>
                </c:pt>
                <c:pt idx="4580">
                  <c:v>205.86135864257801</c:v>
                </c:pt>
                <c:pt idx="4581">
                  <c:v>205.90097045898401</c:v>
                </c:pt>
                <c:pt idx="4582">
                  <c:v>205.94306945800801</c:v>
                </c:pt>
                <c:pt idx="4583">
                  <c:v>205.98434448242199</c:v>
                </c:pt>
                <c:pt idx="4584">
                  <c:v>206.02809143066401</c:v>
                </c:pt>
                <c:pt idx="4585">
                  <c:v>206.07182312011699</c:v>
                </c:pt>
                <c:pt idx="4586">
                  <c:v>206.11474609375</c:v>
                </c:pt>
                <c:pt idx="4587">
                  <c:v>206.154373168945</c:v>
                </c:pt>
                <c:pt idx="4588">
                  <c:v>206.19398498535199</c:v>
                </c:pt>
                <c:pt idx="4589">
                  <c:v>206.23526000976599</c:v>
                </c:pt>
                <c:pt idx="4590">
                  <c:v>206.27569580078099</c:v>
                </c:pt>
                <c:pt idx="4591">
                  <c:v>206.32026672363301</c:v>
                </c:pt>
                <c:pt idx="4592">
                  <c:v>206.36648559570301</c:v>
                </c:pt>
                <c:pt idx="4593">
                  <c:v>206.411056518555</c:v>
                </c:pt>
                <c:pt idx="4594">
                  <c:v>206.45315551757801</c:v>
                </c:pt>
                <c:pt idx="4595">
                  <c:v>206.49690246582</c:v>
                </c:pt>
                <c:pt idx="4596">
                  <c:v>206.53817749023401</c:v>
                </c:pt>
                <c:pt idx="4597">
                  <c:v>206.58190917968801</c:v>
                </c:pt>
                <c:pt idx="4598">
                  <c:v>206.62648010253901</c:v>
                </c:pt>
                <c:pt idx="4599">
                  <c:v>206.67022705078099</c:v>
                </c:pt>
                <c:pt idx="4600">
                  <c:v>206.70903015136699</c:v>
                </c:pt>
                <c:pt idx="4601">
                  <c:v>206.75028991699199</c:v>
                </c:pt>
                <c:pt idx="4602">
                  <c:v>206.78991699218801</c:v>
                </c:pt>
                <c:pt idx="4603">
                  <c:v>206.827880859375</c:v>
                </c:pt>
                <c:pt idx="4604">
                  <c:v>206.87080383300801</c:v>
                </c:pt>
                <c:pt idx="4605">
                  <c:v>206.91288757324199</c:v>
                </c:pt>
                <c:pt idx="4606">
                  <c:v>206.95663452148401</c:v>
                </c:pt>
                <c:pt idx="4607">
                  <c:v>206.99626159668</c:v>
                </c:pt>
                <c:pt idx="4608">
                  <c:v>207.036697387695</c:v>
                </c:pt>
                <c:pt idx="4609">
                  <c:v>207.07797241210901</c:v>
                </c:pt>
                <c:pt idx="4610">
                  <c:v>207.12171936035199</c:v>
                </c:pt>
                <c:pt idx="4611">
                  <c:v>207.16380310058599</c:v>
                </c:pt>
                <c:pt idx="4612">
                  <c:v>207.205078125</c:v>
                </c:pt>
                <c:pt idx="4613">
                  <c:v>207.24551391601599</c:v>
                </c:pt>
                <c:pt idx="4614">
                  <c:v>207.28678894043</c:v>
                </c:pt>
                <c:pt idx="4615">
                  <c:v>207.32723999023401</c:v>
                </c:pt>
                <c:pt idx="4616">
                  <c:v>207.36767578125</c:v>
                </c:pt>
                <c:pt idx="4617">
                  <c:v>207.41471862793</c:v>
                </c:pt>
                <c:pt idx="4618">
                  <c:v>207.45599365234401</c:v>
                </c:pt>
                <c:pt idx="4619">
                  <c:v>207.49560546875</c:v>
                </c:pt>
                <c:pt idx="4620">
                  <c:v>207.54100036621099</c:v>
                </c:pt>
                <c:pt idx="4621">
                  <c:v>207.58309936523401</c:v>
                </c:pt>
                <c:pt idx="4622">
                  <c:v>207.62684631347699</c:v>
                </c:pt>
                <c:pt idx="4623">
                  <c:v>207.67306518554699</c:v>
                </c:pt>
                <c:pt idx="4624">
                  <c:v>207.72010803222699</c:v>
                </c:pt>
                <c:pt idx="4625">
                  <c:v>207.76467895507801</c:v>
                </c:pt>
                <c:pt idx="4626">
                  <c:v>207.80513000488301</c:v>
                </c:pt>
                <c:pt idx="4627">
                  <c:v>207.84391784668</c:v>
                </c:pt>
                <c:pt idx="4628">
                  <c:v>207.88272094726599</c:v>
                </c:pt>
                <c:pt idx="4629">
                  <c:v>207.930587768555</c:v>
                </c:pt>
                <c:pt idx="4630">
                  <c:v>207.97515869140599</c:v>
                </c:pt>
                <c:pt idx="4631">
                  <c:v>208.01972961425801</c:v>
                </c:pt>
                <c:pt idx="4632">
                  <c:v>208.06016540527301</c:v>
                </c:pt>
                <c:pt idx="4633">
                  <c:v>208.09979248046901</c:v>
                </c:pt>
                <c:pt idx="4634">
                  <c:v>208.13775634765599</c:v>
                </c:pt>
                <c:pt idx="4635">
                  <c:v>208.17903137207</c:v>
                </c:pt>
                <c:pt idx="4636">
                  <c:v>208.22195434570301</c:v>
                </c:pt>
                <c:pt idx="4637">
                  <c:v>208.26568603515599</c:v>
                </c:pt>
                <c:pt idx="4638">
                  <c:v>208.31439208984401</c:v>
                </c:pt>
                <c:pt idx="4639">
                  <c:v>208.35317993164099</c:v>
                </c:pt>
                <c:pt idx="4640">
                  <c:v>208.39280700683599</c:v>
                </c:pt>
                <c:pt idx="4641">
                  <c:v>208.43653869628901</c:v>
                </c:pt>
                <c:pt idx="4642">
                  <c:v>208.48442077636699</c:v>
                </c:pt>
                <c:pt idx="4643">
                  <c:v>208.52899169921901</c:v>
                </c:pt>
                <c:pt idx="4644">
                  <c:v>208.57191467285199</c:v>
                </c:pt>
                <c:pt idx="4645">
                  <c:v>208.61070251464801</c:v>
                </c:pt>
                <c:pt idx="4646">
                  <c:v>208.65444946289099</c:v>
                </c:pt>
                <c:pt idx="4647">
                  <c:v>208.696533203125</c:v>
                </c:pt>
                <c:pt idx="4648">
                  <c:v>208.73863220214801</c:v>
                </c:pt>
                <c:pt idx="4649">
                  <c:v>208.77908325195301</c:v>
                </c:pt>
                <c:pt idx="4650">
                  <c:v>208.82116699218801</c:v>
                </c:pt>
                <c:pt idx="4651">
                  <c:v>208.86079406738301</c:v>
                </c:pt>
                <c:pt idx="4652">
                  <c:v>208.89793395996099</c:v>
                </c:pt>
                <c:pt idx="4653">
                  <c:v>208.939208984375</c:v>
                </c:pt>
                <c:pt idx="4654">
                  <c:v>208.98129272460901</c:v>
                </c:pt>
                <c:pt idx="4655">
                  <c:v>209.02751159668</c:v>
                </c:pt>
                <c:pt idx="4656">
                  <c:v>209.07043457031301</c:v>
                </c:pt>
                <c:pt idx="4657">
                  <c:v>209.114181518555</c:v>
                </c:pt>
                <c:pt idx="4658">
                  <c:v>209.15545654296901</c:v>
                </c:pt>
                <c:pt idx="4659">
                  <c:v>209.19754028320301</c:v>
                </c:pt>
                <c:pt idx="4660">
                  <c:v>209.23799133300801</c:v>
                </c:pt>
                <c:pt idx="4661">
                  <c:v>209.28091430664099</c:v>
                </c:pt>
                <c:pt idx="4662">
                  <c:v>209.322998046875</c:v>
                </c:pt>
                <c:pt idx="4663">
                  <c:v>209.36756896972699</c:v>
                </c:pt>
                <c:pt idx="4664">
                  <c:v>209.40884399414099</c:v>
                </c:pt>
                <c:pt idx="4665">
                  <c:v>209.44680786132801</c:v>
                </c:pt>
                <c:pt idx="4666">
                  <c:v>209.48808288574199</c:v>
                </c:pt>
                <c:pt idx="4667">
                  <c:v>209.53097534179699</c:v>
                </c:pt>
                <c:pt idx="4668">
                  <c:v>209.57499694824199</c:v>
                </c:pt>
                <c:pt idx="4669">
                  <c:v>209.61412048339801</c:v>
                </c:pt>
                <c:pt idx="4670">
                  <c:v>209.65814208984401</c:v>
                </c:pt>
                <c:pt idx="4671">
                  <c:v>209.697265625</c:v>
                </c:pt>
                <c:pt idx="4672">
                  <c:v>209.743728637695</c:v>
                </c:pt>
                <c:pt idx="4673">
                  <c:v>209.78286743164099</c:v>
                </c:pt>
                <c:pt idx="4674">
                  <c:v>209.82606506347699</c:v>
                </c:pt>
                <c:pt idx="4675">
                  <c:v>209.86926269531301</c:v>
                </c:pt>
                <c:pt idx="4676">
                  <c:v>209.91084289550801</c:v>
                </c:pt>
                <c:pt idx="4677">
                  <c:v>209.94834899902301</c:v>
                </c:pt>
                <c:pt idx="4678">
                  <c:v>209.98176574707</c:v>
                </c:pt>
                <c:pt idx="4679">
                  <c:v>210.027420043945</c:v>
                </c:pt>
                <c:pt idx="4680">
                  <c:v>210.06654357910199</c:v>
                </c:pt>
                <c:pt idx="4681">
                  <c:v>210.10729980468801</c:v>
                </c:pt>
                <c:pt idx="4682">
                  <c:v>210.14561462402301</c:v>
                </c:pt>
                <c:pt idx="4683">
                  <c:v>210.18637084960901</c:v>
                </c:pt>
                <c:pt idx="4684">
                  <c:v>210.227127075195</c:v>
                </c:pt>
                <c:pt idx="4685">
                  <c:v>210.26788330078099</c:v>
                </c:pt>
                <c:pt idx="4686">
                  <c:v>210.30946350097699</c:v>
                </c:pt>
                <c:pt idx="4687">
                  <c:v>210.35266113281301</c:v>
                </c:pt>
                <c:pt idx="4688">
                  <c:v>210.40158081054699</c:v>
                </c:pt>
                <c:pt idx="4689">
                  <c:v>210.44560241699199</c:v>
                </c:pt>
                <c:pt idx="4690">
                  <c:v>210.48635864257801</c:v>
                </c:pt>
                <c:pt idx="4691">
                  <c:v>210.52955627441401</c:v>
                </c:pt>
                <c:pt idx="4692">
                  <c:v>210.5703125</c:v>
                </c:pt>
                <c:pt idx="4693">
                  <c:v>210.615158081055</c:v>
                </c:pt>
                <c:pt idx="4694">
                  <c:v>210.65672302246099</c:v>
                </c:pt>
                <c:pt idx="4695">
                  <c:v>210.69911193847699</c:v>
                </c:pt>
                <c:pt idx="4696">
                  <c:v>210.73905944824199</c:v>
                </c:pt>
                <c:pt idx="4697">
                  <c:v>210.78308105468801</c:v>
                </c:pt>
                <c:pt idx="4698">
                  <c:v>210.82057189941401</c:v>
                </c:pt>
                <c:pt idx="4699">
                  <c:v>210.8564453125</c:v>
                </c:pt>
                <c:pt idx="4700">
                  <c:v>210.89883422851599</c:v>
                </c:pt>
                <c:pt idx="4701">
                  <c:v>210.93959045410199</c:v>
                </c:pt>
                <c:pt idx="4702">
                  <c:v>210.98197937011699</c:v>
                </c:pt>
                <c:pt idx="4703">
                  <c:v>211.02355957031301</c:v>
                </c:pt>
                <c:pt idx="4704">
                  <c:v>211.06594848632801</c:v>
                </c:pt>
                <c:pt idx="4705">
                  <c:v>211.10833740234401</c:v>
                </c:pt>
                <c:pt idx="4706">
                  <c:v>211.15072631835901</c:v>
                </c:pt>
                <c:pt idx="4707">
                  <c:v>211.193115234375</c:v>
                </c:pt>
                <c:pt idx="4708">
                  <c:v>211.23631286621099</c:v>
                </c:pt>
                <c:pt idx="4709">
                  <c:v>211.27789306640599</c:v>
                </c:pt>
                <c:pt idx="4710">
                  <c:v>211.32189941406301</c:v>
                </c:pt>
                <c:pt idx="4711">
                  <c:v>211.36511230468801</c:v>
                </c:pt>
                <c:pt idx="4712">
                  <c:v>211.40750122070301</c:v>
                </c:pt>
                <c:pt idx="4713">
                  <c:v>211.44906616210901</c:v>
                </c:pt>
                <c:pt idx="4714">
                  <c:v>211.49227905273401</c:v>
                </c:pt>
                <c:pt idx="4715">
                  <c:v>211.53466796875</c:v>
                </c:pt>
                <c:pt idx="4716">
                  <c:v>211.57786560058599</c:v>
                </c:pt>
                <c:pt idx="4717">
                  <c:v>211.61862182617199</c:v>
                </c:pt>
                <c:pt idx="4718">
                  <c:v>211.66102600097699</c:v>
                </c:pt>
                <c:pt idx="4719">
                  <c:v>211.70666503906301</c:v>
                </c:pt>
                <c:pt idx="4720">
                  <c:v>211.74824523925801</c:v>
                </c:pt>
                <c:pt idx="4721">
                  <c:v>211.79226684570301</c:v>
                </c:pt>
                <c:pt idx="4722">
                  <c:v>211.83627319335901</c:v>
                </c:pt>
                <c:pt idx="4723">
                  <c:v>211.87704467773401</c:v>
                </c:pt>
                <c:pt idx="4724">
                  <c:v>211.91697692871099</c:v>
                </c:pt>
                <c:pt idx="4725">
                  <c:v>211.96099853515599</c:v>
                </c:pt>
                <c:pt idx="4726">
                  <c:v>212.00257873535199</c:v>
                </c:pt>
                <c:pt idx="4727">
                  <c:v>212.04333496093801</c:v>
                </c:pt>
                <c:pt idx="4728">
                  <c:v>212.08491516113301</c:v>
                </c:pt>
                <c:pt idx="4729">
                  <c:v>212.12811279296901</c:v>
                </c:pt>
                <c:pt idx="4730">
                  <c:v>212.17294311523401</c:v>
                </c:pt>
                <c:pt idx="4731">
                  <c:v>212.21615600585901</c:v>
                </c:pt>
                <c:pt idx="4732">
                  <c:v>212.258544921875</c:v>
                </c:pt>
                <c:pt idx="4733">
                  <c:v>212.30174255371099</c:v>
                </c:pt>
                <c:pt idx="4734">
                  <c:v>212.34657287597699</c:v>
                </c:pt>
                <c:pt idx="4735">
                  <c:v>212.38815307617199</c:v>
                </c:pt>
                <c:pt idx="4736">
                  <c:v>212.42890930175801</c:v>
                </c:pt>
                <c:pt idx="4737">
                  <c:v>212.46966552734401</c:v>
                </c:pt>
                <c:pt idx="4738">
                  <c:v>212.50880432128901</c:v>
                </c:pt>
                <c:pt idx="4739">
                  <c:v>212.54873657226599</c:v>
                </c:pt>
                <c:pt idx="4740">
                  <c:v>212.58541870117199</c:v>
                </c:pt>
                <c:pt idx="4741">
                  <c:v>212.62210083007801</c:v>
                </c:pt>
                <c:pt idx="4742">
                  <c:v>212.66041564941401</c:v>
                </c:pt>
                <c:pt idx="4743">
                  <c:v>212.69955444335901</c:v>
                </c:pt>
                <c:pt idx="4744">
                  <c:v>212.73541259765599</c:v>
                </c:pt>
                <c:pt idx="4745">
                  <c:v>212.77372741699199</c:v>
                </c:pt>
                <c:pt idx="4746">
                  <c:v>212.81611633300801</c:v>
                </c:pt>
                <c:pt idx="4747">
                  <c:v>212.85850524902301</c:v>
                </c:pt>
                <c:pt idx="4748">
                  <c:v>212.90089416503901</c:v>
                </c:pt>
                <c:pt idx="4749">
                  <c:v>212.94247436523401</c:v>
                </c:pt>
                <c:pt idx="4750">
                  <c:v>212.98567199707</c:v>
                </c:pt>
                <c:pt idx="4751">
                  <c:v>213.02561950683599</c:v>
                </c:pt>
                <c:pt idx="4752">
                  <c:v>213.06637573242199</c:v>
                </c:pt>
                <c:pt idx="4753">
                  <c:v>213.10876464843801</c:v>
                </c:pt>
                <c:pt idx="4754">
                  <c:v>213.14952087402301</c:v>
                </c:pt>
                <c:pt idx="4755">
                  <c:v>213.19354248046901</c:v>
                </c:pt>
                <c:pt idx="4756">
                  <c:v>213.23512268066401</c:v>
                </c:pt>
                <c:pt idx="4757">
                  <c:v>213.27424621582</c:v>
                </c:pt>
                <c:pt idx="4758">
                  <c:v>213.31907653808599</c:v>
                </c:pt>
                <c:pt idx="4759">
                  <c:v>213.36065673828099</c:v>
                </c:pt>
                <c:pt idx="4760">
                  <c:v>213.40141296386699</c:v>
                </c:pt>
                <c:pt idx="4761">
                  <c:v>213.44380187988301</c:v>
                </c:pt>
                <c:pt idx="4762">
                  <c:v>213.48292541503901</c:v>
                </c:pt>
                <c:pt idx="4763">
                  <c:v>213.522872924805</c:v>
                </c:pt>
                <c:pt idx="4764">
                  <c:v>213.56526184082</c:v>
                </c:pt>
                <c:pt idx="4765">
                  <c:v>213.60194396972699</c:v>
                </c:pt>
                <c:pt idx="4766">
                  <c:v>213.64433288574199</c:v>
                </c:pt>
                <c:pt idx="4767">
                  <c:v>213.68672180175801</c:v>
                </c:pt>
                <c:pt idx="4768">
                  <c:v>213.72503662109401</c:v>
                </c:pt>
                <c:pt idx="4769">
                  <c:v>213.76579284668</c:v>
                </c:pt>
                <c:pt idx="4770">
                  <c:v>213.810623168945</c:v>
                </c:pt>
                <c:pt idx="4771">
                  <c:v>213.85220336914099</c:v>
                </c:pt>
                <c:pt idx="4772">
                  <c:v>213.89540100097699</c:v>
                </c:pt>
                <c:pt idx="4773">
                  <c:v>213.94024658203099</c:v>
                </c:pt>
                <c:pt idx="4774">
                  <c:v>213.98670959472699</c:v>
                </c:pt>
                <c:pt idx="4775">
                  <c:v>214.02909851074199</c:v>
                </c:pt>
                <c:pt idx="4776">
                  <c:v>214.07066345214801</c:v>
                </c:pt>
                <c:pt idx="4777">
                  <c:v>214.11305236816401</c:v>
                </c:pt>
                <c:pt idx="4778">
                  <c:v>214.15788269043</c:v>
                </c:pt>
                <c:pt idx="4779">
                  <c:v>214.200271606445</c:v>
                </c:pt>
                <c:pt idx="4780">
                  <c:v>214.23777770996099</c:v>
                </c:pt>
                <c:pt idx="4781">
                  <c:v>214.28343200683599</c:v>
                </c:pt>
                <c:pt idx="4782">
                  <c:v>214.32907104492199</c:v>
                </c:pt>
                <c:pt idx="4783">
                  <c:v>214.36984252929699</c:v>
                </c:pt>
                <c:pt idx="4784">
                  <c:v>214.41059875488301</c:v>
                </c:pt>
                <c:pt idx="4785">
                  <c:v>214.45706176757801</c:v>
                </c:pt>
                <c:pt idx="4786">
                  <c:v>214.49945068359401</c:v>
                </c:pt>
                <c:pt idx="4787">
                  <c:v>214.54347229003901</c:v>
                </c:pt>
                <c:pt idx="4788">
                  <c:v>214.585861206055</c:v>
                </c:pt>
                <c:pt idx="4789">
                  <c:v>214.62825012207</c:v>
                </c:pt>
                <c:pt idx="4790">
                  <c:v>214.67144775390599</c:v>
                </c:pt>
                <c:pt idx="4791">
                  <c:v>214.70895385742199</c:v>
                </c:pt>
                <c:pt idx="4792">
                  <c:v>214.74725341796901</c:v>
                </c:pt>
                <c:pt idx="4793">
                  <c:v>214.78964233398401</c:v>
                </c:pt>
                <c:pt idx="4794">
                  <c:v>214.83122253418</c:v>
                </c:pt>
                <c:pt idx="4795">
                  <c:v>214.87197875976599</c:v>
                </c:pt>
                <c:pt idx="4796">
                  <c:v>214.91355895996099</c:v>
                </c:pt>
                <c:pt idx="4797">
                  <c:v>214.95349121093801</c:v>
                </c:pt>
                <c:pt idx="4798">
                  <c:v>214.99507141113301</c:v>
                </c:pt>
                <c:pt idx="4799">
                  <c:v>215.03665161132801</c:v>
                </c:pt>
                <c:pt idx="4800">
                  <c:v>215.07740783691401</c:v>
                </c:pt>
                <c:pt idx="4801">
                  <c:v>215.12387084960901</c:v>
                </c:pt>
                <c:pt idx="4802">
                  <c:v>215.163818359375</c:v>
                </c:pt>
                <c:pt idx="4803">
                  <c:v>215.20457458496099</c:v>
                </c:pt>
                <c:pt idx="4804">
                  <c:v>215.24613952636699</c:v>
                </c:pt>
                <c:pt idx="4805">
                  <c:v>215.28852844238301</c:v>
                </c:pt>
                <c:pt idx="4806">
                  <c:v>215.33091735839801</c:v>
                </c:pt>
                <c:pt idx="4807">
                  <c:v>215.37576293945301</c:v>
                </c:pt>
                <c:pt idx="4808">
                  <c:v>215.41896057128901</c:v>
                </c:pt>
                <c:pt idx="4809">
                  <c:v>215.462158203125</c:v>
                </c:pt>
                <c:pt idx="4810">
                  <c:v>215.5078125</c:v>
                </c:pt>
                <c:pt idx="4811">
                  <c:v>215.55020141601599</c:v>
                </c:pt>
                <c:pt idx="4812">
                  <c:v>215.59912109375</c:v>
                </c:pt>
                <c:pt idx="4813">
                  <c:v>215.64312744140599</c:v>
                </c:pt>
                <c:pt idx="4814">
                  <c:v>215.68797302246099</c:v>
                </c:pt>
                <c:pt idx="4815">
                  <c:v>215.73117065429699</c:v>
                </c:pt>
                <c:pt idx="4816">
                  <c:v>215.77519226074199</c:v>
                </c:pt>
                <c:pt idx="4817">
                  <c:v>215.81677246093801</c:v>
                </c:pt>
                <c:pt idx="4818">
                  <c:v>215.85670471191401</c:v>
                </c:pt>
                <c:pt idx="4819">
                  <c:v>215.89909362793</c:v>
                </c:pt>
                <c:pt idx="4820">
                  <c:v>215.940673828125</c:v>
                </c:pt>
                <c:pt idx="4821">
                  <c:v>215.98550415039099</c:v>
                </c:pt>
                <c:pt idx="4822">
                  <c:v>216.02626037597699</c:v>
                </c:pt>
                <c:pt idx="4823">
                  <c:v>216.06864929199199</c:v>
                </c:pt>
                <c:pt idx="4824">
                  <c:v>216.11022949218801</c:v>
                </c:pt>
                <c:pt idx="4825">
                  <c:v>216.15179443359401</c:v>
                </c:pt>
                <c:pt idx="4826">
                  <c:v>216.19174194335901</c:v>
                </c:pt>
                <c:pt idx="4827">
                  <c:v>216.23495483398401</c:v>
                </c:pt>
                <c:pt idx="4828">
                  <c:v>216.27651977539099</c:v>
                </c:pt>
                <c:pt idx="4829">
                  <c:v>216.31320190429699</c:v>
                </c:pt>
                <c:pt idx="4830">
                  <c:v>216.35234069824199</c:v>
                </c:pt>
                <c:pt idx="4831">
                  <c:v>216.38819885253901</c:v>
                </c:pt>
                <c:pt idx="4832">
                  <c:v>216.427322387695</c:v>
                </c:pt>
                <c:pt idx="4833">
                  <c:v>216.46563720703099</c:v>
                </c:pt>
                <c:pt idx="4834">
                  <c:v>216.50639343261699</c:v>
                </c:pt>
                <c:pt idx="4835">
                  <c:v>216.54553222656301</c:v>
                </c:pt>
                <c:pt idx="4836">
                  <c:v>216.58792114257801</c:v>
                </c:pt>
                <c:pt idx="4837">
                  <c:v>216.62704467773401</c:v>
                </c:pt>
                <c:pt idx="4838">
                  <c:v>216.67025756835901</c:v>
                </c:pt>
                <c:pt idx="4839">
                  <c:v>216.715896606445</c:v>
                </c:pt>
                <c:pt idx="4840">
                  <c:v>216.76072692871099</c:v>
                </c:pt>
                <c:pt idx="4841">
                  <c:v>216.80230712890599</c:v>
                </c:pt>
                <c:pt idx="4842">
                  <c:v>216.84632873535199</c:v>
                </c:pt>
                <c:pt idx="4843">
                  <c:v>216.88871765136699</c:v>
                </c:pt>
                <c:pt idx="4844">
                  <c:v>216.92866516113301</c:v>
                </c:pt>
                <c:pt idx="4845">
                  <c:v>216.97186279296901</c:v>
                </c:pt>
                <c:pt idx="4846">
                  <c:v>217.01425170898401</c:v>
                </c:pt>
                <c:pt idx="4847">
                  <c:v>217.05908203125</c:v>
                </c:pt>
                <c:pt idx="4848">
                  <c:v>217.09902954101599</c:v>
                </c:pt>
                <c:pt idx="4849">
                  <c:v>217.14224243164099</c:v>
                </c:pt>
                <c:pt idx="4850">
                  <c:v>217.18463134765599</c:v>
                </c:pt>
                <c:pt idx="4851">
                  <c:v>217.22863769531301</c:v>
                </c:pt>
                <c:pt idx="4852">
                  <c:v>217.27348327636699</c:v>
                </c:pt>
                <c:pt idx="4853">
                  <c:v>217.31748962402301</c:v>
                </c:pt>
                <c:pt idx="4854">
                  <c:v>217.36314392089801</c:v>
                </c:pt>
                <c:pt idx="4855">
                  <c:v>217.40960693359401</c:v>
                </c:pt>
                <c:pt idx="4856">
                  <c:v>217.44874572753901</c:v>
                </c:pt>
                <c:pt idx="4857">
                  <c:v>217.487869262695</c:v>
                </c:pt>
                <c:pt idx="4858">
                  <c:v>217.53189086914099</c:v>
                </c:pt>
                <c:pt idx="4859">
                  <c:v>217.57508850097699</c:v>
                </c:pt>
                <c:pt idx="4860">
                  <c:v>217.61747741699199</c:v>
                </c:pt>
                <c:pt idx="4861">
                  <c:v>217.66394042968801</c:v>
                </c:pt>
                <c:pt idx="4862">
                  <c:v>217.70469665527301</c:v>
                </c:pt>
                <c:pt idx="4863">
                  <c:v>217.75117492675801</c:v>
                </c:pt>
                <c:pt idx="4864">
                  <c:v>217.79273986816401</c:v>
                </c:pt>
                <c:pt idx="4865">
                  <c:v>217.83432006835901</c:v>
                </c:pt>
                <c:pt idx="4866">
                  <c:v>217.879959106445</c:v>
                </c:pt>
                <c:pt idx="4867">
                  <c:v>217.9248046875</c:v>
                </c:pt>
                <c:pt idx="4868">
                  <c:v>217.96719360351599</c:v>
                </c:pt>
                <c:pt idx="4869">
                  <c:v>218.01202392578099</c:v>
                </c:pt>
                <c:pt idx="4870">
                  <c:v>218.05685424804699</c:v>
                </c:pt>
                <c:pt idx="4871">
                  <c:v>218.09599304199199</c:v>
                </c:pt>
                <c:pt idx="4872">
                  <c:v>218.13838195800801</c:v>
                </c:pt>
                <c:pt idx="4873">
                  <c:v>218.17994689941401</c:v>
                </c:pt>
                <c:pt idx="4874">
                  <c:v>218.22477722168</c:v>
                </c:pt>
                <c:pt idx="4875">
                  <c:v>218.264724731445</c:v>
                </c:pt>
                <c:pt idx="4876">
                  <c:v>218.30630493164099</c:v>
                </c:pt>
                <c:pt idx="4877">
                  <c:v>218.35113525390599</c:v>
                </c:pt>
                <c:pt idx="4878">
                  <c:v>218.39515686035199</c:v>
                </c:pt>
                <c:pt idx="4879">
                  <c:v>218.43428039550801</c:v>
                </c:pt>
                <c:pt idx="4880">
                  <c:v>218.47422790527301</c:v>
                </c:pt>
                <c:pt idx="4881">
                  <c:v>218.51905822753901</c:v>
                </c:pt>
                <c:pt idx="4882">
                  <c:v>218.56063842773401</c:v>
                </c:pt>
                <c:pt idx="4883">
                  <c:v>218.60220336914099</c:v>
                </c:pt>
                <c:pt idx="4884">
                  <c:v>218.64541625976599</c:v>
                </c:pt>
                <c:pt idx="4885">
                  <c:v>218.69105529785199</c:v>
                </c:pt>
                <c:pt idx="4886">
                  <c:v>218.73670959472699</c:v>
                </c:pt>
                <c:pt idx="4887">
                  <c:v>218.77909851074199</c:v>
                </c:pt>
                <c:pt idx="4888">
                  <c:v>218.82475280761699</c:v>
                </c:pt>
                <c:pt idx="4889">
                  <c:v>218.87121582031301</c:v>
                </c:pt>
                <c:pt idx="4890">
                  <c:v>218.91441345214801</c:v>
                </c:pt>
                <c:pt idx="4891">
                  <c:v>218.95762634277301</c:v>
                </c:pt>
                <c:pt idx="4892">
                  <c:v>219.00164794921901</c:v>
                </c:pt>
                <c:pt idx="4893">
                  <c:v>219.043212890625</c:v>
                </c:pt>
                <c:pt idx="4894">
                  <c:v>219.08396911621099</c:v>
                </c:pt>
                <c:pt idx="4895">
                  <c:v>219.12474060058599</c:v>
                </c:pt>
                <c:pt idx="4896">
                  <c:v>219.16467285156301</c:v>
                </c:pt>
                <c:pt idx="4897">
                  <c:v>219.20788574218801</c:v>
                </c:pt>
                <c:pt idx="4898">
                  <c:v>219.24781799316401</c:v>
                </c:pt>
                <c:pt idx="4899">
                  <c:v>219.28450012207</c:v>
                </c:pt>
                <c:pt idx="4900">
                  <c:v>219.32608032226599</c:v>
                </c:pt>
                <c:pt idx="4901">
                  <c:v>219.36439514160199</c:v>
                </c:pt>
                <c:pt idx="4902">
                  <c:v>219.40515136718801</c:v>
                </c:pt>
                <c:pt idx="4903">
                  <c:v>219.44834899902301</c:v>
                </c:pt>
                <c:pt idx="4904">
                  <c:v>219.48912048339801</c:v>
                </c:pt>
                <c:pt idx="4905">
                  <c:v>219.53231811523401</c:v>
                </c:pt>
                <c:pt idx="4906">
                  <c:v>219.57307434082</c:v>
                </c:pt>
                <c:pt idx="4907">
                  <c:v>219.61302185058599</c:v>
                </c:pt>
                <c:pt idx="4908">
                  <c:v>219.65460205078099</c:v>
                </c:pt>
                <c:pt idx="4909">
                  <c:v>219.70024108886699</c:v>
                </c:pt>
                <c:pt idx="4910">
                  <c:v>219.74752807617199</c:v>
                </c:pt>
                <c:pt idx="4911">
                  <c:v>219.79235839843801</c:v>
                </c:pt>
                <c:pt idx="4912">
                  <c:v>219.83393859863301</c:v>
                </c:pt>
                <c:pt idx="4913">
                  <c:v>219.87794494628901</c:v>
                </c:pt>
                <c:pt idx="4914">
                  <c:v>219.91708374023401</c:v>
                </c:pt>
                <c:pt idx="4915">
                  <c:v>219.95703125</c:v>
                </c:pt>
                <c:pt idx="4916">
                  <c:v>220.00186157226599</c:v>
                </c:pt>
                <c:pt idx="4917">
                  <c:v>220.04832458496099</c:v>
                </c:pt>
                <c:pt idx="4918">
                  <c:v>220.09234619140599</c:v>
                </c:pt>
                <c:pt idx="4919">
                  <c:v>220.13391113281301</c:v>
                </c:pt>
                <c:pt idx="4920">
                  <c:v>220.17385864257801</c:v>
                </c:pt>
                <c:pt idx="4921">
                  <c:v>220.21543884277301</c:v>
                </c:pt>
                <c:pt idx="4922">
                  <c:v>220.26271057128901</c:v>
                </c:pt>
                <c:pt idx="4923">
                  <c:v>220.30592346191401</c:v>
                </c:pt>
                <c:pt idx="4924">
                  <c:v>220.35319519043</c:v>
                </c:pt>
                <c:pt idx="4925">
                  <c:v>220.397216796875</c:v>
                </c:pt>
                <c:pt idx="4926">
                  <c:v>220.44123840332</c:v>
                </c:pt>
                <c:pt idx="4927">
                  <c:v>220.47955322265599</c:v>
                </c:pt>
                <c:pt idx="4928">
                  <c:v>220.52111816406301</c:v>
                </c:pt>
                <c:pt idx="4929">
                  <c:v>220.56350708007801</c:v>
                </c:pt>
                <c:pt idx="4930">
                  <c:v>220.60508728027301</c:v>
                </c:pt>
                <c:pt idx="4931">
                  <c:v>220.65235900878901</c:v>
                </c:pt>
                <c:pt idx="4932">
                  <c:v>220.692306518555</c:v>
                </c:pt>
                <c:pt idx="4933">
                  <c:v>220.73306274414099</c:v>
                </c:pt>
                <c:pt idx="4934">
                  <c:v>220.777908325195</c:v>
                </c:pt>
                <c:pt idx="4935">
                  <c:v>220.82110595703099</c:v>
                </c:pt>
                <c:pt idx="4936">
                  <c:v>220.86268615722699</c:v>
                </c:pt>
                <c:pt idx="4937">
                  <c:v>220.90832519531301</c:v>
                </c:pt>
                <c:pt idx="4938">
                  <c:v>220.95153808593801</c:v>
                </c:pt>
                <c:pt idx="4939">
                  <c:v>221.00044250488301</c:v>
                </c:pt>
                <c:pt idx="4940">
                  <c:v>221.04039001464801</c:v>
                </c:pt>
                <c:pt idx="4941">
                  <c:v>221.08033752441401</c:v>
                </c:pt>
                <c:pt idx="4942">
                  <c:v>221.12272644043</c:v>
                </c:pt>
                <c:pt idx="4943">
                  <c:v>221.16592407226599</c:v>
                </c:pt>
                <c:pt idx="4944">
                  <c:v>221.20668029785199</c:v>
                </c:pt>
                <c:pt idx="4945">
                  <c:v>221.24989318847699</c:v>
                </c:pt>
                <c:pt idx="4946">
                  <c:v>221.29389953613301</c:v>
                </c:pt>
                <c:pt idx="4947">
                  <c:v>221.33221435546901</c:v>
                </c:pt>
                <c:pt idx="4948">
                  <c:v>221.37460327148401</c:v>
                </c:pt>
                <c:pt idx="4949">
                  <c:v>221.41374206543</c:v>
                </c:pt>
                <c:pt idx="4950">
                  <c:v>221.45938110351599</c:v>
                </c:pt>
                <c:pt idx="4951">
                  <c:v>221.50096130371099</c:v>
                </c:pt>
                <c:pt idx="4952">
                  <c:v>221.54090881347699</c:v>
                </c:pt>
                <c:pt idx="4953">
                  <c:v>221.58166503906301</c:v>
                </c:pt>
                <c:pt idx="4954">
                  <c:v>221.62405395507801</c:v>
                </c:pt>
                <c:pt idx="4955">
                  <c:v>221.66400146484401</c:v>
                </c:pt>
                <c:pt idx="4956">
                  <c:v>221.70393371582</c:v>
                </c:pt>
                <c:pt idx="4957">
                  <c:v>221.747146606445</c:v>
                </c:pt>
                <c:pt idx="4958">
                  <c:v>221.78707885742199</c:v>
                </c:pt>
                <c:pt idx="4959">
                  <c:v>221.82946777343801</c:v>
                </c:pt>
                <c:pt idx="4960">
                  <c:v>221.87023925781301</c:v>
                </c:pt>
                <c:pt idx="4961">
                  <c:v>221.91262817382801</c:v>
                </c:pt>
                <c:pt idx="4962">
                  <c:v>221.95745849609401</c:v>
                </c:pt>
                <c:pt idx="4963">
                  <c:v>222.00228881835901</c:v>
                </c:pt>
                <c:pt idx="4964">
                  <c:v>222.043045043945</c:v>
                </c:pt>
                <c:pt idx="4965">
                  <c:v>222.08625793457</c:v>
                </c:pt>
                <c:pt idx="4966">
                  <c:v>222.13108825683599</c:v>
                </c:pt>
                <c:pt idx="4967">
                  <c:v>222.17184448242199</c:v>
                </c:pt>
                <c:pt idx="4968">
                  <c:v>222.21749877929699</c:v>
                </c:pt>
                <c:pt idx="4969">
                  <c:v>222.25906372070301</c:v>
                </c:pt>
                <c:pt idx="4970">
                  <c:v>222.30390930175801</c:v>
                </c:pt>
                <c:pt idx="4971">
                  <c:v>222.34629821777301</c:v>
                </c:pt>
                <c:pt idx="4972">
                  <c:v>222.39112854003901</c:v>
                </c:pt>
                <c:pt idx="4973">
                  <c:v>222.43270874023401</c:v>
                </c:pt>
                <c:pt idx="4974">
                  <c:v>222.47671508789099</c:v>
                </c:pt>
                <c:pt idx="4975">
                  <c:v>222.52073669433599</c:v>
                </c:pt>
                <c:pt idx="4976">
                  <c:v>222.56312561035199</c:v>
                </c:pt>
                <c:pt idx="4977">
                  <c:v>222.61122131347699</c:v>
                </c:pt>
                <c:pt idx="4978">
                  <c:v>222.65197753906301</c:v>
                </c:pt>
                <c:pt idx="4979">
                  <c:v>222.69682312011699</c:v>
                </c:pt>
                <c:pt idx="4980">
                  <c:v>222.73921203613301</c:v>
                </c:pt>
                <c:pt idx="4981">
                  <c:v>222.78404235839801</c:v>
                </c:pt>
                <c:pt idx="4982">
                  <c:v>222.82479858398401</c:v>
                </c:pt>
                <c:pt idx="4983">
                  <c:v>222.86799621582</c:v>
                </c:pt>
                <c:pt idx="4984">
                  <c:v>222.90794372558599</c:v>
                </c:pt>
                <c:pt idx="4985">
                  <c:v>222.95440673828099</c:v>
                </c:pt>
                <c:pt idx="4986">
                  <c:v>222.99516296386699</c:v>
                </c:pt>
                <c:pt idx="4987">
                  <c:v>223.03593444824199</c:v>
                </c:pt>
                <c:pt idx="4988">
                  <c:v>223.08157348632801</c:v>
                </c:pt>
                <c:pt idx="4989">
                  <c:v>223.12315368652301</c:v>
                </c:pt>
                <c:pt idx="4990">
                  <c:v>223.16961669921901</c:v>
                </c:pt>
                <c:pt idx="4991">
                  <c:v>223.21119689941401</c:v>
                </c:pt>
                <c:pt idx="4992">
                  <c:v>223.25358581543</c:v>
                </c:pt>
                <c:pt idx="4993">
                  <c:v>223.29434204101599</c:v>
                </c:pt>
                <c:pt idx="4994">
                  <c:v>223.33998107910199</c:v>
                </c:pt>
                <c:pt idx="4995">
                  <c:v>223.37911987304699</c:v>
                </c:pt>
                <c:pt idx="4996">
                  <c:v>223.42314147949199</c:v>
                </c:pt>
                <c:pt idx="4997">
                  <c:v>223.46389770507801</c:v>
                </c:pt>
                <c:pt idx="4998">
                  <c:v>223.50709533691401</c:v>
                </c:pt>
                <c:pt idx="4999">
                  <c:v>223.55355834960901</c:v>
                </c:pt>
                <c:pt idx="5000">
                  <c:v>223.594314575195</c:v>
                </c:pt>
                <c:pt idx="5001">
                  <c:v>223.63996887207</c:v>
                </c:pt>
                <c:pt idx="5002">
                  <c:v>223.683181762695</c:v>
                </c:pt>
                <c:pt idx="5003">
                  <c:v>223.72637939453099</c:v>
                </c:pt>
                <c:pt idx="5004">
                  <c:v>223.77040100097699</c:v>
                </c:pt>
                <c:pt idx="5005">
                  <c:v>223.81442260742199</c:v>
                </c:pt>
                <c:pt idx="5006">
                  <c:v>223.85762023925801</c:v>
                </c:pt>
                <c:pt idx="5007">
                  <c:v>223.90245056152301</c:v>
                </c:pt>
                <c:pt idx="5008">
                  <c:v>223.94403076171901</c:v>
                </c:pt>
                <c:pt idx="5009">
                  <c:v>223.98397827148401</c:v>
                </c:pt>
                <c:pt idx="5010">
                  <c:v>224.02880859375</c:v>
                </c:pt>
                <c:pt idx="5011">
                  <c:v>224.072830200195</c:v>
                </c:pt>
                <c:pt idx="5012">
                  <c:v>224.11521911621099</c:v>
                </c:pt>
                <c:pt idx="5013">
                  <c:v>224.16249084472699</c:v>
                </c:pt>
                <c:pt idx="5014">
                  <c:v>224.20487976074199</c:v>
                </c:pt>
                <c:pt idx="5015">
                  <c:v>224.24890136718801</c:v>
                </c:pt>
                <c:pt idx="5016">
                  <c:v>224.29455566406301</c:v>
                </c:pt>
                <c:pt idx="5017">
                  <c:v>224.34020996093801</c:v>
                </c:pt>
                <c:pt idx="5018">
                  <c:v>224.38340759277301</c:v>
                </c:pt>
                <c:pt idx="5019">
                  <c:v>224.42660522460901</c:v>
                </c:pt>
                <c:pt idx="5020">
                  <c:v>224.468994140625</c:v>
                </c:pt>
                <c:pt idx="5021">
                  <c:v>224.50894165039099</c:v>
                </c:pt>
                <c:pt idx="5022">
                  <c:v>224.55215454101599</c:v>
                </c:pt>
                <c:pt idx="5023">
                  <c:v>224.59454345703099</c:v>
                </c:pt>
                <c:pt idx="5024">
                  <c:v>224.63937377929699</c:v>
                </c:pt>
                <c:pt idx="5025">
                  <c:v>224.68420410156301</c:v>
                </c:pt>
                <c:pt idx="5026">
                  <c:v>224.72741699218801</c:v>
                </c:pt>
                <c:pt idx="5027">
                  <c:v>224.76980590820301</c:v>
                </c:pt>
                <c:pt idx="5028">
                  <c:v>224.81626892089801</c:v>
                </c:pt>
                <c:pt idx="5029">
                  <c:v>224.85946655273401</c:v>
                </c:pt>
                <c:pt idx="5030">
                  <c:v>224.8994140625</c:v>
                </c:pt>
                <c:pt idx="5031">
                  <c:v>224.94097900390599</c:v>
                </c:pt>
                <c:pt idx="5032">
                  <c:v>224.98582458496099</c:v>
                </c:pt>
                <c:pt idx="5033">
                  <c:v>225.02738952636699</c:v>
                </c:pt>
                <c:pt idx="5034">
                  <c:v>225.06733703613301</c:v>
                </c:pt>
                <c:pt idx="5035">
                  <c:v>225.10565185546901</c:v>
                </c:pt>
                <c:pt idx="5036">
                  <c:v>225.144775390625</c:v>
                </c:pt>
                <c:pt idx="5037">
                  <c:v>225.18635559082</c:v>
                </c:pt>
                <c:pt idx="5038">
                  <c:v>225.22467041015599</c:v>
                </c:pt>
                <c:pt idx="5039">
                  <c:v>225.26460266113301</c:v>
                </c:pt>
                <c:pt idx="5040">
                  <c:v>225.30781555175801</c:v>
                </c:pt>
                <c:pt idx="5041">
                  <c:v>225.35020446777301</c:v>
                </c:pt>
                <c:pt idx="5042">
                  <c:v>225.39176940918</c:v>
                </c:pt>
                <c:pt idx="5043">
                  <c:v>225.434158325195</c:v>
                </c:pt>
                <c:pt idx="5044">
                  <c:v>225.47410583496099</c:v>
                </c:pt>
                <c:pt idx="5045">
                  <c:v>225.51893615722699</c:v>
                </c:pt>
                <c:pt idx="5046">
                  <c:v>225.56378173828099</c:v>
                </c:pt>
                <c:pt idx="5047">
                  <c:v>225.60780334472699</c:v>
                </c:pt>
                <c:pt idx="5048">
                  <c:v>225.65180969238301</c:v>
                </c:pt>
                <c:pt idx="5049">
                  <c:v>225.69583129882801</c:v>
                </c:pt>
                <c:pt idx="5050">
                  <c:v>225.73904418945301</c:v>
                </c:pt>
                <c:pt idx="5051">
                  <c:v>225.78468322753901</c:v>
                </c:pt>
                <c:pt idx="5052">
                  <c:v>225.83033752441401</c:v>
                </c:pt>
                <c:pt idx="5053">
                  <c:v>225.87272644043</c:v>
                </c:pt>
                <c:pt idx="5054">
                  <c:v>225.918380737305</c:v>
                </c:pt>
                <c:pt idx="5055">
                  <c:v>225.96240234375</c:v>
                </c:pt>
                <c:pt idx="5056">
                  <c:v>226.00152587890599</c:v>
                </c:pt>
                <c:pt idx="5057">
                  <c:v>226.04309082031301</c:v>
                </c:pt>
                <c:pt idx="5058">
                  <c:v>226.08630371093801</c:v>
                </c:pt>
                <c:pt idx="5059">
                  <c:v>226.13113403320301</c:v>
                </c:pt>
                <c:pt idx="5060">
                  <c:v>226.17271423339801</c:v>
                </c:pt>
                <c:pt idx="5061">
                  <c:v>226.214279174805</c:v>
                </c:pt>
                <c:pt idx="5062">
                  <c:v>226.25666809082</c:v>
                </c:pt>
                <c:pt idx="5063">
                  <c:v>226.301513671875</c:v>
                </c:pt>
                <c:pt idx="5064">
                  <c:v>226.34552001953099</c:v>
                </c:pt>
                <c:pt idx="5065">
                  <c:v>226.38629150390599</c:v>
                </c:pt>
                <c:pt idx="5066">
                  <c:v>226.42948913574199</c:v>
                </c:pt>
                <c:pt idx="5067">
                  <c:v>226.47106933593801</c:v>
                </c:pt>
                <c:pt idx="5068">
                  <c:v>226.51345825195301</c:v>
                </c:pt>
                <c:pt idx="5069">
                  <c:v>226.55665588378901</c:v>
                </c:pt>
                <c:pt idx="5070">
                  <c:v>226.60311889648401</c:v>
                </c:pt>
                <c:pt idx="5071">
                  <c:v>226.64306640625</c:v>
                </c:pt>
                <c:pt idx="5072">
                  <c:v>226.68055725097699</c:v>
                </c:pt>
                <c:pt idx="5073">
                  <c:v>226.71887207031301</c:v>
                </c:pt>
                <c:pt idx="5074">
                  <c:v>226.75801086425801</c:v>
                </c:pt>
                <c:pt idx="5075">
                  <c:v>226.79957580566401</c:v>
                </c:pt>
                <c:pt idx="5076">
                  <c:v>226.84359741210901</c:v>
                </c:pt>
                <c:pt idx="5077">
                  <c:v>226.884353637695</c:v>
                </c:pt>
                <c:pt idx="5078">
                  <c:v>226.92510986328099</c:v>
                </c:pt>
                <c:pt idx="5079">
                  <c:v>226.96424865722699</c:v>
                </c:pt>
                <c:pt idx="5080">
                  <c:v>227.00500488281301</c:v>
                </c:pt>
                <c:pt idx="5081">
                  <c:v>227.04983520507801</c:v>
                </c:pt>
                <c:pt idx="5082">
                  <c:v>227.09548950195301</c:v>
                </c:pt>
                <c:pt idx="5083">
                  <c:v>227.14195251464801</c:v>
                </c:pt>
                <c:pt idx="5084">
                  <c:v>227.18841552734401</c:v>
                </c:pt>
                <c:pt idx="5085">
                  <c:v>227.23243713378901</c:v>
                </c:pt>
                <c:pt idx="5086">
                  <c:v>227.277267456055</c:v>
                </c:pt>
                <c:pt idx="5087">
                  <c:v>227.32373046875</c:v>
                </c:pt>
                <c:pt idx="5088">
                  <c:v>227.36611938476599</c:v>
                </c:pt>
                <c:pt idx="5089">
                  <c:v>227.40951538085901</c:v>
                </c:pt>
                <c:pt idx="5090">
                  <c:v>227.45004272460901</c:v>
                </c:pt>
                <c:pt idx="5091">
                  <c:v>227.48580932617199</c:v>
                </c:pt>
                <c:pt idx="5092">
                  <c:v>227.52714538574199</c:v>
                </c:pt>
                <c:pt idx="5093">
                  <c:v>227.56687927246099</c:v>
                </c:pt>
                <c:pt idx="5094">
                  <c:v>227.60899353027301</c:v>
                </c:pt>
                <c:pt idx="5095">
                  <c:v>227.64793395996099</c:v>
                </c:pt>
                <c:pt idx="5096">
                  <c:v>227.68609619140599</c:v>
                </c:pt>
                <c:pt idx="5097">
                  <c:v>227.72424316406301</c:v>
                </c:pt>
                <c:pt idx="5098">
                  <c:v>227.76715087890599</c:v>
                </c:pt>
                <c:pt idx="5099">
                  <c:v>227.81166076660199</c:v>
                </c:pt>
                <c:pt idx="5100">
                  <c:v>227.85218811035199</c:v>
                </c:pt>
                <c:pt idx="5101">
                  <c:v>227.89828491210901</c:v>
                </c:pt>
                <c:pt idx="5102">
                  <c:v>227.93882751464801</c:v>
                </c:pt>
                <c:pt idx="5103">
                  <c:v>227.97856140136699</c:v>
                </c:pt>
                <c:pt idx="5104">
                  <c:v>228.01670837402301</c:v>
                </c:pt>
                <c:pt idx="5105">
                  <c:v>228.058029174805</c:v>
                </c:pt>
                <c:pt idx="5106">
                  <c:v>228.099365234375</c:v>
                </c:pt>
                <c:pt idx="5107">
                  <c:v>228.14068603515599</c:v>
                </c:pt>
                <c:pt idx="5108">
                  <c:v>228.18202209472699</c:v>
                </c:pt>
                <c:pt idx="5109">
                  <c:v>228.21937561035199</c:v>
                </c:pt>
                <c:pt idx="5110">
                  <c:v>228.25910949707</c:v>
                </c:pt>
                <c:pt idx="5111">
                  <c:v>228.30361938476599</c:v>
                </c:pt>
                <c:pt idx="5112">
                  <c:v>228.34573364257801</c:v>
                </c:pt>
                <c:pt idx="5113">
                  <c:v>228.38865661621099</c:v>
                </c:pt>
                <c:pt idx="5114">
                  <c:v>228.431564331055</c:v>
                </c:pt>
                <c:pt idx="5115">
                  <c:v>228.47448730468801</c:v>
                </c:pt>
                <c:pt idx="5116">
                  <c:v>228.51820373535199</c:v>
                </c:pt>
                <c:pt idx="5117">
                  <c:v>228.56190490722699</c:v>
                </c:pt>
                <c:pt idx="5118">
                  <c:v>228.601638793945</c:v>
                </c:pt>
                <c:pt idx="5119">
                  <c:v>228.64456176757801</c:v>
                </c:pt>
                <c:pt idx="5120">
                  <c:v>228.689865112305</c:v>
                </c:pt>
                <c:pt idx="5121">
                  <c:v>228.72801208496099</c:v>
                </c:pt>
                <c:pt idx="5122">
                  <c:v>228.77093505859401</c:v>
                </c:pt>
                <c:pt idx="5123">
                  <c:v>228.81622314453099</c:v>
                </c:pt>
                <c:pt idx="5124">
                  <c:v>228.85835266113301</c:v>
                </c:pt>
                <c:pt idx="5125">
                  <c:v>228.90286254882801</c:v>
                </c:pt>
                <c:pt idx="5126">
                  <c:v>228.94656372070301</c:v>
                </c:pt>
                <c:pt idx="5127">
                  <c:v>228.99266052246099</c:v>
                </c:pt>
                <c:pt idx="5128">
                  <c:v>229.03558349609401</c:v>
                </c:pt>
                <c:pt idx="5129">
                  <c:v>229.08009338378901</c:v>
                </c:pt>
                <c:pt idx="5130">
                  <c:v>229.12379455566401</c:v>
                </c:pt>
                <c:pt idx="5131">
                  <c:v>229.16909790039099</c:v>
                </c:pt>
                <c:pt idx="5132">
                  <c:v>229.21678161621099</c:v>
                </c:pt>
                <c:pt idx="5133">
                  <c:v>229.25572204589801</c:v>
                </c:pt>
                <c:pt idx="5134">
                  <c:v>229.293869018555</c:v>
                </c:pt>
                <c:pt idx="5135">
                  <c:v>229.33441162109401</c:v>
                </c:pt>
                <c:pt idx="5136">
                  <c:v>229.37652587890599</c:v>
                </c:pt>
                <c:pt idx="5137">
                  <c:v>229.41387939453099</c:v>
                </c:pt>
                <c:pt idx="5138">
                  <c:v>229.457595825195</c:v>
                </c:pt>
                <c:pt idx="5139">
                  <c:v>229.498123168945</c:v>
                </c:pt>
                <c:pt idx="5140">
                  <c:v>229.53945922851599</c:v>
                </c:pt>
                <c:pt idx="5141">
                  <c:v>229.58157348632801</c:v>
                </c:pt>
                <c:pt idx="5142">
                  <c:v>229.61734008789099</c:v>
                </c:pt>
                <c:pt idx="5143">
                  <c:v>229.66184997558599</c:v>
                </c:pt>
                <c:pt idx="5144">
                  <c:v>229.708740234375</c:v>
                </c:pt>
                <c:pt idx="5145">
                  <c:v>229.74847412109401</c:v>
                </c:pt>
                <c:pt idx="5146">
                  <c:v>229.78900146484401</c:v>
                </c:pt>
                <c:pt idx="5147">
                  <c:v>229.83271789550801</c:v>
                </c:pt>
                <c:pt idx="5148">
                  <c:v>229.871658325195</c:v>
                </c:pt>
                <c:pt idx="5149">
                  <c:v>229.91059875488301</c:v>
                </c:pt>
                <c:pt idx="5150">
                  <c:v>229.94874572753901</c:v>
                </c:pt>
                <c:pt idx="5151">
                  <c:v>229.98928833007801</c:v>
                </c:pt>
                <c:pt idx="5152">
                  <c:v>230.02981567382801</c:v>
                </c:pt>
                <c:pt idx="5153">
                  <c:v>230.06716918945301</c:v>
                </c:pt>
                <c:pt idx="5154">
                  <c:v>230.10769653320301</c:v>
                </c:pt>
                <c:pt idx="5155">
                  <c:v>230.15379333496099</c:v>
                </c:pt>
                <c:pt idx="5156">
                  <c:v>230.1943359375</c:v>
                </c:pt>
                <c:pt idx="5157">
                  <c:v>230.23645019531301</c:v>
                </c:pt>
                <c:pt idx="5158">
                  <c:v>230.28175354003901</c:v>
                </c:pt>
                <c:pt idx="5159">
                  <c:v>230.32308959960901</c:v>
                </c:pt>
                <c:pt idx="5160">
                  <c:v>230.36441040039099</c:v>
                </c:pt>
                <c:pt idx="5161">
                  <c:v>230.40493774414099</c:v>
                </c:pt>
                <c:pt idx="5162">
                  <c:v>230.44627380371099</c:v>
                </c:pt>
                <c:pt idx="5163">
                  <c:v>230.49076843261699</c:v>
                </c:pt>
                <c:pt idx="5164">
                  <c:v>230.53131103515599</c:v>
                </c:pt>
                <c:pt idx="5165">
                  <c:v>230.56787109375</c:v>
                </c:pt>
                <c:pt idx="5166">
                  <c:v>230.6083984375</c:v>
                </c:pt>
                <c:pt idx="5167">
                  <c:v>230.64813232421901</c:v>
                </c:pt>
                <c:pt idx="5168">
                  <c:v>230.68946838378901</c:v>
                </c:pt>
                <c:pt idx="5169">
                  <c:v>230.73078918457</c:v>
                </c:pt>
                <c:pt idx="5170">
                  <c:v>230.77371215820301</c:v>
                </c:pt>
                <c:pt idx="5171">
                  <c:v>230.81741333007801</c:v>
                </c:pt>
                <c:pt idx="5172">
                  <c:v>230.85954284668</c:v>
                </c:pt>
                <c:pt idx="5173">
                  <c:v>230.90007019043</c:v>
                </c:pt>
                <c:pt idx="5174">
                  <c:v>230.93980407714801</c:v>
                </c:pt>
                <c:pt idx="5175">
                  <c:v>230.98431396484401</c:v>
                </c:pt>
                <c:pt idx="5176">
                  <c:v>231.026443481445</c:v>
                </c:pt>
                <c:pt idx="5177">
                  <c:v>231.06538391113301</c:v>
                </c:pt>
                <c:pt idx="5178">
                  <c:v>231.101150512695</c:v>
                </c:pt>
                <c:pt idx="5179">
                  <c:v>231.14247131347699</c:v>
                </c:pt>
                <c:pt idx="5180">
                  <c:v>231.18299865722699</c:v>
                </c:pt>
                <c:pt idx="5181">
                  <c:v>231.22035217285199</c:v>
                </c:pt>
                <c:pt idx="5182">
                  <c:v>231.26010131835901</c:v>
                </c:pt>
                <c:pt idx="5183">
                  <c:v>231.30062866210901</c:v>
                </c:pt>
                <c:pt idx="5184">
                  <c:v>231.34275817871099</c:v>
                </c:pt>
                <c:pt idx="5185">
                  <c:v>231.37930297851599</c:v>
                </c:pt>
                <c:pt idx="5186">
                  <c:v>231.419845581055</c:v>
                </c:pt>
                <c:pt idx="5187">
                  <c:v>231.45957946777301</c:v>
                </c:pt>
                <c:pt idx="5188">
                  <c:v>231.49931335449199</c:v>
                </c:pt>
                <c:pt idx="5189">
                  <c:v>231.5390625</c:v>
                </c:pt>
                <c:pt idx="5190">
                  <c:v>231.57800292968801</c:v>
                </c:pt>
                <c:pt idx="5191">
                  <c:v>231.616943359375</c:v>
                </c:pt>
                <c:pt idx="5192">
                  <c:v>231.65588378906301</c:v>
                </c:pt>
                <c:pt idx="5193">
                  <c:v>231.69641113281301</c:v>
                </c:pt>
                <c:pt idx="5194">
                  <c:v>231.73695373535199</c:v>
                </c:pt>
                <c:pt idx="5195">
                  <c:v>231.78065490722699</c:v>
                </c:pt>
                <c:pt idx="5196">
                  <c:v>231.82119750976599</c:v>
                </c:pt>
                <c:pt idx="5197">
                  <c:v>231.86251831054699</c:v>
                </c:pt>
                <c:pt idx="5198">
                  <c:v>231.90782165527301</c:v>
                </c:pt>
                <c:pt idx="5199">
                  <c:v>231.949142456055</c:v>
                </c:pt>
                <c:pt idx="5200">
                  <c:v>231.98968505859401</c:v>
                </c:pt>
                <c:pt idx="5201">
                  <c:v>232.02941894531301</c:v>
                </c:pt>
                <c:pt idx="5202">
                  <c:v>232.071533203125</c:v>
                </c:pt>
                <c:pt idx="5203">
                  <c:v>232.11207580566401</c:v>
                </c:pt>
                <c:pt idx="5204">
                  <c:v>232.15180969238301</c:v>
                </c:pt>
                <c:pt idx="5205">
                  <c:v>232.19075012207</c:v>
                </c:pt>
                <c:pt idx="5206">
                  <c:v>232.22889709472699</c:v>
                </c:pt>
                <c:pt idx="5207">
                  <c:v>232.26943969726599</c:v>
                </c:pt>
                <c:pt idx="5208">
                  <c:v>232.30838012695301</c:v>
                </c:pt>
                <c:pt idx="5209">
                  <c:v>232.34811401367199</c:v>
                </c:pt>
                <c:pt idx="5210">
                  <c:v>232.39262390136699</c:v>
                </c:pt>
                <c:pt idx="5211">
                  <c:v>232.43632507324199</c:v>
                </c:pt>
                <c:pt idx="5212">
                  <c:v>232.479248046875</c:v>
                </c:pt>
                <c:pt idx="5213">
                  <c:v>232.52056884765599</c:v>
                </c:pt>
                <c:pt idx="5214">
                  <c:v>232.56349182128901</c:v>
                </c:pt>
                <c:pt idx="5215">
                  <c:v>232.60322570800801</c:v>
                </c:pt>
                <c:pt idx="5216">
                  <c:v>232.64456176757801</c:v>
                </c:pt>
                <c:pt idx="5217">
                  <c:v>232.68746948242199</c:v>
                </c:pt>
                <c:pt idx="5218">
                  <c:v>232.730392456055</c:v>
                </c:pt>
                <c:pt idx="5219">
                  <c:v>232.77171325683599</c:v>
                </c:pt>
                <c:pt idx="5220">
                  <c:v>232.812255859375</c:v>
                </c:pt>
                <c:pt idx="5221">
                  <c:v>232.85357666015599</c:v>
                </c:pt>
                <c:pt idx="5222">
                  <c:v>232.89172363281301</c:v>
                </c:pt>
                <c:pt idx="5223">
                  <c:v>232.93225097656301</c:v>
                </c:pt>
                <c:pt idx="5224">
                  <c:v>232.97120666503901</c:v>
                </c:pt>
                <c:pt idx="5225">
                  <c:v>233.01411437988301</c:v>
                </c:pt>
                <c:pt idx="5226">
                  <c:v>233.05384826660199</c:v>
                </c:pt>
                <c:pt idx="5227">
                  <c:v>233.09518432617199</c:v>
                </c:pt>
                <c:pt idx="5228">
                  <c:v>233.13491821289099</c:v>
                </c:pt>
                <c:pt idx="5229">
                  <c:v>233.17465209960901</c:v>
                </c:pt>
                <c:pt idx="5230">
                  <c:v>233.21279907226599</c:v>
                </c:pt>
                <c:pt idx="5231">
                  <c:v>233.25015258789099</c:v>
                </c:pt>
                <c:pt idx="5232">
                  <c:v>233.29228210449199</c:v>
                </c:pt>
                <c:pt idx="5233">
                  <c:v>233.32884216308599</c:v>
                </c:pt>
                <c:pt idx="5234">
                  <c:v>233.37016296386699</c:v>
                </c:pt>
                <c:pt idx="5235">
                  <c:v>233.41070556640599</c:v>
                </c:pt>
                <c:pt idx="5236">
                  <c:v>233.45281982421901</c:v>
                </c:pt>
                <c:pt idx="5237">
                  <c:v>233.49017333984401</c:v>
                </c:pt>
                <c:pt idx="5238">
                  <c:v>233.532302856445</c:v>
                </c:pt>
                <c:pt idx="5239">
                  <c:v>233.57679748535199</c:v>
                </c:pt>
                <c:pt idx="5240">
                  <c:v>233.61734008789099</c:v>
                </c:pt>
                <c:pt idx="5241">
                  <c:v>233.65786743164099</c:v>
                </c:pt>
                <c:pt idx="5242">
                  <c:v>233.69522094726599</c:v>
                </c:pt>
                <c:pt idx="5243">
                  <c:v>233.74131774902301</c:v>
                </c:pt>
                <c:pt idx="5244">
                  <c:v>233.78343200683599</c:v>
                </c:pt>
                <c:pt idx="5245">
                  <c:v>233.82238769531301</c:v>
                </c:pt>
                <c:pt idx="5246">
                  <c:v>233.86370849609401</c:v>
                </c:pt>
                <c:pt idx="5247">
                  <c:v>233.90901184082</c:v>
                </c:pt>
                <c:pt idx="5248">
                  <c:v>233.95033264160199</c:v>
                </c:pt>
                <c:pt idx="5249">
                  <c:v>233.986892700195</c:v>
                </c:pt>
                <c:pt idx="5250">
                  <c:v>234.02743530273401</c:v>
                </c:pt>
                <c:pt idx="5251">
                  <c:v>234.07272338867199</c:v>
                </c:pt>
                <c:pt idx="5252">
                  <c:v>234.11723327636699</c:v>
                </c:pt>
                <c:pt idx="5253">
                  <c:v>234.156173706055</c:v>
                </c:pt>
                <c:pt idx="5254">
                  <c:v>234.19592285156301</c:v>
                </c:pt>
                <c:pt idx="5255">
                  <c:v>234.23962402343801</c:v>
                </c:pt>
                <c:pt idx="5256">
                  <c:v>234.28175354003901</c:v>
                </c:pt>
                <c:pt idx="5257">
                  <c:v>234.32148742675801</c:v>
                </c:pt>
                <c:pt idx="5258">
                  <c:v>234.35884094238301</c:v>
                </c:pt>
                <c:pt idx="5259">
                  <c:v>234.40176391601599</c:v>
                </c:pt>
                <c:pt idx="5260">
                  <c:v>234.44308471679699</c:v>
                </c:pt>
                <c:pt idx="5261">
                  <c:v>234.48043823242199</c:v>
                </c:pt>
                <c:pt idx="5262">
                  <c:v>234.52096557617199</c:v>
                </c:pt>
                <c:pt idx="5263">
                  <c:v>234.55992126464801</c:v>
                </c:pt>
                <c:pt idx="5264">
                  <c:v>234.59965515136699</c:v>
                </c:pt>
                <c:pt idx="5265">
                  <c:v>234.638595581055</c:v>
                </c:pt>
                <c:pt idx="5266">
                  <c:v>234.67991638183599</c:v>
                </c:pt>
                <c:pt idx="5267">
                  <c:v>234.71806335449199</c:v>
                </c:pt>
                <c:pt idx="5268">
                  <c:v>234.760986328125</c:v>
                </c:pt>
                <c:pt idx="5269">
                  <c:v>234.80311584472699</c:v>
                </c:pt>
                <c:pt idx="5270">
                  <c:v>234.84364318847699</c:v>
                </c:pt>
                <c:pt idx="5271">
                  <c:v>234.88417053222699</c:v>
                </c:pt>
                <c:pt idx="5272">
                  <c:v>234.92630004882801</c:v>
                </c:pt>
                <c:pt idx="5273">
                  <c:v>234.96762084960901</c:v>
                </c:pt>
                <c:pt idx="5274">
                  <c:v>235.00814819335901</c:v>
                </c:pt>
                <c:pt idx="5275">
                  <c:v>235.05107116699199</c:v>
                </c:pt>
                <c:pt idx="5276">
                  <c:v>235.09001159668</c:v>
                </c:pt>
                <c:pt idx="5277">
                  <c:v>235.13214111328099</c:v>
                </c:pt>
                <c:pt idx="5278">
                  <c:v>235.17346191406301</c:v>
                </c:pt>
                <c:pt idx="5279">
                  <c:v>235.21479797363301</c:v>
                </c:pt>
                <c:pt idx="5280">
                  <c:v>235.25453186035199</c:v>
                </c:pt>
                <c:pt idx="5281">
                  <c:v>235.29983520507801</c:v>
                </c:pt>
                <c:pt idx="5282">
                  <c:v>235.34115600585901</c:v>
                </c:pt>
                <c:pt idx="5283">
                  <c:v>235.385665893555</c:v>
                </c:pt>
                <c:pt idx="5284">
                  <c:v>235.42936706543</c:v>
                </c:pt>
                <c:pt idx="5285">
                  <c:v>235.46990966796901</c:v>
                </c:pt>
                <c:pt idx="5286">
                  <c:v>235.51202392578099</c:v>
                </c:pt>
                <c:pt idx="5287">
                  <c:v>235.55494689941401</c:v>
                </c:pt>
                <c:pt idx="5288">
                  <c:v>235.59785461425801</c:v>
                </c:pt>
                <c:pt idx="5289">
                  <c:v>235.63760375976599</c:v>
                </c:pt>
                <c:pt idx="5290">
                  <c:v>235.68290710449199</c:v>
                </c:pt>
                <c:pt idx="5291">
                  <c:v>235.72264099121099</c:v>
                </c:pt>
                <c:pt idx="5292">
                  <c:v>235.765548706055</c:v>
                </c:pt>
                <c:pt idx="5293">
                  <c:v>235.8037109375</c:v>
                </c:pt>
                <c:pt idx="5294">
                  <c:v>235.84503173828099</c:v>
                </c:pt>
                <c:pt idx="5295">
                  <c:v>235.88635253906301</c:v>
                </c:pt>
                <c:pt idx="5296">
                  <c:v>235.93244934082</c:v>
                </c:pt>
                <c:pt idx="5297">
                  <c:v>235.97457885742199</c:v>
                </c:pt>
                <c:pt idx="5298">
                  <c:v>236.01510620117199</c:v>
                </c:pt>
                <c:pt idx="5299">
                  <c:v>236.05644226074199</c:v>
                </c:pt>
                <c:pt idx="5300">
                  <c:v>236.09696960449199</c:v>
                </c:pt>
                <c:pt idx="5301">
                  <c:v>236.139083862305</c:v>
                </c:pt>
                <c:pt idx="5302">
                  <c:v>236.17883300781301</c:v>
                </c:pt>
                <c:pt idx="5303">
                  <c:v>236.22253417968801</c:v>
                </c:pt>
                <c:pt idx="5304">
                  <c:v>236.261474609375</c:v>
                </c:pt>
                <c:pt idx="5305">
                  <c:v>236.29963684082</c:v>
                </c:pt>
                <c:pt idx="5306">
                  <c:v>236.33380126953099</c:v>
                </c:pt>
                <c:pt idx="5307">
                  <c:v>236.37194824218801</c:v>
                </c:pt>
                <c:pt idx="5308">
                  <c:v>236.411697387695</c:v>
                </c:pt>
                <c:pt idx="5309">
                  <c:v>236.45063781738301</c:v>
                </c:pt>
                <c:pt idx="5310">
                  <c:v>236.49116516113301</c:v>
                </c:pt>
                <c:pt idx="5311">
                  <c:v>236.53089904785199</c:v>
                </c:pt>
                <c:pt idx="5312">
                  <c:v>236.57302856445301</c:v>
                </c:pt>
                <c:pt idx="5313">
                  <c:v>236.61196899414099</c:v>
                </c:pt>
                <c:pt idx="5314">
                  <c:v>236.65249633789099</c:v>
                </c:pt>
                <c:pt idx="5315">
                  <c:v>236.69383239746099</c:v>
                </c:pt>
                <c:pt idx="5316">
                  <c:v>236.73435974121099</c:v>
                </c:pt>
                <c:pt idx="5317">
                  <c:v>236.77330017089801</c:v>
                </c:pt>
                <c:pt idx="5318">
                  <c:v>236.80747985839801</c:v>
                </c:pt>
                <c:pt idx="5319">
                  <c:v>236.85038757324199</c:v>
                </c:pt>
                <c:pt idx="5320">
                  <c:v>236.88853454589801</c:v>
                </c:pt>
                <c:pt idx="5321">
                  <c:v>236.92271423339801</c:v>
                </c:pt>
                <c:pt idx="5322">
                  <c:v>236.95530700683599</c:v>
                </c:pt>
                <c:pt idx="5323">
                  <c:v>236.99026489257801</c:v>
                </c:pt>
                <c:pt idx="5324">
                  <c:v>237.02841186523401</c:v>
                </c:pt>
                <c:pt idx="5325">
                  <c:v>237.06816101074199</c:v>
                </c:pt>
                <c:pt idx="5326">
                  <c:v>237.103927612305</c:v>
                </c:pt>
                <c:pt idx="5327">
                  <c:v>237.14128112793</c:v>
                </c:pt>
                <c:pt idx="5328">
                  <c:v>237.18022155761699</c:v>
                </c:pt>
                <c:pt idx="5329">
                  <c:v>237.21279907226599</c:v>
                </c:pt>
                <c:pt idx="5330">
                  <c:v>237.24459838867199</c:v>
                </c:pt>
                <c:pt idx="5331">
                  <c:v>237.28353881835901</c:v>
                </c:pt>
                <c:pt idx="5332">
                  <c:v>237.31930541992199</c:v>
                </c:pt>
                <c:pt idx="5333">
                  <c:v>237.35745239257801</c:v>
                </c:pt>
                <c:pt idx="5334">
                  <c:v>237.39082336425801</c:v>
                </c:pt>
                <c:pt idx="5335">
                  <c:v>237.42182922363301</c:v>
                </c:pt>
                <c:pt idx="5336">
                  <c:v>237.45440673828099</c:v>
                </c:pt>
                <c:pt idx="5337">
                  <c:v>237.48858642578099</c:v>
                </c:pt>
                <c:pt idx="5338">
                  <c:v>237.524337768555</c:v>
                </c:pt>
                <c:pt idx="5339">
                  <c:v>237.56089782714801</c:v>
                </c:pt>
                <c:pt idx="5340">
                  <c:v>237.59825134277301</c:v>
                </c:pt>
                <c:pt idx="5341">
                  <c:v>237.63084411621099</c:v>
                </c:pt>
                <c:pt idx="5342">
                  <c:v>237.66421508789099</c:v>
                </c:pt>
                <c:pt idx="5343">
                  <c:v>237.69680786132801</c:v>
                </c:pt>
                <c:pt idx="5344">
                  <c:v>237.72779846191401</c:v>
                </c:pt>
                <c:pt idx="5345">
                  <c:v>237.76197814941401</c:v>
                </c:pt>
                <c:pt idx="5346">
                  <c:v>237.79615783691401</c:v>
                </c:pt>
                <c:pt idx="5347">
                  <c:v>237.82873535156301</c:v>
                </c:pt>
                <c:pt idx="5348">
                  <c:v>237.85972595214801</c:v>
                </c:pt>
                <c:pt idx="5349">
                  <c:v>237.88912963867199</c:v>
                </c:pt>
                <c:pt idx="5350">
                  <c:v>237.92330932617199</c:v>
                </c:pt>
                <c:pt idx="5351">
                  <c:v>237.95510864257801</c:v>
                </c:pt>
                <c:pt idx="5352">
                  <c:v>237.98768615722699</c:v>
                </c:pt>
                <c:pt idx="5353">
                  <c:v>238.02027893066401</c:v>
                </c:pt>
                <c:pt idx="5354">
                  <c:v>238.05285644531301</c:v>
                </c:pt>
                <c:pt idx="5355">
                  <c:v>238.08305358886699</c:v>
                </c:pt>
                <c:pt idx="5356">
                  <c:v>238.11405944824199</c:v>
                </c:pt>
                <c:pt idx="5357">
                  <c:v>238.14584350585901</c:v>
                </c:pt>
                <c:pt idx="5358">
                  <c:v>238.17842102050801</c:v>
                </c:pt>
                <c:pt idx="5359">
                  <c:v>238.21022033691401</c:v>
                </c:pt>
                <c:pt idx="5360">
                  <c:v>238.238037109375</c:v>
                </c:pt>
                <c:pt idx="5361">
                  <c:v>238.27380371093801</c:v>
                </c:pt>
                <c:pt idx="5362">
                  <c:v>238.30479431152301</c:v>
                </c:pt>
                <c:pt idx="5363">
                  <c:v>238.33340454101599</c:v>
                </c:pt>
                <c:pt idx="5364">
                  <c:v>238.36518859863301</c:v>
                </c:pt>
                <c:pt idx="5365">
                  <c:v>238.39698791503901</c:v>
                </c:pt>
                <c:pt idx="5366">
                  <c:v>238.43115234375</c:v>
                </c:pt>
                <c:pt idx="5367">
                  <c:v>238.45896911621099</c:v>
                </c:pt>
                <c:pt idx="5368">
                  <c:v>238.48757934570301</c:v>
                </c:pt>
                <c:pt idx="5369">
                  <c:v>238.51620483398401</c:v>
                </c:pt>
                <c:pt idx="5370">
                  <c:v>238.54241943359401</c:v>
                </c:pt>
                <c:pt idx="5371">
                  <c:v>238.56626892089801</c:v>
                </c:pt>
                <c:pt idx="5372">
                  <c:v>238.59487915039099</c:v>
                </c:pt>
                <c:pt idx="5373">
                  <c:v>238.625076293945</c:v>
                </c:pt>
                <c:pt idx="5374">
                  <c:v>238.65051269531301</c:v>
                </c:pt>
                <c:pt idx="5375">
                  <c:v>238.67434692382801</c:v>
                </c:pt>
                <c:pt idx="5376">
                  <c:v>238.70216369628901</c:v>
                </c:pt>
                <c:pt idx="5377">
                  <c:v>238.73554992675801</c:v>
                </c:pt>
                <c:pt idx="5378">
                  <c:v>238.76019287109401</c:v>
                </c:pt>
                <c:pt idx="5379">
                  <c:v>238.79039001464801</c:v>
                </c:pt>
                <c:pt idx="5380">
                  <c:v>238.82138061523401</c:v>
                </c:pt>
                <c:pt idx="5381">
                  <c:v>238.84840393066401</c:v>
                </c:pt>
                <c:pt idx="5382">
                  <c:v>238.87780761718801</c:v>
                </c:pt>
                <c:pt idx="5383">
                  <c:v>238.90403747558599</c:v>
                </c:pt>
                <c:pt idx="5384">
                  <c:v>238.93264770507801</c:v>
                </c:pt>
                <c:pt idx="5385">
                  <c:v>238.96284484863301</c:v>
                </c:pt>
                <c:pt idx="5386">
                  <c:v>238.98669433593801</c:v>
                </c:pt>
                <c:pt idx="5387">
                  <c:v>239.00497436523401</c:v>
                </c:pt>
                <c:pt idx="5388">
                  <c:v>239.03517150878901</c:v>
                </c:pt>
                <c:pt idx="5389">
                  <c:v>239.06060791015599</c:v>
                </c:pt>
                <c:pt idx="5390">
                  <c:v>239.08364868164099</c:v>
                </c:pt>
                <c:pt idx="5391">
                  <c:v>239.10987854003901</c:v>
                </c:pt>
                <c:pt idx="5392">
                  <c:v>239.13053894043</c:v>
                </c:pt>
                <c:pt idx="5393">
                  <c:v>239.15280151367199</c:v>
                </c:pt>
                <c:pt idx="5394">
                  <c:v>239.17901611328099</c:v>
                </c:pt>
                <c:pt idx="5395">
                  <c:v>239.202072143555</c:v>
                </c:pt>
                <c:pt idx="5396">
                  <c:v>239.22590637207</c:v>
                </c:pt>
                <c:pt idx="5397">
                  <c:v>239.2529296875</c:v>
                </c:pt>
                <c:pt idx="5398">
                  <c:v>239.27439880371099</c:v>
                </c:pt>
                <c:pt idx="5399">
                  <c:v>239.29823303222699</c:v>
                </c:pt>
                <c:pt idx="5400">
                  <c:v>239.32525634765599</c:v>
                </c:pt>
                <c:pt idx="5401">
                  <c:v>239.34671020507801</c:v>
                </c:pt>
                <c:pt idx="5402">
                  <c:v>239.37532043457</c:v>
                </c:pt>
                <c:pt idx="5403">
                  <c:v>239.40075683593801</c:v>
                </c:pt>
                <c:pt idx="5404">
                  <c:v>239.42539978027301</c:v>
                </c:pt>
                <c:pt idx="5405">
                  <c:v>239.44764709472699</c:v>
                </c:pt>
                <c:pt idx="5406">
                  <c:v>239.46990966796901</c:v>
                </c:pt>
                <c:pt idx="5407">
                  <c:v>239.49136352539099</c:v>
                </c:pt>
                <c:pt idx="5408">
                  <c:v>239.51599121093801</c:v>
                </c:pt>
                <c:pt idx="5409">
                  <c:v>239.53746032714801</c:v>
                </c:pt>
                <c:pt idx="5410">
                  <c:v>239.55812072753901</c:v>
                </c:pt>
                <c:pt idx="5411">
                  <c:v>239.581954956055</c:v>
                </c:pt>
                <c:pt idx="5412">
                  <c:v>239.59944152832</c:v>
                </c:pt>
                <c:pt idx="5413">
                  <c:v>239.62249755859401</c:v>
                </c:pt>
                <c:pt idx="5414">
                  <c:v>239.64395141601599</c:v>
                </c:pt>
                <c:pt idx="5415">
                  <c:v>239.66619873046901</c:v>
                </c:pt>
                <c:pt idx="5416">
                  <c:v>239.68925476074199</c:v>
                </c:pt>
                <c:pt idx="5417">
                  <c:v>239.71310424804699</c:v>
                </c:pt>
                <c:pt idx="5418">
                  <c:v>239.73376464843801</c:v>
                </c:pt>
                <c:pt idx="5419">
                  <c:v>239.75442504882801</c:v>
                </c:pt>
                <c:pt idx="5420">
                  <c:v>239.77746582031301</c:v>
                </c:pt>
                <c:pt idx="5421">
                  <c:v>239.799728393555</c:v>
                </c:pt>
              </c:numCache>
            </c:numRef>
          </c:xVal>
          <c:yVal>
            <c:numRef>
              <c:f>'[ta f''ber.xlsx]60%TAMONO.tgd'!$F$19:$F$5440</c:f>
              <c:numCache>
                <c:formatCode>General</c:formatCode>
                <c:ptCount val="5422"/>
                <c:pt idx="0">
                  <c:v>100</c:v>
                </c:pt>
                <c:pt idx="1">
                  <c:v>99.997956289252315</c:v>
                </c:pt>
                <c:pt idx="2">
                  <c:v>100.00161160825671</c:v>
                </c:pt>
                <c:pt idx="3">
                  <c:v>100.01646840247022</c:v>
                </c:pt>
                <c:pt idx="4">
                  <c:v>100.04256624405629</c:v>
                </c:pt>
                <c:pt idx="5">
                  <c:v>100.08021851901655</c:v>
                </c:pt>
                <c:pt idx="6">
                  <c:v>100.12742236528803</c:v>
                </c:pt>
                <c:pt idx="7">
                  <c:v>100.1802065248216</c:v>
                </c:pt>
                <c:pt idx="8">
                  <c:v>100.23743297879739</c:v>
                </c:pt>
                <c:pt idx="9">
                  <c:v>100.29764585456817</c:v>
                </c:pt>
                <c:pt idx="10">
                  <c:v>100.36017753144665</c:v>
                </c:pt>
                <c:pt idx="11">
                  <c:v>100.42314194907664</c:v>
                </c:pt>
                <c:pt idx="12">
                  <c:v>100.48040669869401</c:v>
                </c:pt>
                <c:pt idx="13">
                  <c:v>100.52819965958741</c:v>
                </c:pt>
                <c:pt idx="14">
                  <c:v>100.56557748244859</c:v>
                </c:pt>
                <c:pt idx="15">
                  <c:v>100.59132108934855</c:v>
                </c:pt>
                <c:pt idx="16">
                  <c:v>100.60727888326221</c:v>
                </c:pt>
                <c:pt idx="17">
                  <c:v>100.61800868381751</c:v>
                </c:pt>
                <c:pt idx="18">
                  <c:v>100.62453298464899</c:v>
                </c:pt>
                <c:pt idx="19">
                  <c:v>100.62858083398109</c:v>
                </c:pt>
                <c:pt idx="20">
                  <c:v>100.63011393617201</c:v>
                </c:pt>
                <c:pt idx="21">
                  <c:v>100.63074262295741</c:v>
                </c:pt>
                <c:pt idx="22">
                  <c:v>100.6303890265318</c:v>
                </c:pt>
                <c:pt idx="23">
                  <c:v>100.62913165296142</c:v>
                </c:pt>
                <c:pt idx="24">
                  <c:v>100.62783406896703</c:v>
                </c:pt>
                <c:pt idx="25">
                  <c:v>100.62598694251378</c:v>
                </c:pt>
                <c:pt idx="26">
                  <c:v>100.62453298464898</c:v>
                </c:pt>
                <c:pt idx="27">
                  <c:v>100.62205653314957</c:v>
                </c:pt>
                <c:pt idx="28">
                  <c:v>100.6200128224021</c:v>
                </c:pt>
                <c:pt idx="29">
                  <c:v>100.61722234664039</c:v>
                </c:pt>
                <c:pt idx="30">
                  <c:v>100.61431379265024</c:v>
                </c:pt>
                <c:pt idx="31">
                  <c:v>100.6121130697714</c:v>
                </c:pt>
                <c:pt idx="32">
                  <c:v>100.61050146151489</c:v>
                </c:pt>
                <c:pt idx="33">
                  <c:v>100.60841817860415</c:v>
                </c:pt>
                <c:pt idx="34">
                  <c:v>100.605706208908</c:v>
                </c:pt>
                <c:pt idx="35">
                  <c:v>100.60295530530976</c:v>
                </c:pt>
                <c:pt idx="36">
                  <c:v>100.60016482954805</c:v>
                </c:pt>
                <c:pt idx="37">
                  <c:v>100.59737435378652</c:v>
                </c:pt>
                <c:pt idx="38">
                  <c:v>100.59426921550194</c:v>
                </c:pt>
                <c:pt idx="39">
                  <c:v>100.59195041439446</c:v>
                </c:pt>
                <c:pt idx="40">
                  <c:v>100.5905743243347</c:v>
                </c:pt>
                <c:pt idx="41">
                  <c:v>100.58758726427877</c:v>
                </c:pt>
                <c:pt idx="42">
                  <c:v>100.58385343920898</c:v>
                </c:pt>
                <c:pt idx="43">
                  <c:v>100.58051278272765</c:v>
                </c:pt>
                <c:pt idx="44">
                  <c:v>100.57764380090056</c:v>
                </c:pt>
                <c:pt idx="45">
                  <c:v>100.57528542763001</c:v>
                </c:pt>
                <c:pt idx="46">
                  <c:v>100.57237687363985</c:v>
                </c:pt>
                <c:pt idx="47">
                  <c:v>100.57033316289217</c:v>
                </c:pt>
                <c:pt idx="48">
                  <c:v>100.56789628355605</c:v>
                </c:pt>
                <c:pt idx="49">
                  <c:v>100.56467370530335</c:v>
                </c:pt>
                <c:pt idx="50">
                  <c:v>100.560861374168</c:v>
                </c:pt>
                <c:pt idx="51">
                  <c:v>100.55752007942614</c:v>
                </c:pt>
                <c:pt idx="52">
                  <c:v>100.55520127831865</c:v>
                </c:pt>
                <c:pt idx="53">
                  <c:v>100.55315756757116</c:v>
                </c:pt>
                <c:pt idx="54">
                  <c:v>100.549973923221</c:v>
                </c:pt>
                <c:pt idx="55">
                  <c:v>100.54730152568813</c:v>
                </c:pt>
                <c:pt idx="56">
                  <c:v>100.54399980310933</c:v>
                </c:pt>
                <c:pt idx="57">
                  <c:v>100.54046256233377</c:v>
                </c:pt>
                <c:pt idx="58">
                  <c:v>100.53775059263786</c:v>
                </c:pt>
                <c:pt idx="59">
                  <c:v>100.53519627333363</c:v>
                </c:pt>
                <c:pt idx="60">
                  <c:v>100.53311299042289</c:v>
                </c:pt>
                <c:pt idx="61">
                  <c:v>100.53165839429732</c:v>
                </c:pt>
                <c:pt idx="62">
                  <c:v>100.52941809925542</c:v>
                </c:pt>
                <c:pt idx="63">
                  <c:v>100.5268637799514</c:v>
                </c:pt>
                <c:pt idx="64">
                  <c:v>100.52482006920371</c:v>
                </c:pt>
                <c:pt idx="65">
                  <c:v>100.52238318986758</c:v>
                </c:pt>
                <c:pt idx="66">
                  <c:v>100.52081115377413</c:v>
                </c:pt>
                <c:pt idx="67">
                  <c:v>100.51876680476572</c:v>
                </c:pt>
                <c:pt idx="68">
                  <c:v>100.5164875758215</c:v>
                </c:pt>
                <c:pt idx="69">
                  <c:v>100.51338243753692</c:v>
                </c:pt>
                <c:pt idx="70">
                  <c:v>100.51082811823288</c:v>
                </c:pt>
                <c:pt idx="71">
                  <c:v>100.50791956424253</c:v>
                </c:pt>
                <c:pt idx="72">
                  <c:v>100.50493250418657</c:v>
                </c:pt>
                <c:pt idx="73">
                  <c:v>100.50269220914488</c:v>
                </c:pt>
                <c:pt idx="74">
                  <c:v>100.50068743229971</c:v>
                </c:pt>
                <c:pt idx="75">
                  <c:v>100.4985256433234</c:v>
                </c:pt>
                <c:pt idx="76">
                  <c:v>100.49589217969285</c:v>
                </c:pt>
                <c:pt idx="77">
                  <c:v>100.49349487251976</c:v>
                </c:pt>
                <c:pt idx="78">
                  <c:v>100.49074396892152</c:v>
                </c:pt>
                <c:pt idx="79">
                  <c:v>100.48940745102462</c:v>
                </c:pt>
                <c:pt idx="80">
                  <c:v>100.48732416811389</c:v>
                </c:pt>
                <c:pt idx="81">
                  <c:v>100.48496579484335</c:v>
                </c:pt>
                <c:pt idx="82">
                  <c:v>100.4824899816047</c:v>
                </c:pt>
                <c:pt idx="83">
                  <c:v>100.4798960901374</c:v>
                </c:pt>
                <c:pt idx="84">
                  <c:v>100.47694796398399</c:v>
                </c:pt>
                <c:pt idx="85">
                  <c:v>100.4740789821569</c:v>
                </c:pt>
                <c:pt idx="86">
                  <c:v>100.47128850639538</c:v>
                </c:pt>
                <c:pt idx="87">
                  <c:v>100.46912671741906</c:v>
                </c:pt>
                <c:pt idx="88">
                  <c:v>100.46661133201737</c:v>
                </c:pt>
                <c:pt idx="89">
                  <c:v>100.46378128409259</c:v>
                </c:pt>
                <c:pt idx="90">
                  <c:v>100.46126589869087</c:v>
                </c:pt>
                <c:pt idx="91">
                  <c:v>100.45871157938684</c:v>
                </c:pt>
                <c:pt idx="92">
                  <c:v>100.45631363395303</c:v>
                </c:pt>
                <c:pt idx="93">
                  <c:v>100.45336614606036</c:v>
                </c:pt>
                <c:pt idx="94">
                  <c:v>100.45088969456096</c:v>
                </c:pt>
                <c:pt idx="95">
                  <c:v>100.44861046561674</c:v>
                </c:pt>
                <c:pt idx="96">
                  <c:v>100.4469599234577</c:v>
                </c:pt>
                <c:pt idx="97">
                  <c:v>100.4447196284158</c:v>
                </c:pt>
                <c:pt idx="98">
                  <c:v>100.44291143586486</c:v>
                </c:pt>
                <c:pt idx="99">
                  <c:v>100.44067114082296</c:v>
                </c:pt>
                <c:pt idx="100">
                  <c:v>100.43846977968357</c:v>
                </c:pt>
                <c:pt idx="101">
                  <c:v>100.43548271962783</c:v>
                </c:pt>
                <c:pt idx="102">
                  <c:v>100.4332034906834</c:v>
                </c:pt>
                <c:pt idx="103">
                  <c:v>100.43108127387033</c:v>
                </c:pt>
                <c:pt idx="104">
                  <c:v>100.42903692486192</c:v>
                </c:pt>
                <c:pt idx="105">
                  <c:v>100.42620751519789</c:v>
                </c:pt>
                <c:pt idx="106">
                  <c:v>100.42337746727331</c:v>
                </c:pt>
                <c:pt idx="107">
                  <c:v>100.42098016010023</c:v>
                </c:pt>
                <c:pt idx="108">
                  <c:v>100.41885794328698</c:v>
                </c:pt>
                <c:pt idx="109">
                  <c:v>100.4169316725074</c:v>
                </c:pt>
                <c:pt idx="110">
                  <c:v>100.41480945569434</c:v>
                </c:pt>
                <c:pt idx="111">
                  <c:v>100.41311934137205</c:v>
                </c:pt>
                <c:pt idx="112">
                  <c:v>100.41076096810151</c:v>
                </c:pt>
                <c:pt idx="113">
                  <c:v>100.40891384164826</c:v>
                </c:pt>
                <c:pt idx="114">
                  <c:v>100.4066339744431</c:v>
                </c:pt>
                <c:pt idx="115">
                  <c:v>100.40455132979309</c:v>
                </c:pt>
                <c:pt idx="116">
                  <c:v>100.40317523973313</c:v>
                </c:pt>
                <c:pt idx="117">
                  <c:v>100.40121067331195</c:v>
                </c:pt>
                <c:pt idx="118">
                  <c:v>100.39865571574698</c:v>
                </c:pt>
                <c:pt idx="119">
                  <c:v>100.39586523998548</c:v>
                </c:pt>
                <c:pt idx="120">
                  <c:v>100.39303519206071</c:v>
                </c:pt>
                <c:pt idx="121">
                  <c:v>100.390519806659</c:v>
                </c:pt>
                <c:pt idx="122">
                  <c:v>100.38820100555151</c:v>
                </c:pt>
                <c:pt idx="123">
                  <c:v>100.38556754192116</c:v>
                </c:pt>
                <c:pt idx="124">
                  <c:v>100.38360233723905</c:v>
                </c:pt>
                <c:pt idx="125">
                  <c:v>100.38199072898254</c:v>
                </c:pt>
                <c:pt idx="126">
                  <c:v>100.37837498214141</c:v>
                </c:pt>
                <c:pt idx="127">
                  <c:v>100.37582002457644</c:v>
                </c:pt>
                <c:pt idx="128">
                  <c:v>100.37397289812318</c:v>
                </c:pt>
                <c:pt idx="129">
                  <c:v>100.37169366917897</c:v>
                </c:pt>
                <c:pt idx="130">
                  <c:v>100.36984590446477</c:v>
                </c:pt>
                <c:pt idx="131">
                  <c:v>100.36764518158614</c:v>
                </c:pt>
                <c:pt idx="132">
                  <c:v>100.36583698903522</c:v>
                </c:pt>
                <c:pt idx="133">
                  <c:v>100.36355776009098</c:v>
                </c:pt>
                <c:pt idx="134">
                  <c:v>100.36076728432927</c:v>
                </c:pt>
                <c:pt idx="135">
                  <c:v>100.35797680856776</c:v>
                </c:pt>
                <c:pt idx="136">
                  <c:v>100.35652221244241</c:v>
                </c:pt>
                <c:pt idx="137">
                  <c:v>100.35365323061514</c:v>
                </c:pt>
                <c:pt idx="138">
                  <c:v>100.35133442950784</c:v>
                </c:pt>
                <c:pt idx="139">
                  <c:v>100.34929071876016</c:v>
                </c:pt>
                <c:pt idx="140">
                  <c:v>100.34673576119519</c:v>
                </c:pt>
                <c:pt idx="141">
                  <c:v>100.34500607471006</c:v>
                </c:pt>
                <c:pt idx="142">
                  <c:v>100.34205858681716</c:v>
                </c:pt>
                <c:pt idx="143">
                  <c:v>100.33989679784104</c:v>
                </c:pt>
                <c:pt idx="144">
                  <c:v>100.3376175688966</c:v>
                </c:pt>
                <c:pt idx="145">
                  <c:v>100.33498410526626</c:v>
                </c:pt>
                <c:pt idx="146">
                  <c:v>100.33215405734148</c:v>
                </c:pt>
                <c:pt idx="147">
                  <c:v>100.33030693088823</c:v>
                </c:pt>
                <c:pt idx="148">
                  <c:v>100.32767346725768</c:v>
                </c:pt>
                <c:pt idx="149">
                  <c:v>100.32570826257577</c:v>
                </c:pt>
                <c:pt idx="150">
                  <c:v>100.32409665431906</c:v>
                </c:pt>
                <c:pt idx="151">
                  <c:v>100.3210706603608</c:v>
                </c:pt>
                <c:pt idx="152">
                  <c:v>100.31945905210408</c:v>
                </c:pt>
                <c:pt idx="153">
                  <c:v>100.31702217276796</c:v>
                </c:pt>
                <c:pt idx="154">
                  <c:v>100.31509654024912</c:v>
                </c:pt>
                <c:pt idx="155">
                  <c:v>100.31285624520721</c:v>
                </c:pt>
                <c:pt idx="156">
                  <c:v>100.31140164908166</c:v>
                </c:pt>
                <c:pt idx="157">
                  <c:v>100.30904391407185</c:v>
                </c:pt>
                <c:pt idx="158">
                  <c:v>100.30762889010958</c:v>
                </c:pt>
                <c:pt idx="159">
                  <c:v>100.30550667329632</c:v>
                </c:pt>
                <c:pt idx="160">
                  <c:v>100.30255854714289</c:v>
                </c:pt>
                <c:pt idx="161">
                  <c:v>100.3013796796381</c:v>
                </c:pt>
                <c:pt idx="162">
                  <c:v>100.29921789066177</c:v>
                </c:pt>
                <c:pt idx="163">
                  <c:v>100.29729161988219</c:v>
                </c:pt>
                <c:pt idx="164">
                  <c:v>100.29461922234933</c:v>
                </c:pt>
                <c:pt idx="165">
                  <c:v>100.29245743337299</c:v>
                </c:pt>
                <c:pt idx="166">
                  <c:v>100.28947037331706</c:v>
                </c:pt>
                <c:pt idx="167">
                  <c:v>100.2869945600784</c:v>
                </c:pt>
                <c:pt idx="168">
                  <c:v>100.28424301821943</c:v>
                </c:pt>
                <c:pt idx="169">
                  <c:v>100.28125595816347</c:v>
                </c:pt>
                <c:pt idx="170">
                  <c:v>100.27901566312157</c:v>
                </c:pt>
                <c:pt idx="171">
                  <c:v>100.27610710913142</c:v>
                </c:pt>
                <c:pt idx="172">
                  <c:v>100.27363129589277</c:v>
                </c:pt>
                <c:pt idx="173">
                  <c:v>100.27158758514528</c:v>
                </c:pt>
                <c:pt idx="174">
                  <c:v>100.27052615760819</c:v>
                </c:pt>
                <c:pt idx="175">
                  <c:v>100.26934729010338</c:v>
                </c:pt>
                <c:pt idx="176">
                  <c:v>100.26789269397784</c:v>
                </c:pt>
                <c:pt idx="177">
                  <c:v>100.26581004932784</c:v>
                </c:pt>
                <c:pt idx="178">
                  <c:v>100.26353018212286</c:v>
                </c:pt>
                <c:pt idx="179">
                  <c:v>100.26176156173499</c:v>
                </c:pt>
                <c:pt idx="180">
                  <c:v>100.25963934492192</c:v>
                </c:pt>
                <c:pt idx="181">
                  <c:v>100.25771307414216</c:v>
                </c:pt>
                <c:pt idx="182">
                  <c:v>100.25633762234293</c:v>
                </c:pt>
                <c:pt idx="183">
                  <c:v>100.25382223694122</c:v>
                </c:pt>
                <c:pt idx="184">
                  <c:v>100.2507566708199</c:v>
                </c:pt>
                <c:pt idx="185">
                  <c:v>100.24753345430666</c:v>
                </c:pt>
                <c:pt idx="186">
                  <c:v>100.24584333998438</c:v>
                </c:pt>
                <c:pt idx="187">
                  <c:v>100.24368218926878</c:v>
                </c:pt>
                <c:pt idx="188">
                  <c:v>100.24136274990077</c:v>
                </c:pt>
                <c:pt idx="189">
                  <c:v>100.23876885843349</c:v>
                </c:pt>
                <c:pt idx="190">
                  <c:v>100.23703981020887</c:v>
                </c:pt>
                <c:pt idx="191">
                  <c:v>100.23527118982099</c:v>
                </c:pt>
                <c:pt idx="192">
                  <c:v>100.23208754547085</c:v>
                </c:pt>
                <c:pt idx="193">
                  <c:v>100.22961109397166</c:v>
                </c:pt>
                <c:pt idx="194">
                  <c:v>100.22737079892977</c:v>
                </c:pt>
                <c:pt idx="195">
                  <c:v>100.22619193142475</c:v>
                </c:pt>
                <c:pt idx="196">
                  <c:v>100.2232833774346</c:v>
                </c:pt>
                <c:pt idx="197">
                  <c:v>100.22108265455576</c:v>
                </c:pt>
                <c:pt idx="198">
                  <c:v>100.21884235951387</c:v>
                </c:pt>
                <c:pt idx="199">
                  <c:v>100.21668057053755</c:v>
                </c:pt>
                <c:pt idx="200">
                  <c:v>100.21408667907026</c:v>
                </c:pt>
                <c:pt idx="201">
                  <c:v>100.21070645042587</c:v>
                </c:pt>
                <c:pt idx="202">
                  <c:v>100.20897676394071</c:v>
                </c:pt>
                <c:pt idx="203">
                  <c:v>100.2065398846044</c:v>
                </c:pt>
                <c:pt idx="204">
                  <c:v>100.2043787338888</c:v>
                </c:pt>
                <c:pt idx="205">
                  <c:v>100.20135210166981</c:v>
                </c:pt>
                <c:pt idx="206">
                  <c:v>100.19938689698792</c:v>
                </c:pt>
                <c:pt idx="207">
                  <c:v>100.19702852371738</c:v>
                </c:pt>
                <c:pt idx="208">
                  <c:v>100.19522096942717</c:v>
                </c:pt>
                <c:pt idx="209">
                  <c:v>100.19353085510488</c:v>
                </c:pt>
                <c:pt idx="210">
                  <c:v>100.19070080718011</c:v>
                </c:pt>
                <c:pt idx="211">
                  <c:v>100.18912877108666</c:v>
                </c:pt>
                <c:pt idx="212">
                  <c:v>100.18700655427359</c:v>
                </c:pt>
                <c:pt idx="213">
                  <c:v>100.1851587895594</c:v>
                </c:pt>
                <c:pt idx="214">
                  <c:v>100.18342974133478</c:v>
                </c:pt>
                <c:pt idx="215">
                  <c:v>100.18142496448962</c:v>
                </c:pt>
                <c:pt idx="216">
                  <c:v>100.1785170487602</c:v>
                </c:pt>
                <c:pt idx="217">
                  <c:v>100.17659077798041</c:v>
                </c:pt>
                <c:pt idx="218">
                  <c:v>100.17439005510178</c:v>
                </c:pt>
                <c:pt idx="219">
                  <c:v>100.17203168183124</c:v>
                </c:pt>
                <c:pt idx="220">
                  <c:v>100.17093132039182</c:v>
                </c:pt>
                <c:pt idx="221">
                  <c:v>100.16916270000415</c:v>
                </c:pt>
                <c:pt idx="222">
                  <c:v>100.16735450745323</c:v>
                </c:pt>
                <c:pt idx="223">
                  <c:v>100.16550738099976</c:v>
                </c:pt>
                <c:pt idx="224">
                  <c:v>100.16311007382689</c:v>
                </c:pt>
                <c:pt idx="225">
                  <c:v>100.16118380304731</c:v>
                </c:pt>
                <c:pt idx="226">
                  <c:v>100.15965133911691</c:v>
                </c:pt>
                <c:pt idx="227">
                  <c:v>100.15796122479462</c:v>
                </c:pt>
                <c:pt idx="228">
                  <c:v>100.15575986365523</c:v>
                </c:pt>
                <c:pt idx="229">
                  <c:v>100.15422739972483</c:v>
                </c:pt>
                <c:pt idx="230">
                  <c:v>100.15206561074852</c:v>
                </c:pt>
                <c:pt idx="231">
                  <c:v>100.1499038217722</c:v>
                </c:pt>
                <c:pt idx="232">
                  <c:v>100.14699526778205</c:v>
                </c:pt>
                <c:pt idx="233">
                  <c:v>100.14483347880571</c:v>
                </c:pt>
                <c:pt idx="234">
                  <c:v>100.14223958733841</c:v>
                </c:pt>
                <c:pt idx="235">
                  <c:v>100.14039246088495</c:v>
                </c:pt>
                <c:pt idx="236">
                  <c:v>100.13732689476362</c:v>
                </c:pt>
                <c:pt idx="237">
                  <c:v>100.13457535290443</c:v>
                </c:pt>
                <c:pt idx="238">
                  <c:v>100.1324920699937</c:v>
                </c:pt>
                <c:pt idx="239">
                  <c:v>100.1297015942322</c:v>
                </c:pt>
                <c:pt idx="240">
                  <c:v>100.12734385922239</c:v>
                </c:pt>
                <c:pt idx="241">
                  <c:v>100.12478890165742</c:v>
                </c:pt>
                <c:pt idx="242">
                  <c:v>100.12309878733532</c:v>
                </c:pt>
                <c:pt idx="243">
                  <c:v>100.120936998359</c:v>
                </c:pt>
                <c:pt idx="244">
                  <c:v>100.11881478154575</c:v>
                </c:pt>
                <c:pt idx="245">
                  <c:v>100.11594579971866</c:v>
                </c:pt>
                <c:pt idx="246">
                  <c:v>100.11405910110214</c:v>
                </c:pt>
                <c:pt idx="247">
                  <c:v>100.11201539035467</c:v>
                </c:pt>
                <c:pt idx="248">
                  <c:v>100.10993210744394</c:v>
                </c:pt>
                <c:pt idx="249">
                  <c:v>100.10753480027087</c:v>
                </c:pt>
                <c:pt idx="250">
                  <c:v>100.10533343913148</c:v>
                </c:pt>
                <c:pt idx="251">
                  <c:v>100.10356481874361</c:v>
                </c:pt>
                <c:pt idx="252">
                  <c:v>100.1015606801592</c:v>
                </c:pt>
                <c:pt idx="253">
                  <c:v>100.0989667886919</c:v>
                </c:pt>
                <c:pt idx="254">
                  <c:v>100.0971975300435</c:v>
                </c:pt>
                <c:pt idx="255">
                  <c:v>100.09586165040731</c:v>
                </c:pt>
                <c:pt idx="256">
                  <c:v>100.09448619860808</c:v>
                </c:pt>
                <c:pt idx="257">
                  <c:v>100.09232440963177</c:v>
                </c:pt>
                <c:pt idx="258">
                  <c:v>100.08957286777257</c:v>
                </c:pt>
                <c:pt idx="259">
                  <c:v>100.08776467522185</c:v>
                </c:pt>
                <c:pt idx="260">
                  <c:v>100.08564245840857</c:v>
                </c:pt>
                <c:pt idx="261">
                  <c:v>100.08340216336667</c:v>
                </c:pt>
                <c:pt idx="262">
                  <c:v>100.08124037439033</c:v>
                </c:pt>
                <c:pt idx="263">
                  <c:v>100.07943282010014</c:v>
                </c:pt>
                <c:pt idx="264">
                  <c:v>100.07754612148383</c:v>
                </c:pt>
                <c:pt idx="265">
                  <c:v>100.07471607355906</c:v>
                </c:pt>
                <c:pt idx="266">
                  <c:v>100.07247577851716</c:v>
                </c:pt>
                <c:pt idx="267">
                  <c:v>100.07051057383507</c:v>
                </c:pt>
                <c:pt idx="268">
                  <c:v>100.06901704380719</c:v>
                </c:pt>
                <c:pt idx="269">
                  <c:v>100.06748457987679</c:v>
                </c:pt>
                <c:pt idx="270">
                  <c:v>100.06610848981704</c:v>
                </c:pt>
                <c:pt idx="271">
                  <c:v>100.06398627300379</c:v>
                </c:pt>
                <c:pt idx="272">
                  <c:v>100.06206064048496</c:v>
                </c:pt>
                <c:pt idx="273">
                  <c:v>100.06025244793402</c:v>
                </c:pt>
                <c:pt idx="274">
                  <c:v>100.05836574931749</c:v>
                </c:pt>
                <c:pt idx="275">
                  <c:v>100.05671520715848</c:v>
                </c:pt>
                <c:pt idx="276">
                  <c:v>100.05427832782235</c:v>
                </c:pt>
                <c:pt idx="277">
                  <c:v>100.05243120136888</c:v>
                </c:pt>
                <c:pt idx="278">
                  <c:v>100.05022984022952</c:v>
                </c:pt>
                <c:pt idx="279">
                  <c:v>100.0471642741082</c:v>
                </c:pt>
                <c:pt idx="280">
                  <c:v>100.04421678621553</c:v>
                </c:pt>
                <c:pt idx="281">
                  <c:v>100.04142631045382</c:v>
                </c:pt>
                <c:pt idx="282">
                  <c:v>100.03867476859483</c:v>
                </c:pt>
                <c:pt idx="283">
                  <c:v>100.03663105784716</c:v>
                </c:pt>
                <c:pt idx="284">
                  <c:v>100.03399759421681</c:v>
                </c:pt>
                <c:pt idx="285">
                  <c:v>100.0308535220297</c:v>
                </c:pt>
                <c:pt idx="286">
                  <c:v>100.02865279915108</c:v>
                </c:pt>
                <c:pt idx="287">
                  <c:v>100.02617634765167</c:v>
                </c:pt>
                <c:pt idx="288">
                  <c:v>100.0236213900869</c:v>
                </c:pt>
                <c:pt idx="289">
                  <c:v>100.02161725150249</c:v>
                </c:pt>
                <c:pt idx="290">
                  <c:v>100.01937695646058</c:v>
                </c:pt>
                <c:pt idx="291">
                  <c:v>100.01756876390965</c:v>
                </c:pt>
                <c:pt idx="292">
                  <c:v>100.01540697493334</c:v>
                </c:pt>
                <c:pt idx="293">
                  <c:v>100.0125775652693</c:v>
                </c:pt>
                <c:pt idx="294">
                  <c:v>100.00990452947568</c:v>
                </c:pt>
                <c:pt idx="295">
                  <c:v>100.00868608980763</c:v>
                </c:pt>
                <c:pt idx="296">
                  <c:v>100.00628878263477</c:v>
                </c:pt>
                <c:pt idx="297">
                  <c:v>100.00377339723305</c:v>
                </c:pt>
                <c:pt idx="298">
                  <c:v>100.0016511804198</c:v>
                </c:pt>
                <c:pt idx="299">
                  <c:v>99.999253234985986</c:v>
                </c:pt>
                <c:pt idx="300">
                  <c:v>99.997092084270392</c:v>
                </c:pt>
                <c:pt idx="301">
                  <c:v>99.994340542411422</c:v>
                </c:pt>
                <c:pt idx="302">
                  <c:v>99.992100247369507</c:v>
                </c:pt>
                <c:pt idx="303">
                  <c:v>99.990371199144903</c:v>
                </c:pt>
                <c:pt idx="304">
                  <c:v>99.988681084822616</c:v>
                </c:pt>
                <c:pt idx="305">
                  <c:v>99.986244205486486</c:v>
                </c:pt>
                <c:pt idx="306">
                  <c:v>99.984357506869955</c:v>
                </c:pt>
                <c:pt idx="307">
                  <c:v>99.982235290056892</c:v>
                </c:pt>
                <c:pt idx="308">
                  <c:v>99.979758838557515</c:v>
                </c:pt>
                <c:pt idx="309">
                  <c:v>99.978108296398474</c:v>
                </c:pt>
                <c:pt idx="310">
                  <c:v>99.975671417062372</c:v>
                </c:pt>
                <c:pt idx="311">
                  <c:v>99.974217459197547</c:v>
                </c:pt>
                <c:pt idx="312">
                  <c:v>99.971347839109711</c:v>
                </c:pt>
                <c:pt idx="313">
                  <c:v>99.968635869413788</c:v>
                </c:pt>
                <c:pt idx="314">
                  <c:v>99.96564880935783</c:v>
                </c:pt>
                <c:pt idx="315">
                  <c:v>99.962897905759377</c:v>
                </c:pt>
                <c:pt idx="316">
                  <c:v>99.960499960325777</c:v>
                </c:pt>
                <c:pt idx="317">
                  <c:v>99.957749056727323</c:v>
                </c:pt>
                <c:pt idx="318">
                  <c:v>99.954997514868111</c:v>
                </c:pt>
                <c:pt idx="319">
                  <c:v>99.952403623400826</c:v>
                </c:pt>
                <c:pt idx="320">
                  <c:v>99.949927810162379</c:v>
                </c:pt>
                <c:pt idx="321">
                  <c:v>99.947254774368758</c:v>
                </c:pt>
                <c:pt idx="322">
                  <c:v>99.945172129718756</c:v>
                </c:pt>
                <c:pt idx="323">
                  <c:v>99.942342081793981</c:v>
                </c:pt>
                <c:pt idx="324">
                  <c:v>99.940258798883249</c:v>
                </c:pt>
                <c:pt idx="325">
                  <c:v>99.937743413481542</c:v>
                </c:pt>
                <c:pt idx="326">
                  <c:v>99.935267600242881</c:v>
                </c:pt>
                <c:pt idx="327">
                  <c:v>99.933105811266572</c:v>
                </c:pt>
                <c:pt idx="328">
                  <c:v>99.931022528355825</c:v>
                </c:pt>
                <c:pt idx="329">
                  <c:v>99.927956962234489</c:v>
                </c:pt>
                <c:pt idx="330">
                  <c:v>99.925952185389335</c:v>
                </c:pt>
                <c:pt idx="331">
                  <c:v>99.923083203562243</c:v>
                </c:pt>
                <c:pt idx="332">
                  <c:v>99.920921414585919</c:v>
                </c:pt>
                <c:pt idx="333">
                  <c:v>99.919624468852277</c:v>
                </c:pt>
                <c:pt idx="334">
                  <c:v>99.917345239907846</c:v>
                </c:pt>
                <c:pt idx="335">
                  <c:v>99.915380035225965</c:v>
                </c:pt>
                <c:pt idx="336">
                  <c:v>99.913650348740603</c:v>
                </c:pt>
                <c:pt idx="337">
                  <c:v>99.911096029436365</c:v>
                </c:pt>
                <c:pt idx="338">
                  <c:v>99.909719939376416</c:v>
                </c:pt>
                <c:pt idx="339">
                  <c:v>99.907519216497761</c:v>
                </c:pt>
                <c:pt idx="340">
                  <c:v>99.904689168572986</c:v>
                </c:pt>
                <c:pt idx="341">
                  <c:v>99.903038626413945</c:v>
                </c:pt>
                <c:pt idx="342">
                  <c:v>99.900955343503213</c:v>
                </c:pt>
                <c:pt idx="343">
                  <c:v>99.897575114858824</c:v>
                </c:pt>
                <c:pt idx="344">
                  <c:v>99.895846066634206</c:v>
                </c:pt>
                <c:pt idx="345">
                  <c:v>99.89293751264384</c:v>
                </c:pt>
                <c:pt idx="346">
                  <c:v>99.890068530816748</c:v>
                </c:pt>
                <c:pt idx="347">
                  <c:v>99.887749729709256</c:v>
                </c:pt>
                <c:pt idx="348">
                  <c:v>99.884487579293719</c:v>
                </c:pt>
                <c:pt idx="349">
                  <c:v>99.882011127794314</c:v>
                </c:pt>
                <c:pt idx="350">
                  <c:v>99.879181079869753</c:v>
                </c:pt>
                <c:pt idx="351">
                  <c:v>99.876901850925321</c:v>
                </c:pt>
                <c:pt idx="352">
                  <c:v>99.874661555883421</c:v>
                </c:pt>
                <c:pt idx="353">
                  <c:v>99.872499766907097</c:v>
                </c:pt>
                <c:pt idx="354">
                  <c:v>99.869827369374221</c:v>
                </c:pt>
                <c:pt idx="355">
                  <c:v>99.866840309318491</c:v>
                </c:pt>
                <c:pt idx="356">
                  <c:v>99.864717454244698</c:v>
                </c:pt>
                <c:pt idx="357">
                  <c:v>99.86275224956259</c:v>
                </c:pt>
                <c:pt idx="358">
                  <c:v>99.861298291697778</c:v>
                </c:pt>
                <c:pt idx="359">
                  <c:v>99.858900984524709</c:v>
                </c:pt>
                <c:pt idx="360">
                  <c:v>99.857210870202636</c:v>
                </c:pt>
                <c:pt idx="361">
                  <c:v>99.855363105488649</c:v>
                </c:pt>
                <c:pt idx="362">
                  <c:v>99.853005370478627</c:v>
                </c:pt>
                <c:pt idx="363">
                  <c:v>99.850961659731155</c:v>
                </c:pt>
                <c:pt idx="364">
                  <c:v>99.848878376820423</c:v>
                </c:pt>
                <c:pt idx="365">
                  <c:v>99.846952744301376</c:v>
                </c:pt>
                <c:pt idx="366">
                  <c:v>99.844201202442406</c:v>
                </c:pt>
                <c:pt idx="367">
                  <c:v>99.842000479563538</c:v>
                </c:pt>
                <c:pt idx="368">
                  <c:v>99.840427805209345</c:v>
                </c:pt>
                <c:pt idx="369">
                  <c:v>99.837676901610891</c:v>
                </c:pt>
                <c:pt idx="370">
                  <c:v>99.835986787288789</c:v>
                </c:pt>
                <c:pt idx="371">
                  <c:v>99.833274817592653</c:v>
                </c:pt>
                <c:pt idx="372">
                  <c:v>99.831584703270551</c:v>
                </c:pt>
                <c:pt idx="373">
                  <c:v>99.829226330000012</c:v>
                </c:pt>
                <c:pt idx="374">
                  <c:v>99.826278842107342</c:v>
                </c:pt>
                <c:pt idx="375">
                  <c:v>99.824313637425234</c:v>
                </c:pt>
                <c:pt idx="376">
                  <c:v>99.821129993075076</c:v>
                </c:pt>
                <c:pt idx="377">
                  <c:v>99.819125854490636</c:v>
                </c:pt>
                <c:pt idx="378">
                  <c:v>99.81692449335128</c:v>
                </c:pt>
                <c:pt idx="379">
                  <c:v>99.814173589752812</c:v>
                </c:pt>
                <c:pt idx="380">
                  <c:v>99.812129879005127</c:v>
                </c:pt>
                <c:pt idx="381">
                  <c:v>99.809731933571527</c:v>
                </c:pt>
                <c:pt idx="382">
                  <c:v>99.807649288921326</c:v>
                </c:pt>
                <c:pt idx="383">
                  <c:v>99.80580152420734</c:v>
                </c:pt>
                <c:pt idx="384">
                  <c:v>99.802892970217187</c:v>
                </c:pt>
                <c:pt idx="385">
                  <c:v>99.800888831632562</c:v>
                </c:pt>
                <c:pt idx="386">
                  <c:v>99.799002133016245</c:v>
                </c:pt>
                <c:pt idx="387">
                  <c:v>99.796486747614523</c:v>
                </c:pt>
                <c:pt idx="388">
                  <c:v>99.794364530801275</c:v>
                </c:pt>
                <c:pt idx="389">
                  <c:v>99.792399326119167</c:v>
                </c:pt>
                <c:pt idx="390">
                  <c:v>99.790355615371695</c:v>
                </c:pt>
                <c:pt idx="391">
                  <c:v>99.788508488918225</c:v>
                </c:pt>
                <c:pt idx="392">
                  <c:v>99.784931675979621</c:v>
                </c:pt>
                <c:pt idx="393">
                  <c:v>99.782494796643491</c:v>
                </c:pt>
                <c:pt idx="394">
                  <c:v>99.779939839078523</c:v>
                </c:pt>
                <c:pt idx="395">
                  <c:v>99.777817622265459</c:v>
                </c:pt>
                <c:pt idx="396">
                  <c:v>99.775537755060512</c:v>
                </c:pt>
                <c:pt idx="397">
                  <c:v>99.772197098579184</c:v>
                </c:pt>
                <c:pt idx="398">
                  <c:v>99.77058549032246</c:v>
                </c:pt>
                <c:pt idx="399">
                  <c:v>99.767166327775755</c:v>
                </c:pt>
                <c:pt idx="400">
                  <c:v>99.764847526668262</c:v>
                </c:pt>
                <c:pt idx="401">
                  <c:v>99.761428364121556</c:v>
                </c:pt>
                <c:pt idx="402">
                  <c:v>99.759659105472934</c:v>
                </c:pt>
                <c:pt idx="403">
                  <c:v>99.756908201874481</c:v>
                </c:pt>
                <c:pt idx="404">
                  <c:v>99.755807840435267</c:v>
                </c:pt>
                <c:pt idx="405">
                  <c:v>99.753960713981797</c:v>
                </c:pt>
                <c:pt idx="406">
                  <c:v>99.752152521430872</c:v>
                </c:pt>
                <c:pt idx="407">
                  <c:v>99.750147744585718</c:v>
                </c:pt>
                <c:pt idx="408">
                  <c:v>99.745863738796331</c:v>
                </c:pt>
                <c:pt idx="409">
                  <c:v>99.744802949520164</c:v>
                </c:pt>
                <c:pt idx="410">
                  <c:v>99.741933329432342</c:v>
                </c:pt>
                <c:pt idx="411">
                  <c:v>99.739889618684657</c:v>
                </c:pt>
                <c:pt idx="412">
                  <c:v>99.73741380544601</c:v>
                </c:pt>
                <c:pt idx="413">
                  <c:v>99.733994004638575</c:v>
                </c:pt>
                <c:pt idx="414">
                  <c:v>99.731596697465505</c:v>
                </c:pt>
                <c:pt idx="415">
                  <c:v>99.729395974586879</c:v>
                </c:pt>
                <c:pt idx="416">
                  <c:v>99.72574065558247</c:v>
                </c:pt>
                <c:pt idx="417">
                  <c:v>99.723578866606147</c:v>
                </c:pt>
                <c:pt idx="418">
                  <c:v>99.721849180121012</c:v>
                </c:pt>
                <c:pt idx="419">
                  <c:v>99.718980198293707</c:v>
                </c:pt>
                <c:pt idx="420">
                  <c:v>99.716976059709296</c:v>
                </c:pt>
                <c:pt idx="421">
                  <c:v>99.714224517850084</c:v>
                </c:pt>
                <c:pt idx="422">
                  <c:v>99.712102301037021</c:v>
                </c:pt>
                <c:pt idx="423">
                  <c:v>99.709429265243429</c:v>
                </c:pt>
                <c:pt idx="424">
                  <c:v>99.706835373776144</c:v>
                </c:pt>
                <c:pt idx="425">
                  <c:v>99.703809379817869</c:v>
                </c:pt>
                <c:pt idx="426">
                  <c:v>99.701804602972715</c:v>
                </c:pt>
                <c:pt idx="427">
                  <c:v>99.699171139342369</c:v>
                </c:pt>
                <c:pt idx="428">
                  <c:v>99.695515820337974</c:v>
                </c:pt>
                <c:pt idx="429">
                  <c:v>99.693747199950309</c:v>
                </c:pt>
                <c:pt idx="430">
                  <c:v>99.690799712057625</c:v>
                </c:pt>
                <c:pt idx="431">
                  <c:v>99.688598989178786</c:v>
                </c:pt>
                <c:pt idx="432">
                  <c:v>99.685493850894417</c:v>
                </c:pt>
                <c:pt idx="433">
                  <c:v>99.682585296904051</c:v>
                </c:pt>
                <c:pt idx="434">
                  <c:v>99.679637809011368</c:v>
                </c:pt>
                <c:pt idx="435">
                  <c:v>99.677986628591611</c:v>
                </c:pt>
                <c:pt idx="436">
                  <c:v>99.675667827484119</c:v>
                </c:pt>
                <c:pt idx="437">
                  <c:v>99.672720339591422</c:v>
                </c:pt>
                <c:pt idx="438">
                  <c:v>99.67103022526932</c:v>
                </c:pt>
                <c:pt idx="439">
                  <c:v>99.667768074853583</c:v>
                </c:pt>
                <c:pt idx="440">
                  <c:v>99.665566713714199</c:v>
                </c:pt>
                <c:pt idx="441">
                  <c:v>99.663641081195166</c:v>
                </c:pt>
                <c:pt idx="442">
                  <c:v>99.662147551167294</c:v>
                </c:pt>
                <c:pt idx="443">
                  <c:v>99.659907256125379</c:v>
                </c:pt>
                <c:pt idx="444">
                  <c:v>99.657430804626216</c:v>
                </c:pt>
                <c:pt idx="445">
                  <c:v>99.654561822798911</c:v>
                </c:pt>
                <c:pt idx="446">
                  <c:v>99.650592479532392</c:v>
                </c:pt>
                <c:pt idx="447">
                  <c:v>99.648627274850512</c:v>
                </c:pt>
                <c:pt idx="448">
                  <c:v>99.645915305154361</c:v>
                </c:pt>
                <c:pt idx="449">
                  <c:v>99.643675010112673</c:v>
                </c:pt>
                <c:pt idx="450">
                  <c:v>99.641591727201941</c:v>
                </c:pt>
                <c:pt idx="451">
                  <c:v>99.638801251440228</c:v>
                </c:pt>
                <c:pt idx="452">
                  <c:v>99.635145932436046</c:v>
                </c:pt>
                <c:pt idx="453">
                  <c:v>99.632630547034324</c:v>
                </c:pt>
                <c:pt idx="454">
                  <c:v>99.629879005175141</c:v>
                </c:pt>
                <c:pt idx="455">
                  <c:v>99.626774505151303</c:v>
                </c:pt>
                <c:pt idx="456">
                  <c:v>99.625241402960384</c:v>
                </c:pt>
                <c:pt idx="457">
                  <c:v>99.622569005427493</c:v>
                </c:pt>
                <c:pt idx="458">
                  <c:v>99.61962087927408</c:v>
                </c:pt>
                <c:pt idx="459">
                  <c:v>99.617498662460832</c:v>
                </c:pt>
                <c:pt idx="460">
                  <c:v>99.614865198830486</c:v>
                </c:pt>
                <c:pt idx="461">
                  <c:v>99.611524542349159</c:v>
                </c:pt>
                <c:pt idx="462">
                  <c:v>99.608891078718813</c:v>
                </c:pt>
                <c:pt idx="463">
                  <c:v>99.60680843406881</c:v>
                </c:pt>
                <c:pt idx="464">
                  <c:v>99.605000241517871</c:v>
                </c:pt>
                <c:pt idx="465">
                  <c:v>99.602406350050586</c:v>
                </c:pt>
                <c:pt idx="466">
                  <c:v>99.59949779606022</c:v>
                </c:pt>
                <c:pt idx="467">
                  <c:v>99.597178994952941</c:v>
                </c:pt>
                <c:pt idx="468">
                  <c:v>99.595488880630626</c:v>
                </c:pt>
                <c:pt idx="469">
                  <c:v>99.592658832705851</c:v>
                </c:pt>
                <c:pt idx="470">
                  <c:v>99.590693628023971</c:v>
                </c:pt>
                <c:pt idx="471">
                  <c:v>99.588571411210708</c:v>
                </c:pt>
                <c:pt idx="472">
                  <c:v>99.585623285057295</c:v>
                </c:pt>
                <c:pt idx="473">
                  <c:v>99.583186405721179</c:v>
                </c:pt>
                <c:pt idx="474">
                  <c:v>99.580160411762904</c:v>
                </c:pt>
                <c:pt idx="475">
                  <c:v>99.577959050623548</c:v>
                </c:pt>
                <c:pt idx="476">
                  <c:v>99.574500954174312</c:v>
                </c:pt>
                <c:pt idx="477">
                  <c:v>99.571749412315128</c:v>
                </c:pt>
                <c:pt idx="478">
                  <c:v>99.569666129404382</c:v>
                </c:pt>
                <c:pt idx="479">
                  <c:v>99.566482485054209</c:v>
                </c:pt>
                <c:pt idx="480">
                  <c:v>99.56333841286731</c:v>
                </c:pt>
                <c:pt idx="481">
                  <c:v>99.560429858876944</c:v>
                </c:pt>
                <c:pt idx="482">
                  <c:v>99.557600130082747</c:v>
                </c:pt>
                <c:pt idx="483">
                  <c:v>99.555438341106424</c:v>
                </c:pt>
                <c:pt idx="484">
                  <c:v>99.551861847297971</c:v>
                </c:pt>
                <c:pt idx="485">
                  <c:v>99.5484423656209</c:v>
                </c:pt>
                <c:pt idx="486">
                  <c:v>99.546045058447845</c:v>
                </c:pt>
                <c:pt idx="487">
                  <c:v>99.541957317822309</c:v>
                </c:pt>
                <c:pt idx="488">
                  <c:v>99.538577408308285</c:v>
                </c:pt>
                <c:pt idx="489">
                  <c:v>99.53633679413602</c:v>
                </c:pt>
                <c:pt idx="490">
                  <c:v>99.532681794262203</c:v>
                </c:pt>
                <c:pt idx="491">
                  <c:v>99.529576655977621</c:v>
                </c:pt>
                <c:pt idx="492">
                  <c:v>99.526511089856101</c:v>
                </c:pt>
                <c:pt idx="493">
                  <c:v>99.523995704454407</c:v>
                </c:pt>
                <c:pt idx="494">
                  <c:v>99.52210900583809</c:v>
                </c:pt>
                <c:pt idx="495">
                  <c:v>99.5201045481233</c:v>
                </c:pt>
                <c:pt idx="496">
                  <c:v>99.517825000048504</c:v>
                </c:pt>
                <c:pt idx="497">
                  <c:v>99.516370723053328</c:v>
                </c:pt>
                <c:pt idx="498">
                  <c:v>99.513933843717197</c:v>
                </c:pt>
                <c:pt idx="499">
                  <c:v>99.510671693301674</c:v>
                </c:pt>
                <c:pt idx="500">
                  <c:v>99.509099657208012</c:v>
                </c:pt>
                <c:pt idx="501">
                  <c:v>99.506505446610362</c:v>
                </c:pt>
                <c:pt idx="502">
                  <c:v>99.5040296333719</c:v>
                </c:pt>
                <c:pt idx="503">
                  <c:v>99.501435422774236</c:v>
                </c:pt>
                <c:pt idx="504">
                  <c:v>99.497976688064284</c:v>
                </c:pt>
                <c:pt idx="505">
                  <c:v>99.495264718368347</c:v>
                </c:pt>
                <c:pt idx="506">
                  <c:v>99.493417591914877</c:v>
                </c:pt>
                <c:pt idx="507">
                  <c:v>99.490587543990316</c:v>
                </c:pt>
                <c:pt idx="508">
                  <c:v>99.488072158588622</c:v>
                </c:pt>
                <c:pt idx="509">
                  <c:v>99.485714104448249</c:v>
                </c:pt>
                <c:pt idx="510">
                  <c:v>99.482844803490778</c:v>
                </c:pt>
                <c:pt idx="511">
                  <c:v>99.48135127346292</c:v>
                </c:pt>
                <c:pt idx="512">
                  <c:v>99.477578195360238</c:v>
                </c:pt>
                <c:pt idx="513">
                  <c:v>99.4743160449447</c:v>
                </c:pt>
                <c:pt idx="514">
                  <c:v>99.472075749902785</c:v>
                </c:pt>
                <c:pt idx="515">
                  <c:v>99.469246021108376</c:v>
                </c:pt>
                <c:pt idx="516">
                  <c:v>99.465669208169786</c:v>
                </c:pt>
                <c:pt idx="517">
                  <c:v>99.463036063669591</c:v>
                </c:pt>
                <c:pt idx="518">
                  <c:v>99.460245268777712</c:v>
                </c:pt>
                <c:pt idx="519">
                  <c:v>99.457769136408885</c:v>
                </c:pt>
                <c:pt idx="520">
                  <c:v>99.454585811189105</c:v>
                </c:pt>
                <c:pt idx="521">
                  <c:v>99.450930492184924</c:v>
                </c:pt>
                <c:pt idx="522">
                  <c:v>99.448926034469935</c:v>
                </c:pt>
                <c:pt idx="523">
                  <c:v>99.446528408166714</c:v>
                </c:pt>
                <c:pt idx="524">
                  <c:v>99.44334476381654</c:v>
                </c:pt>
                <c:pt idx="525">
                  <c:v>99.440750872349241</c:v>
                </c:pt>
                <c:pt idx="526">
                  <c:v>99.437409896737549</c:v>
                </c:pt>
                <c:pt idx="527">
                  <c:v>99.43426582455065</c:v>
                </c:pt>
                <c:pt idx="528">
                  <c:v>99.431828945214519</c:v>
                </c:pt>
                <c:pt idx="529">
                  <c:v>99.428920391224167</c:v>
                </c:pt>
                <c:pt idx="530">
                  <c:v>99.426444258855341</c:v>
                </c:pt>
                <c:pt idx="531">
                  <c:v>99.423025096308422</c:v>
                </c:pt>
                <c:pt idx="532">
                  <c:v>99.420509391776349</c:v>
                </c:pt>
                <c:pt idx="533">
                  <c:v>99.417522331720605</c:v>
                </c:pt>
                <c:pt idx="534">
                  <c:v>99.415242783645809</c:v>
                </c:pt>
                <c:pt idx="535">
                  <c:v>99.412413054851612</c:v>
                </c:pt>
                <c:pt idx="536">
                  <c:v>99.409622579089898</c:v>
                </c:pt>
                <c:pt idx="537">
                  <c:v>99.40694986242687</c:v>
                </c:pt>
                <c:pt idx="538">
                  <c:v>99.403569633782482</c:v>
                </c:pt>
                <c:pt idx="539">
                  <c:v>99.400346736399428</c:v>
                </c:pt>
                <c:pt idx="540">
                  <c:v>99.397320423310788</c:v>
                </c:pt>
                <c:pt idx="541">
                  <c:v>99.394490694516591</c:v>
                </c:pt>
                <c:pt idx="542">
                  <c:v>99.391542887493543</c:v>
                </c:pt>
                <c:pt idx="543">
                  <c:v>99.388673586536086</c:v>
                </c:pt>
                <c:pt idx="544">
                  <c:v>99.385804604708795</c:v>
                </c:pt>
                <c:pt idx="545">
                  <c:v>99.383328472339983</c:v>
                </c:pt>
                <c:pt idx="546">
                  <c:v>99.381009671232491</c:v>
                </c:pt>
                <c:pt idx="547">
                  <c:v>99.377826026882317</c:v>
                </c:pt>
                <c:pt idx="548">
                  <c:v>99.375585731840417</c:v>
                </c:pt>
                <c:pt idx="549">
                  <c:v>99.373188105537182</c:v>
                </c:pt>
                <c:pt idx="550">
                  <c:v>99.370790479233747</c:v>
                </c:pt>
                <c:pt idx="551">
                  <c:v>99.36851093115915</c:v>
                </c:pt>
                <c:pt idx="552">
                  <c:v>99.366034798790139</c:v>
                </c:pt>
                <c:pt idx="553">
                  <c:v>99.36344090732284</c:v>
                </c:pt>
                <c:pt idx="554">
                  <c:v>99.361004027986709</c:v>
                </c:pt>
                <c:pt idx="555">
                  <c:v>99.358331311323468</c:v>
                </c:pt>
                <c:pt idx="556">
                  <c:v>99.355737419856183</c:v>
                </c:pt>
                <c:pt idx="557">
                  <c:v>99.353457871781586</c:v>
                </c:pt>
                <c:pt idx="558">
                  <c:v>99.350431558692961</c:v>
                </c:pt>
                <c:pt idx="559">
                  <c:v>99.347208661310106</c:v>
                </c:pt>
                <c:pt idx="560">
                  <c:v>99.344300107319739</c:v>
                </c:pt>
                <c:pt idx="561">
                  <c:v>99.341823974950728</c:v>
                </c:pt>
                <c:pt idx="562">
                  <c:v>99.338443746306353</c:v>
                </c:pt>
                <c:pt idx="563">
                  <c:v>99.336007186100588</c:v>
                </c:pt>
                <c:pt idx="564">
                  <c:v>99.332430373161984</c:v>
                </c:pt>
                <c:pt idx="565">
                  <c:v>99.329443313106239</c:v>
                </c:pt>
                <c:pt idx="566">
                  <c:v>99.326417000017614</c:v>
                </c:pt>
                <c:pt idx="567">
                  <c:v>99.323705030321491</c:v>
                </c:pt>
                <c:pt idx="568">
                  <c:v>99.32083572936402</c:v>
                </c:pt>
                <c:pt idx="569">
                  <c:v>99.318713512550957</c:v>
                </c:pt>
                <c:pt idx="570">
                  <c:v>99.315490615167889</c:v>
                </c:pt>
                <c:pt idx="571">
                  <c:v>99.312621314210418</c:v>
                </c:pt>
                <c:pt idx="572">
                  <c:v>99.310224007037547</c:v>
                </c:pt>
                <c:pt idx="573">
                  <c:v>99.30755129037432</c:v>
                </c:pt>
                <c:pt idx="574">
                  <c:v>99.30511441103819</c:v>
                </c:pt>
                <c:pt idx="575">
                  <c:v>99.302402441342068</c:v>
                </c:pt>
                <c:pt idx="576">
                  <c:v>99.299611965580539</c:v>
                </c:pt>
                <c:pt idx="577">
                  <c:v>99.296074724804996</c:v>
                </c:pt>
                <c:pt idx="578">
                  <c:v>99.292812574389259</c:v>
                </c:pt>
                <c:pt idx="579">
                  <c:v>99.289235761450641</c:v>
                </c:pt>
                <c:pt idx="580">
                  <c:v>99.286170195329333</c:v>
                </c:pt>
                <c:pt idx="581">
                  <c:v>99.283222388306285</c:v>
                </c:pt>
                <c:pt idx="582">
                  <c:v>99.280078316119187</c:v>
                </c:pt>
                <c:pt idx="583">
                  <c:v>99.277169762129034</c:v>
                </c:pt>
                <c:pt idx="584">
                  <c:v>99.274379286367505</c:v>
                </c:pt>
                <c:pt idx="585">
                  <c:v>99.271234895050043</c:v>
                </c:pt>
                <c:pt idx="586">
                  <c:v>99.26848367232121</c:v>
                </c:pt>
                <c:pt idx="587">
                  <c:v>99.266086046017975</c:v>
                </c:pt>
                <c:pt idx="588">
                  <c:v>99.263727991877801</c:v>
                </c:pt>
                <c:pt idx="589">
                  <c:v>99.261133781280151</c:v>
                </c:pt>
                <c:pt idx="590">
                  <c:v>99.258657648911139</c:v>
                </c:pt>
                <c:pt idx="591">
                  <c:v>99.255906426182321</c:v>
                </c:pt>
                <c:pt idx="592">
                  <c:v>99.253155203453488</c:v>
                </c:pt>
                <c:pt idx="593">
                  <c:v>99.250403980724883</c:v>
                </c:pt>
                <c:pt idx="594">
                  <c:v>99.24741692066894</c:v>
                </c:pt>
                <c:pt idx="595">
                  <c:v>99.244154770253203</c:v>
                </c:pt>
                <c:pt idx="596">
                  <c:v>99.240892619837666</c:v>
                </c:pt>
                <c:pt idx="597">
                  <c:v>99.237866306749041</c:v>
                </c:pt>
                <c:pt idx="598">
                  <c:v>99.234721915431777</c:v>
                </c:pt>
                <c:pt idx="599">
                  <c:v>99.23161709627756</c:v>
                </c:pt>
                <c:pt idx="600">
                  <c:v>99.228472704960083</c:v>
                </c:pt>
                <c:pt idx="601">
                  <c:v>99.225328313642819</c:v>
                </c:pt>
                <c:pt idx="602">
                  <c:v>99.222655596979592</c:v>
                </c:pt>
                <c:pt idx="603">
                  <c:v>99.21915760923693</c:v>
                </c:pt>
                <c:pt idx="604">
                  <c:v>99.21632788044252</c:v>
                </c:pt>
                <c:pt idx="605">
                  <c:v>99.213694416812174</c:v>
                </c:pt>
                <c:pt idx="606">
                  <c:v>99.210943194083356</c:v>
                </c:pt>
                <c:pt idx="607">
                  <c:v>99.208113465288946</c:v>
                </c:pt>
                <c:pt idx="608">
                  <c:v>99.205873170247031</c:v>
                </c:pt>
                <c:pt idx="609">
                  <c:v>99.202964616256878</c:v>
                </c:pt>
                <c:pt idx="610">
                  <c:v>99.200527736920762</c:v>
                </c:pt>
                <c:pt idx="611">
                  <c:v>99.197187080439434</c:v>
                </c:pt>
                <c:pt idx="612">
                  <c:v>99.193767598762363</c:v>
                </c:pt>
                <c:pt idx="613">
                  <c:v>99.190819791739301</c:v>
                </c:pt>
                <c:pt idx="614">
                  <c:v>99.187282550963758</c:v>
                </c:pt>
                <c:pt idx="615">
                  <c:v>99.184216984842237</c:v>
                </c:pt>
                <c:pt idx="616">
                  <c:v>99.181347683884766</c:v>
                </c:pt>
                <c:pt idx="617">
                  <c:v>99.179146641875747</c:v>
                </c:pt>
                <c:pt idx="618">
                  <c:v>99.174548292693672</c:v>
                </c:pt>
                <c:pt idx="619">
                  <c:v>99.17187557603043</c:v>
                </c:pt>
                <c:pt idx="620">
                  <c:v>99.168377588287569</c:v>
                </c:pt>
                <c:pt idx="621">
                  <c:v>99.16558711252604</c:v>
                </c:pt>
                <c:pt idx="622">
                  <c:v>99.162442721208777</c:v>
                </c:pt>
                <c:pt idx="623">
                  <c:v>99.159062811694767</c:v>
                </c:pt>
                <c:pt idx="624">
                  <c:v>99.15674369145691</c:v>
                </c:pt>
                <c:pt idx="625">
                  <c:v>99.153638872302707</c:v>
                </c:pt>
                <c:pt idx="626">
                  <c:v>99.151123486901014</c:v>
                </c:pt>
                <c:pt idx="627">
                  <c:v>99.147743258256625</c:v>
                </c:pt>
                <c:pt idx="628">
                  <c:v>99.145463710182042</c:v>
                </c:pt>
                <c:pt idx="629">
                  <c:v>99.142201559766278</c:v>
                </c:pt>
                <c:pt idx="630">
                  <c:v>99.139528843103051</c:v>
                </c:pt>
                <c:pt idx="631">
                  <c:v>99.13709196376692</c:v>
                </c:pt>
                <c:pt idx="632">
                  <c:v>99.13426223497251</c:v>
                </c:pt>
                <c:pt idx="633">
                  <c:v>99.131628771342164</c:v>
                </c:pt>
                <c:pt idx="634">
                  <c:v>99.128248861828141</c:v>
                </c:pt>
                <c:pt idx="635">
                  <c:v>99.125772729459129</c:v>
                </c:pt>
                <c:pt idx="636">
                  <c:v>99.122078157422251</c:v>
                </c:pt>
                <c:pt idx="637">
                  <c:v>99.119012591300731</c:v>
                </c:pt>
                <c:pt idx="638">
                  <c:v>99.116025531244986</c:v>
                </c:pt>
                <c:pt idx="639">
                  <c:v>99.112723808666189</c:v>
                </c:pt>
                <c:pt idx="640">
                  <c:v>99.109658242544668</c:v>
                </c:pt>
                <c:pt idx="641">
                  <c:v>99.106317266933161</c:v>
                </c:pt>
                <c:pt idx="642">
                  <c:v>99.103409032073188</c:v>
                </c:pt>
                <c:pt idx="643">
                  <c:v>99.100303893788606</c:v>
                </c:pt>
                <c:pt idx="644">
                  <c:v>99.097788508386884</c:v>
                </c:pt>
                <c:pt idx="645">
                  <c:v>99.094644117069606</c:v>
                </c:pt>
                <c:pt idx="646">
                  <c:v>99.092561153289239</c:v>
                </c:pt>
                <c:pt idx="647">
                  <c:v>99.089456334135036</c:v>
                </c:pt>
                <c:pt idx="648">
                  <c:v>99.086193864588935</c:v>
                </c:pt>
                <c:pt idx="649">
                  <c:v>99.083442641860117</c:v>
                </c:pt>
                <c:pt idx="650">
                  <c:v>99.079472979463432</c:v>
                </c:pt>
                <c:pt idx="651">
                  <c:v>99.075817979589402</c:v>
                </c:pt>
                <c:pt idx="652">
                  <c:v>99.072398497912332</c:v>
                </c:pt>
                <c:pt idx="653">
                  <c:v>99.068664672842559</c:v>
                </c:pt>
                <c:pt idx="654">
                  <c:v>99.065363269394126</c:v>
                </c:pt>
                <c:pt idx="655">
                  <c:v>99.06210111897839</c:v>
                </c:pt>
                <c:pt idx="656">
                  <c:v>99.057895619254381</c:v>
                </c:pt>
                <c:pt idx="657">
                  <c:v>99.053807878628859</c:v>
                </c:pt>
                <c:pt idx="658">
                  <c:v>99.051056655900027</c:v>
                </c:pt>
                <c:pt idx="659">
                  <c:v>99.048187674072935</c:v>
                </c:pt>
                <c:pt idx="660">
                  <c:v>99.045396879181055</c:v>
                </c:pt>
                <c:pt idx="661">
                  <c:v>99.042920746812044</c:v>
                </c:pt>
                <c:pt idx="662">
                  <c:v>99.040091018017833</c:v>
                </c:pt>
                <c:pt idx="663">
                  <c:v>99.037614885648821</c:v>
                </c:pt>
                <c:pt idx="664">
                  <c:v>99.034352735233071</c:v>
                </c:pt>
                <c:pt idx="665">
                  <c:v>99.03109058481752</c:v>
                </c:pt>
                <c:pt idx="666">
                  <c:v>99.027906940467361</c:v>
                </c:pt>
                <c:pt idx="667">
                  <c:v>99.025745151491051</c:v>
                </c:pt>
                <c:pt idx="668">
                  <c:v>99.022836916631064</c:v>
                </c:pt>
                <c:pt idx="669">
                  <c:v>99.019810284412259</c:v>
                </c:pt>
                <c:pt idx="670">
                  <c:v>99.017137886879397</c:v>
                </c:pt>
                <c:pt idx="671">
                  <c:v>99.013836164300571</c:v>
                </c:pt>
                <c:pt idx="672">
                  <c:v>99.010652839080791</c:v>
                </c:pt>
                <c:pt idx="673">
                  <c:v>99.008176706711765</c:v>
                </c:pt>
                <c:pt idx="674">
                  <c:v>99.005543243081419</c:v>
                </c:pt>
                <c:pt idx="675">
                  <c:v>99.002477676959899</c:v>
                </c:pt>
                <c:pt idx="676">
                  <c:v>98.999922719395144</c:v>
                </c:pt>
                <c:pt idx="677">
                  <c:v>98.996975231502461</c:v>
                </c:pt>
                <c:pt idx="678">
                  <c:v>98.993791587152316</c:v>
                </c:pt>
                <c:pt idx="679">
                  <c:v>98.990647195835038</c:v>
                </c:pt>
                <c:pt idx="680">
                  <c:v>98.987895973106205</c:v>
                </c:pt>
                <c:pt idx="681">
                  <c:v>98.984555316624878</c:v>
                </c:pt>
                <c:pt idx="682">
                  <c:v>98.981568256569162</c:v>
                </c:pt>
                <c:pt idx="683">
                  <c:v>98.977166172550938</c:v>
                </c:pt>
                <c:pt idx="684">
                  <c:v>98.973707437840972</c:v>
                </c:pt>
                <c:pt idx="685">
                  <c:v>98.97068112475236</c:v>
                </c:pt>
                <c:pt idx="686">
                  <c:v>98.966789968421054</c:v>
                </c:pt>
                <c:pt idx="687">
                  <c:v>98.96297763728569</c:v>
                </c:pt>
                <c:pt idx="688">
                  <c:v>98.959204559183036</c:v>
                </c:pt>
                <c:pt idx="689">
                  <c:v>98.955745824473269</c:v>
                </c:pt>
                <c:pt idx="690">
                  <c:v>98.951933174207554</c:v>
                </c:pt>
                <c:pt idx="691">
                  <c:v>98.948985367184491</c:v>
                </c:pt>
                <c:pt idx="692">
                  <c:v>98.94548737944163</c:v>
                </c:pt>
                <c:pt idx="693">
                  <c:v>98.942618397614538</c:v>
                </c:pt>
                <c:pt idx="694">
                  <c:v>98.939002331643039</c:v>
                </c:pt>
                <c:pt idx="695">
                  <c:v>98.936094096783251</c:v>
                </c:pt>
                <c:pt idx="696">
                  <c:v>98.933264048858476</c:v>
                </c:pt>
                <c:pt idx="697">
                  <c:v>98.930670157391177</c:v>
                </c:pt>
                <c:pt idx="698">
                  <c:v>98.927604272139476</c:v>
                </c:pt>
                <c:pt idx="699">
                  <c:v>98.923674181905653</c:v>
                </c:pt>
                <c:pt idx="700">
                  <c:v>98.921079971307989</c:v>
                </c:pt>
                <c:pt idx="701">
                  <c:v>98.918407254644748</c:v>
                </c:pt>
                <c:pt idx="702">
                  <c:v>98.91549901978496</c:v>
                </c:pt>
                <c:pt idx="703">
                  <c:v>98.912354628467483</c:v>
                </c:pt>
                <c:pt idx="704">
                  <c:v>98.909210237150205</c:v>
                </c:pt>
                <c:pt idx="705">
                  <c:v>98.905240574753321</c:v>
                </c:pt>
                <c:pt idx="706">
                  <c:v>98.901821412206615</c:v>
                </c:pt>
                <c:pt idx="707">
                  <c:v>98.897733671581079</c:v>
                </c:pt>
                <c:pt idx="708">
                  <c:v>98.893960593478425</c:v>
                </c:pt>
                <c:pt idx="709">
                  <c:v>98.891681045403828</c:v>
                </c:pt>
                <c:pt idx="710">
                  <c:v>98.888379641955382</c:v>
                </c:pt>
                <c:pt idx="711">
                  <c:v>98.884252648296965</c:v>
                </c:pt>
                <c:pt idx="712">
                  <c:v>98.880754660554103</c:v>
                </c:pt>
                <c:pt idx="713">
                  <c:v>98.877885359596647</c:v>
                </c:pt>
                <c:pt idx="714">
                  <c:v>98.874583956148214</c:v>
                </c:pt>
                <c:pt idx="715">
                  <c:v>98.871282552699768</c:v>
                </c:pt>
                <c:pt idx="716">
                  <c:v>98.867509474597114</c:v>
                </c:pt>
                <c:pt idx="717">
                  <c:v>98.864758251868494</c:v>
                </c:pt>
                <c:pt idx="718">
                  <c:v>98.861967456976615</c:v>
                </c:pt>
                <c:pt idx="719">
                  <c:v>98.858430216201072</c:v>
                </c:pt>
                <c:pt idx="720">
                  <c:v>98.855050306687048</c:v>
                </c:pt>
                <c:pt idx="721">
                  <c:v>98.851670078042659</c:v>
                </c:pt>
                <c:pt idx="722">
                  <c:v>98.84828984939827</c:v>
                </c:pt>
                <c:pt idx="723">
                  <c:v>98.84463484952424</c:v>
                </c:pt>
                <c:pt idx="724">
                  <c:v>98.84101878355294</c:v>
                </c:pt>
                <c:pt idx="725">
                  <c:v>98.837874392235463</c:v>
                </c:pt>
                <c:pt idx="726">
                  <c:v>98.835359006833755</c:v>
                </c:pt>
                <c:pt idx="727">
                  <c:v>98.831664434796878</c:v>
                </c:pt>
                <c:pt idx="728">
                  <c:v>98.82832377831555</c:v>
                </c:pt>
                <c:pt idx="729">
                  <c:v>98.825100880932695</c:v>
                </c:pt>
                <c:pt idx="730">
                  <c:v>98.821681399255411</c:v>
                </c:pt>
                <c:pt idx="731">
                  <c:v>98.818890923493896</c:v>
                </c:pt>
                <c:pt idx="732">
                  <c:v>98.815392935751234</c:v>
                </c:pt>
                <c:pt idx="733">
                  <c:v>98.812170038368194</c:v>
                </c:pt>
                <c:pt idx="734">
                  <c:v>98.809497321705152</c:v>
                </c:pt>
                <c:pt idx="735">
                  <c:v>98.806471008616526</c:v>
                </c:pt>
                <c:pt idx="736">
                  <c:v>98.803091099102303</c:v>
                </c:pt>
                <c:pt idx="737">
                  <c:v>98.800418382439261</c:v>
                </c:pt>
                <c:pt idx="738">
                  <c:v>98.797431322383318</c:v>
                </c:pt>
                <c:pt idx="739">
                  <c:v>98.794247678033145</c:v>
                </c:pt>
                <c:pt idx="740">
                  <c:v>98.790671184224919</c:v>
                </c:pt>
                <c:pt idx="741">
                  <c:v>98.787094371286301</c:v>
                </c:pt>
                <c:pt idx="742">
                  <c:v>98.78406805819769</c:v>
                </c:pt>
                <c:pt idx="743">
                  <c:v>98.780766654749257</c:v>
                </c:pt>
                <c:pt idx="744">
                  <c:v>98.777032829679484</c:v>
                </c:pt>
                <c:pt idx="745">
                  <c:v>98.773456016740667</c:v>
                </c:pt>
                <c:pt idx="746">
                  <c:v>98.769879522932428</c:v>
                </c:pt>
                <c:pt idx="747">
                  <c:v>98.766578119483981</c:v>
                </c:pt>
                <c:pt idx="748">
                  <c:v>98.76331564993788</c:v>
                </c:pt>
                <c:pt idx="749">
                  <c:v>98.759621397031168</c:v>
                </c:pt>
                <c:pt idx="750">
                  <c:v>98.756241168386794</c:v>
                </c:pt>
                <c:pt idx="751">
                  <c:v>98.752979017971271</c:v>
                </c:pt>
                <c:pt idx="752">
                  <c:v>98.749481030228395</c:v>
                </c:pt>
                <c:pt idx="753">
                  <c:v>98.745747205158636</c:v>
                </c:pt>
                <c:pt idx="754">
                  <c:v>98.742366976514248</c:v>
                </c:pt>
                <c:pt idx="755">
                  <c:v>98.738711976640417</c:v>
                </c:pt>
                <c:pt idx="756">
                  <c:v>98.735410254061605</c:v>
                </c:pt>
                <c:pt idx="757">
                  <c:v>98.731597922926255</c:v>
                </c:pt>
                <c:pt idx="758">
                  <c:v>98.727864097856468</c:v>
                </c:pt>
                <c:pt idx="759">
                  <c:v>98.7240910197538</c:v>
                </c:pt>
                <c:pt idx="760">
                  <c:v>98.720946628436536</c:v>
                </c:pt>
                <c:pt idx="761">
                  <c:v>98.717409387660993</c:v>
                </c:pt>
                <c:pt idx="762">
                  <c:v>98.714540086703536</c:v>
                </c:pt>
                <c:pt idx="763">
                  <c:v>98.711160177189512</c:v>
                </c:pt>
                <c:pt idx="764">
                  <c:v>98.708015785872036</c:v>
                </c:pt>
                <c:pt idx="765">
                  <c:v>98.704360466867854</c:v>
                </c:pt>
                <c:pt idx="766">
                  <c:v>98.701530738073657</c:v>
                </c:pt>
                <c:pt idx="767">
                  <c:v>98.698032750330782</c:v>
                </c:pt>
                <c:pt idx="768">
                  <c:v>98.695084943307748</c:v>
                </c:pt>
                <c:pt idx="769">
                  <c:v>98.6921371362847</c:v>
                </c:pt>
                <c:pt idx="770">
                  <c:v>98.688481817280504</c:v>
                </c:pt>
                <c:pt idx="771">
                  <c:v>98.685730594551686</c:v>
                </c:pt>
                <c:pt idx="772">
                  <c:v>98.682350685037676</c:v>
                </c:pt>
                <c:pt idx="773">
                  <c:v>98.679560209276147</c:v>
                </c:pt>
                <c:pt idx="774">
                  <c:v>98.676573149220218</c:v>
                </c:pt>
                <c:pt idx="775">
                  <c:v>98.67362534219717</c:v>
                </c:pt>
                <c:pt idx="776">
                  <c:v>98.670205860520099</c:v>
                </c:pt>
                <c:pt idx="777">
                  <c:v>98.666707872777238</c:v>
                </c:pt>
                <c:pt idx="778">
                  <c:v>98.663288391100153</c:v>
                </c:pt>
                <c:pt idx="779">
                  <c:v>98.660222824978632</c:v>
                </c:pt>
                <c:pt idx="780">
                  <c:v>98.656842596334258</c:v>
                </c:pt>
                <c:pt idx="781">
                  <c:v>98.652912186970255</c:v>
                </c:pt>
                <c:pt idx="782">
                  <c:v>98.649178361900482</c:v>
                </c:pt>
                <c:pt idx="783">
                  <c:v>98.645444536830723</c:v>
                </c:pt>
                <c:pt idx="784">
                  <c:v>98.641828789989589</c:v>
                </c:pt>
                <c:pt idx="785">
                  <c:v>98.638920235999223</c:v>
                </c:pt>
                <c:pt idx="786">
                  <c:v>98.634793242341004</c:v>
                </c:pt>
                <c:pt idx="787">
                  <c:v>98.631727676219484</c:v>
                </c:pt>
                <c:pt idx="788">
                  <c:v>98.627836519888376</c:v>
                </c:pt>
                <c:pt idx="789">
                  <c:v>98.624142266981664</c:v>
                </c:pt>
                <c:pt idx="790">
                  <c:v>98.620329616715921</c:v>
                </c:pt>
                <c:pt idx="791">
                  <c:v>98.61628144825346</c:v>
                </c:pt>
                <c:pt idx="792">
                  <c:v>98.613255135164835</c:v>
                </c:pt>
                <c:pt idx="793">
                  <c:v>98.609953412586009</c:v>
                </c:pt>
                <c:pt idx="794">
                  <c:v>98.605905244123548</c:v>
                </c:pt>
                <c:pt idx="795">
                  <c:v>98.602289497282413</c:v>
                </c:pt>
                <c:pt idx="796">
                  <c:v>98.599027346866862</c:v>
                </c:pt>
                <c:pt idx="797">
                  <c:v>98.595136190535555</c:v>
                </c:pt>
                <c:pt idx="798">
                  <c:v>98.592031052250974</c:v>
                </c:pt>
                <c:pt idx="799">
                  <c:v>98.587982883788513</c:v>
                </c:pt>
                <c:pt idx="800">
                  <c:v>98.584052474424524</c:v>
                </c:pt>
                <c:pt idx="801">
                  <c:v>98.580868830074351</c:v>
                </c:pt>
                <c:pt idx="802">
                  <c:v>98.577017245906319</c:v>
                </c:pt>
                <c:pt idx="803">
                  <c:v>98.573322673869228</c:v>
                </c:pt>
                <c:pt idx="804">
                  <c:v>98.569824686126381</c:v>
                </c:pt>
                <c:pt idx="805">
                  <c:v>98.565737264631238</c:v>
                </c:pt>
                <c:pt idx="806">
                  <c:v>98.562435542052427</c:v>
                </c:pt>
                <c:pt idx="807">
                  <c:v>98.558701716982668</c:v>
                </c:pt>
                <c:pt idx="808">
                  <c:v>98.554967891912895</c:v>
                </c:pt>
                <c:pt idx="809">
                  <c:v>98.551469904170233</c:v>
                </c:pt>
                <c:pt idx="810">
                  <c:v>98.549308434324075</c:v>
                </c:pt>
                <c:pt idx="811">
                  <c:v>98.546242549072389</c:v>
                </c:pt>
                <c:pt idx="812">
                  <c:v>98.543216235983749</c:v>
                </c:pt>
                <c:pt idx="813">
                  <c:v>98.540071844666485</c:v>
                </c:pt>
                <c:pt idx="814">
                  <c:v>98.536691935152461</c:v>
                </c:pt>
                <c:pt idx="815">
                  <c:v>98.533469037769621</c:v>
                </c:pt>
                <c:pt idx="816">
                  <c:v>98.529656387503891</c:v>
                </c:pt>
                <c:pt idx="817">
                  <c:v>98.526315731022564</c:v>
                </c:pt>
                <c:pt idx="818">
                  <c:v>98.522581905952805</c:v>
                </c:pt>
                <c:pt idx="819">
                  <c:v>98.519241249471477</c:v>
                </c:pt>
                <c:pt idx="820">
                  <c:v>98.515467852238643</c:v>
                </c:pt>
                <c:pt idx="821">
                  <c:v>98.511183846449057</c:v>
                </c:pt>
                <c:pt idx="822">
                  <c:v>98.507685858706395</c:v>
                </c:pt>
                <c:pt idx="823">
                  <c:v>98.503126762557017</c:v>
                </c:pt>
                <c:pt idx="824">
                  <c:v>98.499510696585517</c:v>
                </c:pt>
                <c:pt idx="825">
                  <c:v>98.496091214908446</c:v>
                </c:pt>
                <c:pt idx="826">
                  <c:v>98.492829064492696</c:v>
                </c:pt>
                <c:pt idx="827">
                  <c:v>98.490156666959834</c:v>
                </c:pt>
                <c:pt idx="828">
                  <c:v>98.486737185282763</c:v>
                </c:pt>
                <c:pt idx="829">
                  <c:v>98.483278450572783</c:v>
                </c:pt>
                <c:pt idx="830">
                  <c:v>98.479387294241477</c:v>
                </c:pt>
                <c:pt idx="831">
                  <c:v>98.475967812564406</c:v>
                </c:pt>
                <c:pt idx="832">
                  <c:v>98.471251385153479</c:v>
                </c:pt>
                <c:pt idx="833">
                  <c:v>98.468460909391979</c:v>
                </c:pt>
                <c:pt idx="834">
                  <c:v>98.464609325223719</c:v>
                </c:pt>
                <c:pt idx="835">
                  <c:v>98.460482331565501</c:v>
                </c:pt>
                <c:pt idx="836">
                  <c:v>98.456670000430137</c:v>
                </c:pt>
                <c:pt idx="837">
                  <c:v>98.45215015731344</c:v>
                </c:pt>
                <c:pt idx="838">
                  <c:v>98.448337507047725</c:v>
                </c:pt>
                <c:pt idx="839">
                  <c:v>98.444721760206789</c:v>
                </c:pt>
                <c:pt idx="840">
                  <c:v>98.440398182254157</c:v>
                </c:pt>
                <c:pt idx="841">
                  <c:v>98.437096778805724</c:v>
                </c:pt>
                <c:pt idx="842">
                  <c:v>98.433638044095758</c:v>
                </c:pt>
                <c:pt idx="843">
                  <c:v>98.430258134581749</c:v>
                </c:pt>
                <c:pt idx="844">
                  <c:v>98.426327725217547</c:v>
                </c:pt>
                <c:pt idx="845">
                  <c:v>98.422711659246048</c:v>
                </c:pt>
                <c:pt idx="846">
                  <c:v>98.419095912405126</c:v>
                </c:pt>
                <c:pt idx="847">
                  <c:v>98.415676430727842</c:v>
                </c:pt>
                <c:pt idx="848">
                  <c:v>98.411981858690964</c:v>
                </c:pt>
                <c:pt idx="849">
                  <c:v>98.407933690228504</c:v>
                </c:pt>
                <c:pt idx="850">
                  <c:v>98.405496810892359</c:v>
                </c:pt>
                <c:pt idx="851">
                  <c:v>98.401762985822387</c:v>
                </c:pt>
                <c:pt idx="852">
                  <c:v>98.398579341472427</c:v>
                </c:pt>
                <c:pt idx="853">
                  <c:v>98.394806263369773</c:v>
                </c:pt>
                <c:pt idx="854">
                  <c:v>98.392172799739427</c:v>
                </c:pt>
                <c:pt idx="855">
                  <c:v>98.389343070945017</c:v>
                </c:pt>
                <c:pt idx="856">
                  <c:v>98.385884336235051</c:v>
                </c:pt>
                <c:pt idx="857">
                  <c:v>98.382739944917788</c:v>
                </c:pt>
                <c:pt idx="858">
                  <c:v>98.379124198076653</c:v>
                </c:pt>
                <c:pt idx="859">
                  <c:v>98.376412228380715</c:v>
                </c:pt>
                <c:pt idx="860">
                  <c:v>98.372796162409216</c:v>
                </c:pt>
                <c:pt idx="861">
                  <c:v>98.369376999862311</c:v>
                </c:pt>
                <c:pt idx="862">
                  <c:v>98.365800186923693</c:v>
                </c:pt>
                <c:pt idx="863">
                  <c:v>98.361280343807209</c:v>
                </c:pt>
                <c:pt idx="864">
                  <c:v>98.356957084984913</c:v>
                </c:pt>
                <c:pt idx="865">
                  <c:v>98.352672760065175</c:v>
                </c:pt>
                <c:pt idx="866">
                  <c:v>98.349528687878063</c:v>
                </c:pt>
                <c:pt idx="867">
                  <c:v>98.344890766532927</c:v>
                </c:pt>
                <c:pt idx="868">
                  <c:v>98.341471284855643</c:v>
                </c:pt>
                <c:pt idx="869">
                  <c:v>98.337148026033375</c:v>
                </c:pt>
                <c:pt idx="870">
                  <c:v>98.333453453996498</c:v>
                </c:pt>
                <c:pt idx="871">
                  <c:v>98.3294837915996</c:v>
                </c:pt>
                <c:pt idx="872">
                  <c:v>98.325474876169821</c:v>
                </c:pt>
                <c:pt idx="873">
                  <c:v>98.322369737885424</c:v>
                </c:pt>
                <c:pt idx="874">
                  <c:v>98.319264918731207</c:v>
                </c:pt>
                <c:pt idx="875">
                  <c:v>98.315570346694145</c:v>
                </c:pt>
                <c:pt idx="876">
                  <c:v>98.311836521624372</c:v>
                </c:pt>
                <c:pt idx="877">
                  <c:v>98.308692130307108</c:v>
                </c:pt>
                <c:pt idx="878">
                  <c:v>98.305194142564247</c:v>
                </c:pt>
                <c:pt idx="879">
                  <c:v>98.301774980017541</c:v>
                </c:pt>
                <c:pt idx="880">
                  <c:v>98.298316245307561</c:v>
                </c:pt>
                <c:pt idx="881">
                  <c:v>98.295171853990084</c:v>
                </c:pt>
                <c:pt idx="882">
                  <c:v>98.291713119280317</c:v>
                </c:pt>
                <c:pt idx="883">
                  <c:v>98.2886083001261</c:v>
                </c:pt>
                <c:pt idx="884">
                  <c:v>98.284874475056128</c:v>
                </c:pt>
                <c:pt idx="885">
                  <c:v>98.281651577673273</c:v>
                </c:pt>
                <c:pt idx="886">
                  <c:v>98.277996258669077</c:v>
                </c:pt>
                <c:pt idx="887">
                  <c:v>98.274969945580452</c:v>
                </c:pt>
                <c:pt idx="888">
                  <c:v>98.271511210870486</c:v>
                </c:pt>
                <c:pt idx="889">
                  <c:v>98.268445644749178</c:v>
                </c:pt>
                <c:pt idx="890">
                  <c:v>98.26424014502517</c:v>
                </c:pt>
                <c:pt idx="891">
                  <c:v>98.260820663348085</c:v>
                </c:pt>
                <c:pt idx="892">
                  <c:v>98.257833603292156</c:v>
                </c:pt>
                <c:pt idx="893">
                  <c:v>98.254217537320656</c:v>
                </c:pt>
                <c:pt idx="894">
                  <c:v>98.251269730297608</c:v>
                </c:pt>
                <c:pt idx="895">
                  <c:v>98.247575477391095</c:v>
                </c:pt>
                <c:pt idx="896">
                  <c:v>98.243802080158076</c:v>
                </c:pt>
                <c:pt idx="897">
                  <c:v>98.240539929742539</c:v>
                </c:pt>
                <c:pt idx="898">
                  <c:v>98.23755286968661</c:v>
                </c:pt>
                <c:pt idx="899">
                  <c:v>98.234054881943948</c:v>
                </c:pt>
                <c:pt idx="900">
                  <c:v>98.230910809756864</c:v>
                </c:pt>
                <c:pt idx="901">
                  <c:v>98.227412502883823</c:v>
                </c:pt>
                <c:pt idx="902">
                  <c:v>98.223364334421362</c:v>
                </c:pt>
                <c:pt idx="903">
                  <c:v>98.220023677940219</c:v>
                </c:pt>
                <c:pt idx="904">
                  <c:v>98.215778925183329</c:v>
                </c:pt>
                <c:pt idx="905">
                  <c:v>98.21243794957185</c:v>
                </c:pt>
                <c:pt idx="906">
                  <c:v>98.209215052188995</c:v>
                </c:pt>
                <c:pt idx="907">
                  <c:v>98.205088377660942</c:v>
                </c:pt>
                <c:pt idx="908">
                  <c:v>98.200922130969829</c:v>
                </c:pt>
                <c:pt idx="909">
                  <c:v>98.196638125180257</c:v>
                </c:pt>
                <c:pt idx="910">
                  <c:v>98.19290430011047</c:v>
                </c:pt>
                <c:pt idx="911">
                  <c:v>98.189288234139184</c:v>
                </c:pt>
                <c:pt idx="912">
                  <c:v>98.185986830690538</c:v>
                </c:pt>
                <c:pt idx="913">
                  <c:v>98.182763933307683</c:v>
                </c:pt>
                <c:pt idx="914">
                  <c:v>98.18024854790599</c:v>
                </c:pt>
                <c:pt idx="915">
                  <c:v>98.17722223481735</c:v>
                </c:pt>
                <c:pt idx="916">
                  <c:v>98.173606168845851</c:v>
                </c:pt>
                <c:pt idx="917">
                  <c:v>98.169675759481862</c:v>
                </c:pt>
                <c:pt idx="918">
                  <c:v>98.16661019336054</c:v>
                </c:pt>
                <c:pt idx="919">
                  <c:v>98.164644988678447</c:v>
                </c:pt>
                <c:pt idx="920">
                  <c:v>98.161068494870193</c:v>
                </c:pt>
                <c:pt idx="921">
                  <c:v>98.157177338538887</c:v>
                </c:pt>
                <c:pt idx="922">
                  <c:v>98.153993694188742</c:v>
                </c:pt>
                <c:pt idx="923">
                  <c:v>98.149238013745119</c:v>
                </c:pt>
                <c:pt idx="924">
                  <c:v>98.145032514021111</c:v>
                </c:pt>
                <c:pt idx="925">
                  <c:v>98.140866267329997</c:v>
                </c:pt>
                <c:pt idx="926">
                  <c:v>98.13760411691446</c:v>
                </c:pt>
                <c:pt idx="927">
                  <c:v>98.134656309891412</c:v>
                </c:pt>
                <c:pt idx="928">
                  <c:v>98.130961737854321</c:v>
                </c:pt>
                <c:pt idx="929">
                  <c:v>98.12616680437803</c:v>
                </c:pt>
                <c:pt idx="930">
                  <c:v>98.122354473242666</c:v>
                </c:pt>
                <c:pt idx="931">
                  <c:v>98.119210081925203</c:v>
                </c:pt>
                <c:pt idx="932">
                  <c:v>98.114847570070225</c:v>
                </c:pt>
                <c:pt idx="933">
                  <c:v>98.111152998033148</c:v>
                </c:pt>
                <c:pt idx="934">
                  <c:v>98.106672407949333</c:v>
                </c:pt>
                <c:pt idx="935">
                  <c:v>98.102741998585344</c:v>
                </c:pt>
                <c:pt idx="936">
                  <c:v>98.098733083155764</c:v>
                </c:pt>
                <c:pt idx="937">
                  <c:v>98.095352854511376</c:v>
                </c:pt>
                <c:pt idx="938">
                  <c:v>98.092051451062943</c:v>
                </c:pt>
                <c:pt idx="939">
                  <c:v>98.088317625992971</c:v>
                </c:pt>
                <c:pt idx="940">
                  <c:v>98.085173234675707</c:v>
                </c:pt>
                <c:pt idx="941">
                  <c:v>98.080967734951898</c:v>
                </c:pt>
                <c:pt idx="942">
                  <c:v>98.076880313456542</c:v>
                </c:pt>
                <c:pt idx="943">
                  <c:v>98.073971759466389</c:v>
                </c:pt>
                <c:pt idx="944">
                  <c:v>98.071063205476037</c:v>
                </c:pt>
                <c:pt idx="945">
                  <c:v>98.068154970616249</c:v>
                </c:pt>
                <c:pt idx="946">
                  <c:v>98.065167910560305</c:v>
                </c:pt>
                <c:pt idx="947">
                  <c:v>98.061512591556109</c:v>
                </c:pt>
                <c:pt idx="948">
                  <c:v>98.057307091832101</c:v>
                </c:pt>
                <c:pt idx="949">
                  <c:v>98.054595122136163</c:v>
                </c:pt>
                <c:pt idx="950">
                  <c:v>98.051372224753322</c:v>
                </c:pt>
                <c:pt idx="951">
                  <c:v>98.047756477912188</c:v>
                </c:pt>
                <c:pt idx="952">
                  <c:v>98.04480867088914</c:v>
                </c:pt>
                <c:pt idx="953">
                  <c:v>98.041349936179159</c:v>
                </c:pt>
                <c:pt idx="954">
                  <c:v>98.037851948436511</c:v>
                </c:pt>
                <c:pt idx="955">
                  <c:v>98.034078870333843</c:v>
                </c:pt>
                <c:pt idx="956">
                  <c:v>98.029205111661597</c:v>
                </c:pt>
                <c:pt idx="957">
                  <c:v>98.025549792657415</c:v>
                </c:pt>
                <c:pt idx="958">
                  <c:v>98.022091057947449</c:v>
                </c:pt>
                <c:pt idx="959">
                  <c:v>98.017846305190773</c:v>
                </c:pt>
                <c:pt idx="960">
                  <c:v>98.013129877779846</c:v>
                </c:pt>
                <c:pt idx="961">
                  <c:v>98.009553383971621</c:v>
                </c:pt>
                <c:pt idx="962">
                  <c:v>98.006094649261641</c:v>
                </c:pt>
                <c:pt idx="963">
                  <c:v>98.002360824191868</c:v>
                </c:pt>
                <c:pt idx="964">
                  <c:v>97.998391161794999</c:v>
                </c:pt>
                <c:pt idx="965">
                  <c:v>97.994657336725211</c:v>
                </c:pt>
                <c:pt idx="966">
                  <c:v>97.991473692375038</c:v>
                </c:pt>
                <c:pt idx="967">
                  <c:v>97.987897198566799</c:v>
                </c:pt>
                <c:pt idx="968">
                  <c:v>97.984399210823938</c:v>
                </c:pt>
                <c:pt idx="969">
                  <c:v>97.980665385754165</c:v>
                </c:pt>
                <c:pt idx="970">
                  <c:v>97.977167398011503</c:v>
                </c:pt>
                <c:pt idx="971">
                  <c:v>97.974180337955573</c:v>
                </c:pt>
                <c:pt idx="972">
                  <c:v>97.9704465128858</c:v>
                </c:pt>
                <c:pt idx="973">
                  <c:v>97.966162187966063</c:v>
                </c:pt>
                <c:pt idx="974">
                  <c:v>97.963332459171667</c:v>
                </c:pt>
                <c:pt idx="975">
                  <c:v>97.960188067854403</c:v>
                </c:pt>
                <c:pt idx="976">
                  <c:v>97.956414989751735</c:v>
                </c:pt>
                <c:pt idx="977">
                  <c:v>97.952563405583703</c:v>
                </c:pt>
                <c:pt idx="978">
                  <c:v>97.948318652827012</c:v>
                </c:pt>
                <c:pt idx="979">
                  <c:v>97.945016930248016</c:v>
                </c:pt>
                <c:pt idx="980">
                  <c:v>97.94159776770131</c:v>
                </c:pt>
                <c:pt idx="981">
                  <c:v>97.937510027075788</c:v>
                </c:pt>
                <c:pt idx="982">
                  <c:v>97.933854708071607</c:v>
                </c:pt>
                <c:pt idx="983">
                  <c:v>97.930789141950086</c:v>
                </c:pt>
                <c:pt idx="984">
                  <c:v>97.926976810814736</c:v>
                </c:pt>
                <c:pt idx="985">
                  <c:v>97.922535473763816</c:v>
                </c:pt>
                <c:pt idx="986">
                  <c:v>97.91903748602094</c:v>
                </c:pt>
                <c:pt idx="987">
                  <c:v>97.915382167016745</c:v>
                </c:pt>
                <c:pt idx="988">
                  <c:v>97.912237775699481</c:v>
                </c:pt>
                <c:pt idx="989">
                  <c:v>97.907796757778939</c:v>
                </c:pt>
                <c:pt idx="990">
                  <c:v>97.904416529134551</c:v>
                </c:pt>
                <c:pt idx="991">
                  <c:v>97.901272137817088</c:v>
                </c:pt>
                <c:pt idx="992">
                  <c:v>97.897892228303078</c:v>
                </c:pt>
                <c:pt idx="993">
                  <c:v>97.893372385186566</c:v>
                </c:pt>
                <c:pt idx="994">
                  <c:v>97.889441975822578</c:v>
                </c:pt>
                <c:pt idx="995">
                  <c:v>97.886258331472405</c:v>
                </c:pt>
                <c:pt idx="996">
                  <c:v>97.881974325682833</c:v>
                </c:pt>
                <c:pt idx="997">
                  <c:v>97.878161675417118</c:v>
                </c:pt>
                <c:pt idx="998">
                  <c:v>97.873838416594836</c:v>
                </c:pt>
                <c:pt idx="999">
                  <c:v>97.870969115637365</c:v>
                </c:pt>
                <c:pt idx="1000">
                  <c:v>97.867314115763534</c:v>
                </c:pt>
                <c:pt idx="1001">
                  <c:v>97.863462212465137</c:v>
                </c:pt>
                <c:pt idx="1002">
                  <c:v>97.860003477755171</c:v>
                </c:pt>
                <c:pt idx="1003">
                  <c:v>97.857566917549221</c:v>
                </c:pt>
                <c:pt idx="1004">
                  <c:v>97.853675761217914</c:v>
                </c:pt>
                <c:pt idx="1005">
                  <c:v>97.849745351853926</c:v>
                </c:pt>
                <c:pt idx="1006">
                  <c:v>97.847151460386641</c:v>
                </c:pt>
                <c:pt idx="1007">
                  <c:v>97.843613900480733</c:v>
                </c:pt>
                <c:pt idx="1008">
                  <c:v>97.840351750065196</c:v>
                </c:pt>
                <c:pt idx="1009">
                  <c:v>97.836185503374082</c:v>
                </c:pt>
                <c:pt idx="1010">
                  <c:v>97.832137334911621</c:v>
                </c:pt>
                <c:pt idx="1011">
                  <c:v>97.828128419481828</c:v>
                </c:pt>
                <c:pt idx="1012">
                  <c:v>97.823962172790715</c:v>
                </c:pt>
                <c:pt idx="1013">
                  <c:v>97.81999251039403</c:v>
                </c:pt>
                <c:pt idx="1014">
                  <c:v>97.81676961301099</c:v>
                </c:pt>
                <c:pt idx="1015">
                  <c:v>97.813035787941203</c:v>
                </c:pt>
                <c:pt idx="1016">
                  <c:v>97.808555197857402</c:v>
                </c:pt>
                <c:pt idx="1017">
                  <c:v>97.804900197983571</c:v>
                </c:pt>
                <c:pt idx="1018">
                  <c:v>97.801284132012071</c:v>
                </c:pt>
                <c:pt idx="1019">
                  <c:v>97.797353722648069</c:v>
                </c:pt>
                <c:pt idx="1020">
                  <c:v>97.794052319199622</c:v>
                </c:pt>
                <c:pt idx="1021">
                  <c:v>97.790161162868316</c:v>
                </c:pt>
                <c:pt idx="1022">
                  <c:v>97.786348831732965</c:v>
                </c:pt>
                <c:pt idx="1023">
                  <c:v>97.782379169336068</c:v>
                </c:pt>
                <c:pt idx="1024">
                  <c:v>97.778173669612272</c:v>
                </c:pt>
                <c:pt idx="1025">
                  <c:v>97.7744398445423</c:v>
                </c:pt>
                <c:pt idx="1026">
                  <c:v>97.77062751340695</c:v>
                </c:pt>
                <c:pt idx="1027">
                  <c:v>97.766146923323348</c:v>
                </c:pt>
                <c:pt idx="1028">
                  <c:v>97.76257011038453</c:v>
                </c:pt>
                <c:pt idx="1029">
                  <c:v>97.758482688889359</c:v>
                </c:pt>
                <c:pt idx="1030">
                  <c:v>97.75455227952537</c:v>
                </c:pt>
                <c:pt idx="1031">
                  <c:v>97.75073994839002</c:v>
                </c:pt>
                <c:pt idx="1032">
                  <c:v>97.746731032960255</c:v>
                </c:pt>
                <c:pt idx="1033">
                  <c:v>97.743311551283185</c:v>
                </c:pt>
                <c:pt idx="1034">
                  <c:v>97.740206412998603</c:v>
                </c:pt>
                <c:pt idx="1035">
                  <c:v>97.736511840961512</c:v>
                </c:pt>
                <c:pt idx="1036">
                  <c:v>97.733682112167315</c:v>
                </c:pt>
                <c:pt idx="1037">
                  <c:v>97.730419961751565</c:v>
                </c:pt>
                <c:pt idx="1038">
                  <c:v>97.726921974008931</c:v>
                </c:pt>
                <c:pt idx="1039">
                  <c:v>97.724367335574328</c:v>
                </c:pt>
                <c:pt idx="1040">
                  <c:v>97.720554685308585</c:v>
                </c:pt>
                <c:pt idx="1041">
                  <c:v>97.717371040958426</c:v>
                </c:pt>
                <c:pt idx="1042">
                  <c:v>97.714148462705936</c:v>
                </c:pt>
                <c:pt idx="1043">
                  <c:v>97.710453890668845</c:v>
                </c:pt>
                <c:pt idx="1044">
                  <c:v>97.706601987370433</c:v>
                </c:pt>
                <c:pt idx="1045">
                  <c:v>97.702593071940854</c:v>
                </c:pt>
                <c:pt idx="1046">
                  <c:v>97.698033975791461</c:v>
                </c:pt>
                <c:pt idx="1047">
                  <c:v>97.694103566427472</c:v>
                </c:pt>
                <c:pt idx="1048">
                  <c:v>97.690094650997693</c:v>
                </c:pt>
                <c:pt idx="1049">
                  <c:v>97.685771073045032</c:v>
                </c:pt>
                <c:pt idx="1050">
                  <c:v>97.682194579236807</c:v>
                </c:pt>
                <c:pt idx="1051">
                  <c:v>97.6783034229055</c:v>
                </c:pt>
                <c:pt idx="1052">
                  <c:v>97.67460885086841</c:v>
                </c:pt>
                <c:pt idx="1053">
                  <c:v>97.67107161009308</c:v>
                </c:pt>
                <c:pt idx="1054">
                  <c:v>97.666905363401753</c:v>
                </c:pt>
                <c:pt idx="1055">
                  <c:v>97.663839797280446</c:v>
                </c:pt>
                <c:pt idx="1056">
                  <c:v>97.660341809537783</c:v>
                </c:pt>
                <c:pt idx="1057">
                  <c:v>97.656607984467996</c:v>
                </c:pt>
                <c:pt idx="1058">
                  <c:v>97.653109996725135</c:v>
                </c:pt>
                <c:pt idx="1059">
                  <c:v>97.649533502916896</c:v>
                </c:pt>
                <c:pt idx="1060">
                  <c:v>97.646231780338084</c:v>
                </c:pt>
                <c:pt idx="1061">
                  <c:v>97.642576780464083</c:v>
                </c:pt>
                <c:pt idx="1062">
                  <c:v>97.638567545904138</c:v>
                </c:pt>
                <c:pt idx="1063">
                  <c:v>97.634558630474558</c:v>
                </c:pt>
                <c:pt idx="1064">
                  <c:v>97.631139467927653</c:v>
                </c:pt>
                <c:pt idx="1065">
                  <c:v>97.627248311596347</c:v>
                </c:pt>
                <c:pt idx="1066">
                  <c:v>97.623750323853685</c:v>
                </c:pt>
                <c:pt idx="1067">
                  <c:v>97.620291589143719</c:v>
                </c:pt>
                <c:pt idx="1068">
                  <c:v>97.616518511041065</c:v>
                </c:pt>
                <c:pt idx="1069">
                  <c:v>97.61329561365821</c:v>
                </c:pt>
                <c:pt idx="1070">
                  <c:v>97.608893529639985</c:v>
                </c:pt>
                <c:pt idx="1071">
                  <c:v>97.604806108144828</c:v>
                </c:pt>
                <c:pt idx="1072">
                  <c:v>97.601308120402166</c:v>
                </c:pt>
                <c:pt idx="1073">
                  <c:v>97.597770560496244</c:v>
                </c:pt>
                <c:pt idx="1074">
                  <c:v>97.593918976327984</c:v>
                </c:pt>
                <c:pt idx="1075">
                  <c:v>97.590499494650899</c:v>
                </c:pt>
                <c:pt idx="1076">
                  <c:v>97.587158838169572</c:v>
                </c:pt>
                <c:pt idx="1077">
                  <c:v>97.584171778113827</c:v>
                </c:pt>
                <c:pt idx="1078">
                  <c:v>97.580319874815203</c:v>
                </c:pt>
                <c:pt idx="1079">
                  <c:v>97.576586049745444</c:v>
                </c:pt>
                <c:pt idx="1080">
                  <c:v>97.573127315035478</c:v>
                </c:pt>
                <c:pt idx="1081">
                  <c:v>97.569904417652623</c:v>
                </c:pt>
                <c:pt idx="1082">
                  <c:v>97.566288670811488</c:v>
                </c:pt>
                <c:pt idx="1083">
                  <c:v>97.562397514480182</c:v>
                </c:pt>
                <c:pt idx="1084">
                  <c:v>97.558821020671957</c:v>
                </c:pt>
                <c:pt idx="1085">
                  <c:v>97.555008370406242</c:v>
                </c:pt>
                <c:pt idx="1086">
                  <c:v>97.551667713925099</c:v>
                </c:pt>
                <c:pt idx="1087">
                  <c:v>97.547422961168209</c:v>
                </c:pt>
                <c:pt idx="1088">
                  <c:v>97.544200063785354</c:v>
                </c:pt>
                <c:pt idx="1089">
                  <c:v>97.540505491748476</c:v>
                </c:pt>
                <c:pt idx="1090">
                  <c:v>97.536535829351592</c:v>
                </c:pt>
                <c:pt idx="1091">
                  <c:v>97.53221257052931</c:v>
                </c:pt>
                <c:pt idx="1092">
                  <c:v>97.528164082936485</c:v>
                </c:pt>
                <c:pt idx="1093">
                  <c:v>97.524509083062654</c:v>
                </c:pt>
                <c:pt idx="1094">
                  <c:v>97.520814511025563</c:v>
                </c:pt>
                <c:pt idx="1095">
                  <c:v>97.517080685955804</c:v>
                </c:pt>
                <c:pt idx="1096">
                  <c:v>97.513071770526224</c:v>
                </c:pt>
                <c:pt idx="1097">
                  <c:v>97.509730794914532</c:v>
                </c:pt>
                <c:pt idx="1098">
                  <c:v>97.505682626452071</c:v>
                </c:pt>
                <c:pt idx="1099">
                  <c:v>97.501830723153645</c:v>
                </c:pt>
                <c:pt idx="1100">
                  <c:v>97.498882916130611</c:v>
                </c:pt>
                <c:pt idx="1101">
                  <c:v>97.495856603041972</c:v>
                </c:pt>
                <c:pt idx="1102">
                  <c:v>97.492319362266429</c:v>
                </c:pt>
                <c:pt idx="1103">
                  <c:v>97.488546284163959</c:v>
                </c:pt>
                <c:pt idx="1104">
                  <c:v>97.485087549454008</c:v>
                </c:pt>
                <c:pt idx="1105">
                  <c:v>97.481078634024215</c:v>
                </c:pt>
                <c:pt idx="1106">
                  <c:v>97.477030465561754</c:v>
                </c:pt>
                <c:pt idx="1107">
                  <c:v>97.472981977969113</c:v>
                </c:pt>
                <c:pt idx="1108">
                  <c:v>97.469051568604939</c:v>
                </c:pt>
                <c:pt idx="1109">
                  <c:v>97.466221839810729</c:v>
                </c:pt>
                <c:pt idx="1110">
                  <c:v>97.462330683479422</c:v>
                </c:pt>
                <c:pt idx="1111">
                  <c:v>97.459107786096581</c:v>
                </c:pt>
                <c:pt idx="1112">
                  <c:v>97.456160298203685</c:v>
                </c:pt>
                <c:pt idx="1113">
                  <c:v>97.452072557578163</c:v>
                </c:pt>
                <c:pt idx="1114">
                  <c:v>97.448849660195307</c:v>
                </c:pt>
                <c:pt idx="1115">
                  <c:v>97.445666015845163</c:v>
                </c:pt>
                <c:pt idx="1116">
                  <c:v>97.442364612396716</c:v>
                </c:pt>
                <c:pt idx="1117">
                  <c:v>97.439180968046571</c:v>
                </c:pt>
                <c:pt idx="1118">
                  <c:v>97.436193907990841</c:v>
                </c:pt>
                <c:pt idx="1119">
                  <c:v>97.431988408266832</c:v>
                </c:pt>
                <c:pt idx="1120">
                  <c:v>97.42911942643974</c:v>
                </c:pt>
                <c:pt idx="1121">
                  <c:v>97.425110511010175</c:v>
                </c:pt>
                <c:pt idx="1122">
                  <c:v>97.421297860744446</c:v>
                </c:pt>
                <c:pt idx="1123">
                  <c:v>97.418310800688516</c:v>
                </c:pt>
                <c:pt idx="1124">
                  <c:v>97.414498469553166</c:v>
                </c:pt>
                <c:pt idx="1125">
                  <c:v>97.411000481810504</c:v>
                </c:pt>
                <c:pt idx="1126">
                  <c:v>97.407659506198797</c:v>
                </c:pt>
                <c:pt idx="1127">
                  <c:v>97.403847175063447</c:v>
                </c:pt>
                <c:pt idx="1128">
                  <c:v>97.400585024647896</c:v>
                </c:pt>
                <c:pt idx="1129">
                  <c:v>97.39732287423216</c:v>
                </c:pt>
                <c:pt idx="1130">
                  <c:v>97.393195880573728</c:v>
                </c:pt>
                <c:pt idx="1131">
                  <c:v>97.389776398896657</c:v>
                </c:pt>
                <c:pt idx="1132">
                  <c:v>97.385531646139967</c:v>
                </c:pt>
                <c:pt idx="1133">
                  <c:v>97.382190989658639</c:v>
                </c:pt>
                <c:pt idx="1134">
                  <c:v>97.378693001915977</c:v>
                </c:pt>
                <c:pt idx="1135">
                  <c:v>97.375430851500226</c:v>
                </c:pt>
                <c:pt idx="1136">
                  <c:v>97.371736279463136</c:v>
                </c:pt>
                <c:pt idx="1137">
                  <c:v>97.368670713341814</c:v>
                </c:pt>
                <c:pt idx="1138">
                  <c:v>97.364858063076099</c:v>
                </c:pt>
                <c:pt idx="1139">
                  <c:v>97.361163491039008</c:v>
                </c:pt>
                <c:pt idx="1140">
                  <c:v>97.357665503296346</c:v>
                </c:pt>
                <c:pt idx="1141">
                  <c:v>97.354010503422515</c:v>
                </c:pt>
                <c:pt idx="1142">
                  <c:v>97.351691383184658</c:v>
                </c:pt>
                <c:pt idx="1143">
                  <c:v>97.348625817063336</c:v>
                </c:pt>
                <c:pt idx="1144">
                  <c:v>97.344813485927773</c:v>
                </c:pt>
                <c:pt idx="1145">
                  <c:v>97.340725745302251</c:v>
                </c:pt>
                <c:pt idx="1146">
                  <c:v>97.337031173265373</c:v>
                </c:pt>
                <c:pt idx="1147">
                  <c:v>97.332865245704411</c:v>
                </c:pt>
                <c:pt idx="1148">
                  <c:v>97.329013342406014</c:v>
                </c:pt>
                <c:pt idx="1149">
                  <c:v>97.324257661962392</c:v>
                </c:pt>
                <c:pt idx="1150">
                  <c:v>97.320720421186849</c:v>
                </c:pt>
                <c:pt idx="1151">
                  <c:v>97.316711505757269</c:v>
                </c:pt>
                <c:pt idx="1152">
                  <c:v>97.312584512098852</c:v>
                </c:pt>
                <c:pt idx="1153">
                  <c:v>97.30790733772082</c:v>
                </c:pt>
                <c:pt idx="1154">
                  <c:v>97.304330843912581</c:v>
                </c:pt>
                <c:pt idx="1155">
                  <c:v>97.301107946529726</c:v>
                </c:pt>
                <c:pt idx="1156">
                  <c:v>97.297766970918033</c:v>
                </c:pt>
                <c:pt idx="1157">
                  <c:v>97.293993892815564</c:v>
                </c:pt>
                <c:pt idx="1158">
                  <c:v>97.29022081471291</c:v>
                </c:pt>
                <c:pt idx="1159">
                  <c:v>97.286644320904671</c:v>
                </c:pt>
                <c:pt idx="1160">
                  <c:v>97.282989001900276</c:v>
                </c:pt>
                <c:pt idx="1161">
                  <c:v>97.279923435778969</c:v>
                </c:pt>
                <c:pt idx="1162">
                  <c:v>97.275874948186129</c:v>
                </c:pt>
                <c:pt idx="1163">
                  <c:v>97.273045219391932</c:v>
                </c:pt>
                <c:pt idx="1164">
                  <c:v>97.268721641439285</c:v>
                </c:pt>
                <c:pt idx="1165">
                  <c:v>97.264162545289878</c:v>
                </c:pt>
                <c:pt idx="1166">
                  <c:v>97.260546798448743</c:v>
                </c:pt>
                <c:pt idx="1167">
                  <c:v>97.257205822837264</c:v>
                </c:pt>
                <c:pt idx="1168">
                  <c:v>97.253982925454409</c:v>
                </c:pt>
                <c:pt idx="1169">
                  <c:v>97.250681522005777</c:v>
                </c:pt>
                <c:pt idx="1170">
                  <c:v>97.247065456034491</c:v>
                </c:pt>
                <c:pt idx="1171">
                  <c:v>97.24356746829163</c:v>
                </c:pt>
                <c:pt idx="1172">
                  <c:v>97.239637058927627</c:v>
                </c:pt>
                <c:pt idx="1173">
                  <c:v>97.235667396530729</c:v>
                </c:pt>
                <c:pt idx="1174">
                  <c:v>97.232405246114993</c:v>
                </c:pt>
                <c:pt idx="1175">
                  <c:v>97.22945775822231</c:v>
                </c:pt>
                <c:pt idx="1176">
                  <c:v>97.225566601891003</c:v>
                </c:pt>
                <c:pt idx="1177">
                  <c:v>97.222107867181023</c:v>
                </c:pt>
                <c:pt idx="1178">
                  <c:v>97.217980873522805</c:v>
                </c:pt>
                <c:pt idx="1179">
                  <c:v>97.215033066499757</c:v>
                </c:pt>
                <c:pt idx="1180">
                  <c:v>97.211102976265934</c:v>
                </c:pt>
                <c:pt idx="1181">
                  <c:v>97.20670089224771</c:v>
                </c:pt>
                <c:pt idx="1182">
                  <c:v>97.203438741832173</c:v>
                </c:pt>
                <c:pt idx="1183">
                  <c:v>97.199626091566458</c:v>
                </c:pt>
                <c:pt idx="1184">
                  <c:v>97.195931838659732</c:v>
                </c:pt>
                <c:pt idx="1185">
                  <c:v>97.192669688243996</c:v>
                </c:pt>
                <c:pt idx="1186">
                  <c:v>97.189132128338272</c:v>
                </c:pt>
                <c:pt idx="1187">
                  <c:v>97.184612285221576</c:v>
                </c:pt>
                <c:pt idx="1188">
                  <c:v>97.18138938783872</c:v>
                </c:pt>
                <c:pt idx="1189">
                  <c:v>97.17734121937626</c:v>
                </c:pt>
                <c:pt idx="1190">
                  <c:v>97.173843231633597</c:v>
                </c:pt>
                <c:pt idx="1191">
                  <c:v>97.170541509054814</c:v>
                </c:pt>
                <c:pt idx="1192">
                  <c:v>97.167279358639064</c:v>
                </c:pt>
                <c:pt idx="1193">
                  <c:v>97.163938702157949</c:v>
                </c:pt>
                <c:pt idx="1194">
                  <c:v>97.160912389069324</c:v>
                </c:pt>
                <c:pt idx="1195">
                  <c:v>97.157335576130521</c:v>
                </c:pt>
                <c:pt idx="1196">
                  <c:v>97.154034172682074</c:v>
                </c:pt>
                <c:pt idx="1197">
                  <c:v>97.151204443887664</c:v>
                </c:pt>
                <c:pt idx="1198">
                  <c:v>97.147155956295038</c:v>
                </c:pt>
                <c:pt idx="1199">
                  <c:v>97.143736793748118</c:v>
                </c:pt>
                <c:pt idx="1200">
                  <c:v>97.140278059038138</c:v>
                </c:pt>
                <c:pt idx="1201">
                  <c:v>97.137133667720875</c:v>
                </c:pt>
                <c:pt idx="1202">
                  <c:v>97.133282083552629</c:v>
                </c:pt>
                <c:pt idx="1203">
                  <c:v>97.129272848992699</c:v>
                </c:pt>
                <c:pt idx="1204">
                  <c:v>97.125539023922926</c:v>
                </c:pt>
                <c:pt idx="1205">
                  <c:v>97.121255018133525</c:v>
                </c:pt>
                <c:pt idx="1206">
                  <c:v>97.117128343605472</c:v>
                </c:pt>
                <c:pt idx="1207">
                  <c:v>97.113826621026675</c:v>
                </c:pt>
                <c:pt idx="1208">
                  <c:v>97.110092795956888</c:v>
                </c:pt>
                <c:pt idx="1209">
                  <c:v>97.106673633409997</c:v>
                </c:pt>
                <c:pt idx="1210">
                  <c:v>97.102821730111586</c:v>
                </c:pt>
                <c:pt idx="1211">
                  <c:v>97.09916641110739</c:v>
                </c:pt>
                <c:pt idx="1212">
                  <c:v>97.095668423364543</c:v>
                </c:pt>
                <c:pt idx="1213">
                  <c:v>97.092288513850534</c:v>
                </c:pt>
                <c:pt idx="1214">
                  <c:v>97.088908285206145</c:v>
                </c:pt>
                <c:pt idx="1215">
                  <c:v>97.086314393738846</c:v>
                </c:pt>
                <c:pt idx="1216">
                  <c:v>97.083051924192745</c:v>
                </c:pt>
                <c:pt idx="1217">
                  <c:v>97.079514683417386</c:v>
                </c:pt>
                <c:pt idx="1218">
                  <c:v>97.076134773903163</c:v>
                </c:pt>
                <c:pt idx="1219">
                  <c:v>97.072833051324366</c:v>
                </c:pt>
                <c:pt idx="1220">
                  <c:v>97.069453141810357</c:v>
                </c:pt>
                <c:pt idx="1221">
                  <c:v>97.065640491544642</c:v>
                </c:pt>
                <c:pt idx="1222">
                  <c:v>97.062221328997936</c:v>
                </c:pt>
                <c:pt idx="1223">
                  <c:v>97.058919606419124</c:v>
                </c:pt>
                <c:pt idx="1224">
                  <c:v>97.054871437956649</c:v>
                </c:pt>
                <c:pt idx="1225">
                  <c:v>97.050941028592646</c:v>
                </c:pt>
                <c:pt idx="1226">
                  <c:v>97.046775101031699</c:v>
                </c:pt>
                <c:pt idx="1227">
                  <c:v>97.042254938784836</c:v>
                </c:pt>
                <c:pt idx="1228">
                  <c:v>97.039032041401981</c:v>
                </c:pt>
                <c:pt idx="1229">
                  <c:v>97.034591023481426</c:v>
                </c:pt>
                <c:pt idx="1230">
                  <c:v>97.030581788921282</c:v>
                </c:pt>
                <c:pt idx="1231">
                  <c:v>97.02669095172034</c:v>
                </c:pt>
                <c:pt idx="1232">
                  <c:v>97.023035632716159</c:v>
                </c:pt>
                <c:pt idx="1233">
                  <c:v>97.019419566744858</c:v>
                </c:pt>
                <c:pt idx="1234">
                  <c:v>97.015646488642204</c:v>
                </c:pt>
                <c:pt idx="1235">
                  <c:v>97.011480561081456</c:v>
                </c:pt>
                <c:pt idx="1236">
                  <c:v>97.0082576636986</c:v>
                </c:pt>
                <c:pt idx="1237">
                  <c:v>97.004484266465582</c:v>
                </c:pt>
                <c:pt idx="1238">
                  <c:v>97.000436098003121</c:v>
                </c:pt>
                <c:pt idx="1239">
                  <c:v>96.996741525966243</c:v>
                </c:pt>
                <c:pt idx="1240">
                  <c:v>96.993518628583175</c:v>
                </c:pt>
                <c:pt idx="1241">
                  <c:v>96.989981387807632</c:v>
                </c:pt>
                <c:pt idx="1242">
                  <c:v>96.986050978443643</c:v>
                </c:pt>
                <c:pt idx="1243">
                  <c:v>96.982042063014063</c:v>
                </c:pt>
                <c:pt idx="1244">
                  <c:v>96.978544075271216</c:v>
                </c:pt>
                <c:pt idx="1245">
                  <c:v>96.975085340561236</c:v>
                </c:pt>
                <c:pt idx="1246">
                  <c:v>96.971390768524358</c:v>
                </c:pt>
                <c:pt idx="1247">
                  <c:v>96.968364455435733</c:v>
                </c:pt>
                <c:pt idx="1248">
                  <c:v>96.964709136431551</c:v>
                </c:pt>
                <c:pt idx="1249">
                  <c:v>96.961722076375622</c:v>
                </c:pt>
                <c:pt idx="1250">
                  <c:v>96.957398817553326</c:v>
                </c:pt>
                <c:pt idx="1251">
                  <c:v>96.953625739450871</c:v>
                </c:pt>
                <c:pt idx="1252">
                  <c:v>96.949302161498224</c:v>
                </c:pt>
                <c:pt idx="1253">
                  <c:v>96.946000758049792</c:v>
                </c:pt>
                <c:pt idx="1254">
                  <c:v>96.942974444961166</c:v>
                </c:pt>
                <c:pt idx="1255">
                  <c:v>96.939004782564282</c:v>
                </c:pt>
                <c:pt idx="1256">
                  <c:v>96.935152879265672</c:v>
                </c:pt>
                <c:pt idx="1257">
                  <c:v>96.931222789032049</c:v>
                </c:pt>
                <c:pt idx="1258">
                  <c:v>96.927921066453251</c:v>
                </c:pt>
                <c:pt idx="1259">
                  <c:v>96.92403022925231</c:v>
                </c:pt>
                <c:pt idx="1260">
                  <c:v>96.92096434400041</c:v>
                </c:pt>
                <c:pt idx="1261">
                  <c:v>96.91750560929043</c:v>
                </c:pt>
                <c:pt idx="1262">
                  <c:v>96.91428303103794</c:v>
                </c:pt>
                <c:pt idx="1263">
                  <c:v>96.910077531314144</c:v>
                </c:pt>
                <c:pt idx="1264">
                  <c:v>96.905950537655713</c:v>
                </c:pt>
                <c:pt idx="1265">
                  <c:v>96.903160061894198</c:v>
                </c:pt>
                <c:pt idx="1266">
                  <c:v>96.8991903994973</c:v>
                </c:pt>
                <c:pt idx="1267">
                  <c:v>96.896006755147155</c:v>
                </c:pt>
                <c:pt idx="1268">
                  <c:v>96.892037092750257</c:v>
                </c:pt>
                <c:pt idx="1269">
                  <c:v>96.887753086960871</c:v>
                </c:pt>
                <c:pt idx="1270">
                  <c:v>96.884058514923808</c:v>
                </c:pt>
                <c:pt idx="1271">
                  <c:v>96.880206771190458</c:v>
                </c:pt>
                <c:pt idx="1272">
                  <c:v>96.877141045503862</c:v>
                </c:pt>
                <c:pt idx="1273">
                  <c:v>96.873878895088325</c:v>
                </c:pt>
                <c:pt idx="1274">
                  <c:v>96.870184323051234</c:v>
                </c:pt>
                <c:pt idx="1275">
                  <c:v>96.866096741990788</c:v>
                </c:pt>
                <c:pt idx="1276">
                  <c:v>96.863188347565711</c:v>
                </c:pt>
                <c:pt idx="1277">
                  <c:v>96.85914001953816</c:v>
                </c:pt>
                <c:pt idx="1278">
                  <c:v>96.85591712215529</c:v>
                </c:pt>
                <c:pt idx="1279">
                  <c:v>96.852733637370193</c:v>
                </c:pt>
                <c:pt idx="1280">
                  <c:v>96.848921146669767</c:v>
                </c:pt>
                <c:pt idx="1281">
                  <c:v>96.845658996254016</c:v>
                </c:pt>
                <c:pt idx="1282">
                  <c:v>96.841728586890042</c:v>
                </c:pt>
                <c:pt idx="1283">
                  <c:v>96.838387770843624</c:v>
                </c:pt>
                <c:pt idx="1284">
                  <c:v>96.834575439708274</c:v>
                </c:pt>
                <c:pt idx="1285">
                  <c:v>96.830330527386295</c:v>
                </c:pt>
                <c:pt idx="1286">
                  <c:v>96.826675367947203</c:v>
                </c:pt>
                <c:pt idx="1287">
                  <c:v>96.823334551900771</c:v>
                </c:pt>
                <c:pt idx="1288">
                  <c:v>96.819639979863908</c:v>
                </c:pt>
                <c:pt idx="1289">
                  <c:v>96.816299323382566</c:v>
                </c:pt>
                <c:pt idx="1290">
                  <c:v>96.813037013401754</c:v>
                </c:pt>
                <c:pt idx="1291">
                  <c:v>96.808281332958131</c:v>
                </c:pt>
                <c:pt idx="1292">
                  <c:v>96.805294272902202</c:v>
                </c:pt>
                <c:pt idx="1293">
                  <c:v>96.801167438809074</c:v>
                </c:pt>
                <c:pt idx="1294">
                  <c:v>96.798219631786012</c:v>
                </c:pt>
                <c:pt idx="1295">
                  <c:v>96.795350490393844</c:v>
                </c:pt>
                <c:pt idx="1296">
                  <c:v>96.791655918356753</c:v>
                </c:pt>
                <c:pt idx="1297">
                  <c:v>96.787882840254099</c:v>
                </c:pt>
                <c:pt idx="1298">
                  <c:v>96.784581277240605</c:v>
                </c:pt>
                <c:pt idx="1299">
                  <c:v>96.781201208161306</c:v>
                </c:pt>
                <c:pt idx="1300">
                  <c:v>96.777428130058837</c:v>
                </c:pt>
                <c:pt idx="1301">
                  <c:v>96.775227088049633</c:v>
                </c:pt>
                <c:pt idx="1302">
                  <c:v>96.771139506989385</c:v>
                </c:pt>
                <c:pt idx="1303">
                  <c:v>96.76728776325605</c:v>
                </c:pt>
                <c:pt idx="1304">
                  <c:v>96.763357513457137</c:v>
                </c:pt>
                <c:pt idx="1305">
                  <c:v>96.759780860083609</c:v>
                </c:pt>
                <c:pt idx="1306">
                  <c:v>96.756557962700754</c:v>
                </c:pt>
                <c:pt idx="1307">
                  <c:v>96.75361015567772</c:v>
                </c:pt>
                <c:pt idx="1308">
                  <c:v>96.749876330607734</c:v>
                </c:pt>
                <c:pt idx="1309">
                  <c:v>96.746339089832404</c:v>
                </c:pt>
                <c:pt idx="1310">
                  <c:v>96.743037526818682</c:v>
                </c:pt>
                <c:pt idx="1311">
                  <c:v>96.739185783085333</c:v>
                </c:pt>
                <c:pt idx="1312">
                  <c:v>96.736513225987395</c:v>
                </c:pt>
                <c:pt idx="1313">
                  <c:v>96.733722590660577</c:v>
                </c:pt>
                <c:pt idx="1314">
                  <c:v>96.730892702301091</c:v>
                </c:pt>
                <c:pt idx="1315">
                  <c:v>96.727355461525548</c:v>
                </c:pt>
                <c:pt idx="1316">
                  <c:v>96.723228627432405</c:v>
                </c:pt>
                <c:pt idx="1317">
                  <c:v>96.719416136731752</c:v>
                </c:pt>
                <c:pt idx="1318">
                  <c:v>96.715367808704215</c:v>
                </c:pt>
                <c:pt idx="1319">
                  <c:v>96.712027152222888</c:v>
                </c:pt>
                <c:pt idx="1320">
                  <c:v>96.708646923578499</c:v>
                </c:pt>
                <c:pt idx="1321">
                  <c:v>96.705463438793615</c:v>
                </c:pt>
                <c:pt idx="1322">
                  <c:v>96.70090418307916</c:v>
                </c:pt>
                <c:pt idx="1323">
                  <c:v>96.697524113999847</c:v>
                </c:pt>
                <c:pt idx="1324">
                  <c:v>96.693908207593637</c:v>
                </c:pt>
                <c:pt idx="1325">
                  <c:v>96.690488725916566</c:v>
                </c:pt>
                <c:pt idx="1326">
                  <c:v>96.687265828533498</c:v>
                </c:pt>
                <c:pt idx="1327">
                  <c:v>96.683060488374778</c:v>
                </c:pt>
                <c:pt idx="1328">
                  <c:v>96.679994762688182</c:v>
                </c:pt>
                <c:pt idx="1329">
                  <c:v>96.675671344300824</c:v>
                </c:pt>
                <c:pt idx="1330">
                  <c:v>96.671662428871244</c:v>
                </c:pt>
                <c:pt idx="1331">
                  <c:v>96.667692766474374</c:v>
                </c:pt>
                <c:pt idx="1332">
                  <c:v>96.664351950427942</c:v>
                </c:pt>
                <c:pt idx="1333">
                  <c:v>96.659910613376837</c:v>
                </c:pt>
                <c:pt idx="1334">
                  <c:v>96.655351517227643</c:v>
                </c:pt>
                <c:pt idx="1335">
                  <c:v>96.65110660490565</c:v>
                </c:pt>
                <c:pt idx="1336">
                  <c:v>96.647608617163002</c:v>
                </c:pt>
                <c:pt idx="1337">
                  <c:v>96.644464385410814</c:v>
                </c:pt>
                <c:pt idx="1338">
                  <c:v>96.640533976046825</c:v>
                </c:pt>
                <c:pt idx="1339">
                  <c:v>96.636918069640402</c:v>
                </c:pt>
                <c:pt idx="1340">
                  <c:v>96.633852503519094</c:v>
                </c:pt>
                <c:pt idx="1341">
                  <c:v>96.630747524799801</c:v>
                </c:pt>
                <c:pt idx="1342">
                  <c:v>96.626935034099148</c:v>
                </c:pt>
                <c:pt idx="1343">
                  <c:v>96.623672883683412</c:v>
                </c:pt>
                <c:pt idx="1344">
                  <c:v>96.620567904964133</c:v>
                </c:pt>
                <c:pt idx="1345">
                  <c:v>96.617109170254167</c:v>
                </c:pt>
                <c:pt idx="1346">
                  <c:v>96.61321817348815</c:v>
                </c:pt>
                <c:pt idx="1347">
                  <c:v>96.609209098493295</c:v>
                </c:pt>
                <c:pt idx="1348">
                  <c:v>96.60535735475996</c:v>
                </c:pt>
                <c:pt idx="1349">
                  <c:v>96.602409707301987</c:v>
                </c:pt>
                <c:pt idx="1350">
                  <c:v>96.598518550970681</c:v>
                </c:pt>
                <c:pt idx="1351">
                  <c:v>96.593880789190621</c:v>
                </c:pt>
                <c:pt idx="1352">
                  <c:v>96.589832461163056</c:v>
                </c:pt>
                <c:pt idx="1353">
                  <c:v>96.586452392083956</c:v>
                </c:pt>
                <c:pt idx="1354">
                  <c:v>96.583111576037339</c:v>
                </c:pt>
                <c:pt idx="1355">
                  <c:v>96.579692253925344</c:v>
                </c:pt>
                <c:pt idx="1356">
                  <c:v>96.576233519215393</c:v>
                </c:pt>
                <c:pt idx="1357">
                  <c:v>96.57273553147273</c:v>
                </c:pt>
                <c:pt idx="1358">
                  <c:v>96.569276796762765</c:v>
                </c:pt>
                <c:pt idx="1359">
                  <c:v>96.565542971693006</c:v>
                </c:pt>
                <c:pt idx="1360">
                  <c:v>96.562162902613693</c:v>
                </c:pt>
                <c:pt idx="1361">
                  <c:v>96.559333014254207</c:v>
                </c:pt>
                <c:pt idx="1362">
                  <c:v>96.55642461982913</c:v>
                </c:pt>
                <c:pt idx="1363">
                  <c:v>96.553201722446275</c:v>
                </c:pt>
                <c:pt idx="1364">
                  <c:v>96.549114141385843</c:v>
                </c:pt>
                <c:pt idx="1365">
                  <c:v>96.545930497035883</c:v>
                </c:pt>
                <c:pt idx="1366">
                  <c:v>96.542078753302562</c:v>
                </c:pt>
                <c:pt idx="1367">
                  <c:v>96.539327530573743</c:v>
                </c:pt>
                <c:pt idx="1368">
                  <c:v>96.536301217485104</c:v>
                </c:pt>
                <c:pt idx="1369">
                  <c:v>96.532449473751782</c:v>
                </c:pt>
                <c:pt idx="1370">
                  <c:v>96.528322480093365</c:v>
                </c:pt>
                <c:pt idx="1371">
                  <c:v>96.524470736360044</c:v>
                </c:pt>
                <c:pt idx="1372">
                  <c:v>96.520815576920924</c:v>
                </c:pt>
                <c:pt idx="1373">
                  <c:v>96.5166494897951</c:v>
                </c:pt>
                <c:pt idx="1374">
                  <c:v>96.513465845444941</c:v>
                </c:pt>
                <c:pt idx="1375">
                  <c:v>96.509417517417404</c:v>
                </c:pt>
                <c:pt idx="1376">
                  <c:v>96.506194620034549</c:v>
                </c:pt>
                <c:pt idx="1377">
                  <c:v>96.502224957637665</c:v>
                </c:pt>
                <c:pt idx="1378">
                  <c:v>96.498491132567878</c:v>
                </c:pt>
                <c:pt idx="1379">
                  <c:v>96.495661403773468</c:v>
                </c:pt>
                <c:pt idx="1380">
                  <c:v>96.492202669063502</c:v>
                </c:pt>
                <c:pt idx="1381">
                  <c:v>96.488547350059306</c:v>
                </c:pt>
                <c:pt idx="1382">
                  <c:v>96.48528519964357</c:v>
                </c:pt>
                <c:pt idx="1383">
                  <c:v>96.483084157634551</c:v>
                </c:pt>
                <c:pt idx="1384">
                  <c:v>96.479350332564792</c:v>
                </c:pt>
                <c:pt idx="1385">
                  <c:v>96.476481191172411</c:v>
                </c:pt>
                <c:pt idx="1386">
                  <c:v>96.473376212453118</c:v>
                </c:pt>
                <c:pt idx="1387">
                  <c:v>96.469838971677561</c:v>
                </c:pt>
                <c:pt idx="1388">
                  <c:v>96.466616074294521</c:v>
                </c:pt>
                <c:pt idx="1389">
                  <c:v>96.462764330561384</c:v>
                </c:pt>
                <c:pt idx="1390">
                  <c:v>96.459934442201686</c:v>
                </c:pt>
                <c:pt idx="1391">
                  <c:v>96.457143966440171</c:v>
                </c:pt>
                <c:pt idx="1392">
                  <c:v>96.453410141370412</c:v>
                </c:pt>
                <c:pt idx="1393">
                  <c:v>96.449165229048432</c:v>
                </c:pt>
                <c:pt idx="1394">
                  <c:v>96.445352897913082</c:v>
                </c:pt>
                <c:pt idx="1395">
                  <c:v>96.441540407212642</c:v>
                </c:pt>
                <c:pt idx="1396">
                  <c:v>96.438042419469795</c:v>
                </c:pt>
                <c:pt idx="1397">
                  <c:v>96.434976693783383</c:v>
                </c:pt>
                <c:pt idx="1398">
                  <c:v>96.43163587773698</c:v>
                </c:pt>
                <c:pt idx="1399">
                  <c:v>96.428530899017488</c:v>
                </c:pt>
                <c:pt idx="1400">
                  <c:v>96.424600649218561</c:v>
                </c:pt>
                <c:pt idx="1401">
                  <c:v>96.420984742812351</c:v>
                </c:pt>
                <c:pt idx="1402">
                  <c:v>96.41768317979863</c:v>
                </c:pt>
                <c:pt idx="1403">
                  <c:v>96.414342363752226</c:v>
                </c:pt>
                <c:pt idx="1404">
                  <c:v>96.41088362904226</c:v>
                </c:pt>
                <c:pt idx="1405">
                  <c:v>96.407818062920938</c:v>
                </c:pt>
                <c:pt idx="1406">
                  <c:v>96.404123490883848</c:v>
                </c:pt>
                <c:pt idx="1407">
                  <c:v>96.4006255031412</c:v>
                </c:pt>
                <c:pt idx="1408">
                  <c:v>96.397402605758344</c:v>
                </c:pt>
                <c:pt idx="1409">
                  <c:v>96.393315024697912</c:v>
                </c:pt>
                <c:pt idx="1410">
                  <c:v>96.389817036955236</c:v>
                </c:pt>
                <c:pt idx="1411">
                  <c:v>96.386004546254597</c:v>
                </c:pt>
                <c:pt idx="1412">
                  <c:v>96.382152802521276</c:v>
                </c:pt>
                <c:pt idx="1413">
                  <c:v>96.378183140124392</c:v>
                </c:pt>
                <c:pt idx="1414">
                  <c:v>96.37488173667596</c:v>
                </c:pt>
                <c:pt idx="1415">
                  <c:v>96.370636983919255</c:v>
                </c:pt>
                <c:pt idx="1416">
                  <c:v>96.366785240185919</c:v>
                </c:pt>
                <c:pt idx="1417">
                  <c:v>96.363365758508834</c:v>
                </c:pt>
                <c:pt idx="1418">
                  <c:v>96.359121005752129</c:v>
                </c:pt>
                <c:pt idx="1419">
                  <c:v>96.355819442738408</c:v>
                </c:pt>
                <c:pt idx="1420">
                  <c:v>96.352714464019115</c:v>
                </c:pt>
                <c:pt idx="1421">
                  <c:v>96.349452313603379</c:v>
                </c:pt>
                <c:pt idx="1422">
                  <c:v>96.346150910154932</c:v>
                </c:pt>
                <c:pt idx="1423">
                  <c:v>96.342849347141211</c:v>
                </c:pt>
                <c:pt idx="1424">
                  <c:v>96.339587196725475</c:v>
                </c:pt>
                <c:pt idx="1425">
                  <c:v>96.336639389702427</c:v>
                </c:pt>
                <c:pt idx="1426">
                  <c:v>96.333220067590432</c:v>
                </c:pt>
                <c:pt idx="1427">
                  <c:v>96.328975155268679</c:v>
                </c:pt>
                <c:pt idx="1428">
                  <c:v>96.325673751820233</c:v>
                </c:pt>
                <c:pt idx="1429">
                  <c:v>96.321939926750474</c:v>
                </c:pt>
                <c:pt idx="1430">
                  <c:v>96.318166689082716</c:v>
                </c:pt>
                <c:pt idx="1431">
                  <c:v>96.313843430260448</c:v>
                </c:pt>
                <c:pt idx="1432">
                  <c:v>96.31062053287738</c:v>
                </c:pt>
                <c:pt idx="1433">
                  <c:v>96.307201051200309</c:v>
                </c:pt>
                <c:pt idx="1434">
                  <c:v>96.304135485078788</c:v>
                </c:pt>
                <c:pt idx="1435">
                  <c:v>96.300440913041911</c:v>
                </c:pt>
                <c:pt idx="1436">
                  <c:v>96.297414440387996</c:v>
                </c:pt>
                <c:pt idx="1437">
                  <c:v>96.294663217659391</c:v>
                </c:pt>
                <c:pt idx="1438">
                  <c:v>96.291008058220271</c:v>
                </c:pt>
                <c:pt idx="1439">
                  <c:v>96.287745907804506</c:v>
                </c:pt>
                <c:pt idx="1440">
                  <c:v>96.284523010421665</c:v>
                </c:pt>
                <c:pt idx="1441">
                  <c:v>96.281771787692833</c:v>
                </c:pt>
                <c:pt idx="1442">
                  <c:v>96.278037962623074</c:v>
                </c:pt>
                <c:pt idx="1443">
                  <c:v>96.274421896651575</c:v>
                </c:pt>
                <c:pt idx="1444">
                  <c:v>96.270491646852662</c:v>
                </c:pt>
                <c:pt idx="1445">
                  <c:v>96.267032912142696</c:v>
                </c:pt>
                <c:pt idx="1446">
                  <c:v>96.263299087072923</c:v>
                </c:pt>
                <c:pt idx="1447">
                  <c:v>96.25960451503606</c:v>
                </c:pt>
                <c:pt idx="1448">
                  <c:v>96.256892545339923</c:v>
                </c:pt>
                <c:pt idx="1449">
                  <c:v>96.253826979218601</c:v>
                </c:pt>
                <c:pt idx="1450">
                  <c:v>96.250132407181511</c:v>
                </c:pt>
                <c:pt idx="1451">
                  <c:v>96.246988175429323</c:v>
                </c:pt>
                <c:pt idx="1452">
                  <c:v>96.243961702775621</c:v>
                </c:pt>
                <c:pt idx="1453">
                  <c:v>96.240620886729218</c:v>
                </c:pt>
                <c:pt idx="1454">
                  <c:v>96.237437401944334</c:v>
                </c:pt>
                <c:pt idx="1455">
                  <c:v>96.233703576874561</c:v>
                </c:pt>
                <c:pt idx="1456">
                  <c:v>96.230441426458825</c:v>
                </c:pt>
                <c:pt idx="1457">
                  <c:v>96.227139863445103</c:v>
                </c:pt>
                <c:pt idx="1458">
                  <c:v>96.222816445057745</c:v>
                </c:pt>
                <c:pt idx="1459">
                  <c:v>96.219318457314884</c:v>
                </c:pt>
                <c:pt idx="1460">
                  <c:v>96.216449315922702</c:v>
                </c:pt>
                <c:pt idx="1461">
                  <c:v>96.213029834245418</c:v>
                </c:pt>
                <c:pt idx="1462">
                  <c:v>96.209728430796986</c:v>
                </c:pt>
                <c:pt idx="1463">
                  <c:v>96.206348361717886</c:v>
                </c:pt>
                <c:pt idx="1464">
                  <c:v>96.202928880040602</c:v>
                </c:pt>
                <c:pt idx="1465">
                  <c:v>96.200334829008241</c:v>
                </c:pt>
                <c:pt idx="1466">
                  <c:v>96.197308515919602</c:v>
                </c:pt>
                <c:pt idx="1467">
                  <c:v>96.193771275144059</c:v>
                </c:pt>
                <c:pt idx="1468">
                  <c:v>96.190508965163232</c:v>
                </c:pt>
                <c:pt idx="1469">
                  <c:v>96.187679076803732</c:v>
                </c:pt>
                <c:pt idx="1470">
                  <c:v>96.183473736644814</c:v>
                </c:pt>
                <c:pt idx="1471">
                  <c:v>96.179975748902152</c:v>
                </c:pt>
                <c:pt idx="1472">
                  <c:v>96.176752851519311</c:v>
                </c:pt>
                <c:pt idx="1473">
                  <c:v>96.173451288505575</c:v>
                </c:pt>
                <c:pt idx="1474">
                  <c:v>96.170346309786282</c:v>
                </c:pt>
                <c:pt idx="1475">
                  <c:v>96.166573231683628</c:v>
                </c:pt>
                <c:pt idx="1476">
                  <c:v>96.162524903656063</c:v>
                </c:pt>
                <c:pt idx="1477">
                  <c:v>96.15941992493677</c:v>
                </c:pt>
                <c:pt idx="1478">
                  <c:v>96.156197027553731</c:v>
                </c:pt>
                <c:pt idx="1479">
                  <c:v>96.152148859091454</c:v>
                </c:pt>
                <c:pt idx="1480">
                  <c:v>96.149436889395318</c:v>
                </c:pt>
                <c:pt idx="1481">
                  <c:v>96.145899489054671</c:v>
                </c:pt>
                <c:pt idx="1482">
                  <c:v>96.142362248279127</c:v>
                </c:pt>
                <c:pt idx="1483">
                  <c:v>96.138942766602057</c:v>
                </c:pt>
                <c:pt idx="1484">
                  <c:v>96.135208941532284</c:v>
                </c:pt>
                <c:pt idx="1485">
                  <c:v>96.132103962812778</c:v>
                </c:pt>
                <c:pt idx="1486">
                  <c:v>96.128920478027922</c:v>
                </c:pt>
                <c:pt idx="1487">
                  <c:v>96.125343824654379</c:v>
                </c:pt>
                <c:pt idx="1488">
                  <c:v>96.122120927271538</c:v>
                </c:pt>
                <c:pt idx="1489">
                  <c:v>96.118583686495995</c:v>
                </c:pt>
                <c:pt idx="1490">
                  <c:v>96.115321376515155</c:v>
                </c:pt>
                <c:pt idx="1491">
                  <c:v>96.112216397795663</c:v>
                </c:pt>
                <c:pt idx="1492">
                  <c:v>96.109190084707038</c:v>
                </c:pt>
                <c:pt idx="1493">
                  <c:v>96.105613431333708</c:v>
                </c:pt>
                <c:pt idx="1494">
                  <c:v>96.10270503690866</c:v>
                </c:pt>
                <c:pt idx="1495">
                  <c:v>96.098971211838659</c:v>
                </c:pt>
                <c:pt idx="1496">
                  <c:v>96.095708901857847</c:v>
                </c:pt>
                <c:pt idx="1497">
                  <c:v>96.092721841802103</c:v>
                </c:pt>
                <c:pt idx="1498">
                  <c:v>96.089263266657213</c:v>
                </c:pt>
                <c:pt idx="1499">
                  <c:v>96.085529441587454</c:v>
                </c:pt>
                <c:pt idx="1500">
                  <c:v>96.082267131606613</c:v>
                </c:pt>
                <c:pt idx="1501">
                  <c:v>96.078572719134826</c:v>
                </c:pt>
                <c:pt idx="1502">
                  <c:v>96.075231903088394</c:v>
                </c:pt>
                <c:pt idx="1503">
                  <c:v>96.072637852055806</c:v>
                </c:pt>
                <c:pt idx="1504">
                  <c:v>96.068393099299129</c:v>
                </c:pt>
                <c:pt idx="1505">
                  <c:v>96.065130789318289</c:v>
                </c:pt>
                <c:pt idx="1506">
                  <c:v>96.061593548542746</c:v>
                </c:pt>
                <c:pt idx="1507">
                  <c:v>96.057741804809424</c:v>
                </c:pt>
                <c:pt idx="1508">
                  <c:v>96.054715491720785</c:v>
                </c:pt>
                <c:pt idx="1509">
                  <c:v>96.052317865417564</c:v>
                </c:pt>
                <c:pt idx="1510">
                  <c:v>96.048308949987771</c:v>
                </c:pt>
                <c:pt idx="1511">
                  <c:v>96.045557727259165</c:v>
                </c:pt>
                <c:pt idx="1512">
                  <c:v>96.041705983525816</c:v>
                </c:pt>
                <c:pt idx="1513">
                  <c:v>96.038207995782969</c:v>
                </c:pt>
                <c:pt idx="1514">
                  <c:v>96.035889035110401</c:v>
                </c:pt>
                <c:pt idx="1515">
                  <c:v>96.032705550325517</c:v>
                </c:pt>
                <c:pt idx="1516">
                  <c:v>96.029168149984685</c:v>
                </c:pt>
                <c:pt idx="1517">
                  <c:v>96.025866586971148</c:v>
                </c:pt>
                <c:pt idx="1518">
                  <c:v>96.022054255835798</c:v>
                </c:pt>
                <c:pt idx="1519">
                  <c:v>96.017888009144684</c:v>
                </c:pt>
                <c:pt idx="1520">
                  <c:v>96.015529795439221</c:v>
                </c:pt>
                <c:pt idx="1521">
                  <c:v>96.011795970369462</c:v>
                </c:pt>
                <c:pt idx="1522">
                  <c:v>96.00928058496774</c:v>
                </c:pt>
                <c:pt idx="1523">
                  <c:v>96.006136353215553</c:v>
                </c:pt>
                <c:pt idx="1524">
                  <c:v>96.002481034211357</c:v>
                </c:pt>
                <c:pt idx="1525">
                  <c:v>95.999847730146101</c:v>
                </c:pt>
                <c:pt idx="1526">
                  <c:v>95.997646688136868</c:v>
                </c:pt>
                <c:pt idx="1527">
                  <c:v>95.995367140062285</c:v>
                </c:pt>
                <c:pt idx="1528">
                  <c:v>95.992812501627682</c:v>
                </c:pt>
                <c:pt idx="1529">
                  <c:v>95.990218450595307</c:v>
                </c:pt>
                <c:pt idx="1530">
                  <c:v>95.986327294264001</c:v>
                </c:pt>
                <c:pt idx="1531">
                  <c:v>95.982829306521339</c:v>
                </c:pt>
                <c:pt idx="1532">
                  <c:v>95.978348716437523</c:v>
                </c:pt>
                <c:pt idx="1533">
                  <c:v>95.974379054040654</c:v>
                </c:pt>
                <c:pt idx="1534">
                  <c:v>95.970763147634443</c:v>
                </c:pt>
                <c:pt idx="1535">
                  <c:v>95.966636313541301</c:v>
                </c:pt>
                <c:pt idx="1536">
                  <c:v>95.962234229523077</c:v>
                </c:pt>
                <c:pt idx="1537">
                  <c:v>95.957950223733505</c:v>
                </c:pt>
                <c:pt idx="1538">
                  <c:v>95.9537054709768</c:v>
                </c:pt>
                <c:pt idx="1539">
                  <c:v>95.949971645907041</c:v>
                </c:pt>
                <c:pt idx="1540">
                  <c:v>95.946355739500831</c:v>
                </c:pt>
                <c:pt idx="1541">
                  <c:v>95.942543248800177</c:v>
                </c:pt>
                <c:pt idx="1542">
                  <c:v>95.939006008024634</c:v>
                </c:pt>
                <c:pt idx="1543">
                  <c:v>95.935822363674674</c:v>
                </c:pt>
                <c:pt idx="1544">
                  <c:v>95.932284963333842</c:v>
                </c:pt>
                <c:pt idx="1545">
                  <c:v>95.928472632198478</c:v>
                </c:pt>
                <c:pt idx="1546">
                  <c:v>95.925406906511867</c:v>
                </c:pt>
                <c:pt idx="1547">
                  <c:v>95.921751747072975</c:v>
                </c:pt>
                <c:pt idx="1548">
                  <c:v>95.918214346732142</c:v>
                </c:pt>
                <c:pt idx="1549">
                  <c:v>95.914441268629673</c:v>
                </c:pt>
                <c:pt idx="1550">
                  <c:v>95.911257624279528</c:v>
                </c:pt>
                <c:pt idx="1551">
                  <c:v>95.907956220831082</c:v>
                </c:pt>
                <c:pt idx="1552">
                  <c:v>95.904772576480937</c:v>
                </c:pt>
                <c:pt idx="1553">
                  <c:v>95.901667597761644</c:v>
                </c:pt>
                <c:pt idx="1554">
                  <c:v>95.898484112976561</c:v>
                </c:pt>
                <c:pt idx="1555">
                  <c:v>95.895300468626601</c:v>
                </c:pt>
                <c:pt idx="1556">
                  <c:v>95.892077571243746</c:v>
                </c:pt>
                <c:pt idx="1557">
                  <c:v>95.889129764220499</c:v>
                </c:pt>
                <c:pt idx="1558">
                  <c:v>95.886339288458998</c:v>
                </c:pt>
                <c:pt idx="1559">
                  <c:v>95.883470147066816</c:v>
                </c:pt>
                <c:pt idx="1560">
                  <c:v>95.88032575574934</c:v>
                </c:pt>
                <c:pt idx="1561">
                  <c:v>95.877574533020706</c:v>
                </c:pt>
                <c:pt idx="1562">
                  <c:v>95.874037292245163</c:v>
                </c:pt>
                <c:pt idx="1563">
                  <c:v>95.870460638871634</c:v>
                </c:pt>
                <c:pt idx="1564">
                  <c:v>95.866962651128773</c:v>
                </c:pt>
                <c:pt idx="1565">
                  <c:v>95.864093509736591</c:v>
                </c:pt>
                <c:pt idx="1566">
                  <c:v>95.860516856363063</c:v>
                </c:pt>
                <c:pt idx="1567">
                  <c:v>95.856468528335512</c:v>
                </c:pt>
                <c:pt idx="1568">
                  <c:v>95.853599386943117</c:v>
                </c:pt>
                <c:pt idx="1569">
                  <c:v>95.849944227504011</c:v>
                </c:pt>
                <c:pt idx="1570">
                  <c:v>95.846642664490489</c:v>
                </c:pt>
                <c:pt idx="1571">
                  <c:v>95.843930854359655</c:v>
                </c:pt>
                <c:pt idx="1572">
                  <c:v>95.84169055931774</c:v>
                </c:pt>
                <c:pt idx="1573">
                  <c:v>95.837956574682693</c:v>
                </c:pt>
                <c:pt idx="1574">
                  <c:v>95.834733836865126</c:v>
                </c:pt>
                <c:pt idx="1575">
                  <c:v>95.831943201538323</c:v>
                </c:pt>
                <c:pt idx="1576">
                  <c:v>95.82856313245901</c:v>
                </c:pt>
                <c:pt idx="1577">
                  <c:v>95.825733244099524</c:v>
                </c:pt>
                <c:pt idx="1578">
                  <c:v>95.822156590725996</c:v>
                </c:pt>
                <c:pt idx="1579">
                  <c:v>95.819523286660939</c:v>
                </c:pt>
                <c:pt idx="1580">
                  <c:v>95.816339801875856</c:v>
                </c:pt>
                <c:pt idx="1581">
                  <c:v>95.812448645544549</c:v>
                </c:pt>
                <c:pt idx="1582">
                  <c:v>95.808871992171234</c:v>
                </c:pt>
                <c:pt idx="1583">
                  <c:v>95.805963597745944</c:v>
                </c:pt>
                <c:pt idx="1584">
                  <c:v>95.802662194297525</c:v>
                </c:pt>
                <c:pt idx="1585">
                  <c:v>95.799124793956878</c:v>
                </c:pt>
                <c:pt idx="1586">
                  <c:v>95.796059068270282</c:v>
                </c:pt>
                <c:pt idx="1587">
                  <c:v>95.792639746158287</c:v>
                </c:pt>
                <c:pt idx="1588">
                  <c:v>95.789613433069675</c:v>
                </c:pt>
                <c:pt idx="1589">
                  <c:v>95.785722276738369</c:v>
                </c:pt>
                <c:pt idx="1590">
                  <c:v>95.782106370332158</c:v>
                </c:pt>
                <c:pt idx="1591">
                  <c:v>95.778254626598823</c:v>
                </c:pt>
                <c:pt idx="1592">
                  <c:v>95.774560054561732</c:v>
                </c:pt>
                <c:pt idx="1593">
                  <c:v>95.770983560753493</c:v>
                </c:pt>
                <c:pt idx="1594">
                  <c:v>95.767839169436229</c:v>
                </c:pt>
                <c:pt idx="1595">
                  <c:v>95.764577019020479</c:v>
                </c:pt>
                <c:pt idx="1596">
                  <c:v>95.761668624595416</c:v>
                </c:pt>
                <c:pt idx="1597">
                  <c:v>95.758131224254768</c:v>
                </c:pt>
                <c:pt idx="1598">
                  <c:v>95.754240227488552</c:v>
                </c:pt>
                <c:pt idx="1599">
                  <c:v>95.751449592161748</c:v>
                </c:pt>
                <c:pt idx="1600">
                  <c:v>95.748619863367551</c:v>
                </c:pt>
                <c:pt idx="1601">
                  <c:v>95.745554137680955</c:v>
                </c:pt>
                <c:pt idx="1602">
                  <c:v>95.742213321634537</c:v>
                </c:pt>
                <c:pt idx="1603">
                  <c:v>95.739108342915046</c:v>
                </c:pt>
                <c:pt idx="1604">
                  <c:v>95.736199948489997</c:v>
                </c:pt>
                <c:pt idx="1605">
                  <c:v>95.732662548149349</c:v>
                </c:pt>
                <c:pt idx="1606">
                  <c:v>95.728339129761792</c:v>
                </c:pt>
                <c:pt idx="1607">
                  <c:v>95.725548654000278</c:v>
                </c:pt>
                <c:pt idx="1608">
                  <c:v>95.722758178238763</c:v>
                </c:pt>
                <c:pt idx="1609">
                  <c:v>95.719535280855922</c:v>
                </c:pt>
                <c:pt idx="1610">
                  <c:v>95.715290368533942</c:v>
                </c:pt>
                <c:pt idx="1611">
                  <c:v>95.712696477066658</c:v>
                </c:pt>
                <c:pt idx="1612">
                  <c:v>95.709630751380061</c:v>
                </c:pt>
                <c:pt idx="1613">
                  <c:v>95.707233284641902</c:v>
                </c:pt>
                <c:pt idx="1614">
                  <c:v>95.703342128310595</c:v>
                </c:pt>
                <c:pt idx="1615">
                  <c:v>95.700001312264192</c:v>
                </c:pt>
                <c:pt idx="1616">
                  <c:v>95.697721764189609</c:v>
                </c:pt>
                <c:pt idx="1617">
                  <c:v>95.694616785470103</c:v>
                </c:pt>
                <c:pt idx="1618">
                  <c:v>95.690725788704086</c:v>
                </c:pt>
                <c:pt idx="1619">
                  <c:v>95.686874044970736</c:v>
                </c:pt>
                <c:pt idx="1620">
                  <c:v>95.683651147587895</c:v>
                </c:pt>
                <c:pt idx="1621">
                  <c:v>95.680271078508596</c:v>
                </c:pt>
                <c:pt idx="1622">
                  <c:v>95.676615759504415</c:v>
                </c:pt>
                <c:pt idx="1623">
                  <c:v>95.672921347032613</c:v>
                </c:pt>
                <c:pt idx="1624">
                  <c:v>95.670327296000039</c:v>
                </c:pt>
                <c:pt idx="1625">
                  <c:v>95.667182904682761</c:v>
                </c:pt>
                <c:pt idx="1626">
                  <c:v>95.663684916940113</c:v>
                </c:pt>
                <c:pt idx="1627">
                  <c:v>95.660540685187925</c:v>
                </c:pt>
                <c:pt idx="1628">
                  <c:v>95.658457561842255</c:v>
                </c:pt>
                <c:pt idx="1629">
                  <c:v>95.655549167417178</c:v>
                </c:pt>
                <c:pt idx="1630">
                  <c:v>95.652837197721269</c:v>
                </c:pt>
                <c:pt idx="1631">
                  <c:v>95.650282399721561</c:v>
                </c:pt>
                <c:pt idx="1632">
                  <c:v>95.647491923960047</c:v>
                </c:pt>
                <c:pt idx="1633">
                  <c:v>95.644111854880748</c:v>
                </c:pt>
                <c:pt idx="1634">
                  <c:v>95.641006876161455</c:v>
                </c:pt>
                <c:pt idx="1635">
                  <c:v>95.638137734769074</c:v>
                </c:pt>
                <c:pt idx="1636">
                  <c:v>95.634954090418915</c:v>
                </c:pt>
                <c:pt idx="1637">
                  <c:v>95.632360039386541</c:v>
                </c:pt>
                <c:pt idx="1638">
                  <c:v>95.62831187092408</c:v>
                </c:pt>
                <c:pt idx="1639">
                  <c:v>95.624735217550551</c:v>
                </c:pt>
                <c:pt idx="1640">
                  <c:v>95.621826663560398</c:v>
                </c:pt>
                <c:pt idx="1641">
                  <c:v>95.618092838490625</c:v>
                </c:pt>
                <c:pt idx="1642">
                  <c:v>95.614948606738437</c:v>
                </c:pt>
                <c:pt idx="1643">
                  <c:v>95.611568537659139</c:v>
                </c:pt>
                <c:pt idx="1644">
                  <c:v>95.608109802949187</c:v>
                </c:pt>
                <c:pt idx="1645">
                  <c:v>95.604493896542976</c:v>
                </c:pt>
                <c:pt idx="1646">
                  <c:v>95.601388917823684</c:v>
                </c:pt>
                <c:pt idx="1647">
                  <c:v>95.597104912034084</c:v>
                </c:pt>
                <c:pt idx="1648">
                  <c:v>95.593921267684124</c:v>
                </c:pt>
                <c:pt idx="1649">
                  <c:v>95.591170044955305</c:v>
                </c:pt>
                <c:pt idx="1650">
                  <c:v>95.587829228908902</c:v>
                </c:pt>
                <c:pt idx="1651">
                  <c:v>95.584134656871825</c:v>
                </c:pt>
                <c:pt idx="1652">
                  <c:v>95.580793840825422</c:v>
                </c:pt>
                <c:pt idx="1653">
                  <c:v>95.578514292750839</c:v>
                </c:pt>
                <c:pt idx="1654">
                  <c:v>95.575527232694895</c:v>
                </c:pt>
                <c:pt idx="1655">
                  <c:v>95.57269734433541</c:v>
                </c:pt>
                <c:pt idx="1656">
                  <c:v>95.569199356592748</c:v>
                </c:pt>
                <c:pt idx="1657">
                  <c:v>95.566605305560174</c:v>
                </c:pt>
                <c:pt idx="1658">
                  <c:v>95.563618245504443</c:v>
                </c:pt>
                <c:pt idx="1659">
                  <c:v>95.560591932415818</c:v>
                </c:pt>
                <c:pt idx="1660">
                  <c:v>95.557565459761889</c:v>
                </c:pt>
                <c:pt idx="1661">
                  <c:v>95.555128739990849</c:v>
                </c:pt>
                <c:pt idx="1662">
                  <c:v>95.552220186000696</c:v>
                </c:pt>
                <c:pt idx="1663">
                  <c:v>95.547896927178428</c:v>
                </c:pt>
                <c:pt idx="1664">
                  <c:v>95.544791948459121</c:v>
                </c:pt>
                <c:pt idx="1665">
                  <c:v>95.540665034583341</c:v>
                </c:pt>
                <c:pt idx="1666">
                  <c:v>95.537481470015834</c:v>
                </c:pt>
                <c:pt idx="1667">
                  <c:v>95.534219239817432</c:v>
                </c:pt>
                <c:pt idx="1668">
                  <c:v>95.530878423771028</c:v>
                </c:pt>
                <c:pt idx="1669">
                  <c:v>95.527105345668573</c:v>
                </c:pt>
                <c:pt idx="1670">
                  <c:v>95.5239217013184</c:v>
                </c:pt>
                <c:pt idx="1671">
                  <c:v>95.51991278588882</c:v>
                </c:pt>
                <c:pt idx="1672">
                  <c:v>95.516768474353981</c:v>
                </c:pt>
                <c:pt idx="1673">
                  <c:v>95.513977918809829</c:v>
                </c:pt>
                <c:pt idx="1674">
                  <c:v>95.510676435578745</c:v>
                </c:pt>
                <c:pt idx="1675">
                  <c:v>95.507846627001896</c:v>
                </c:pt>
                <c:pt idx="1676">
                  <c:v>95.505173990121293</c:v>
                </c:pt>
                <c:pt idx="1677">
                  <c:v>95.501872427107585</c:v>
                </c:pt>
                <c:pt idx="1678">
                  <c:v>95.499121204378753</c:v>
                </c:pt>
                <c:pt idx="1679">
                  <c:v>95.496605818977045</c:v>
                </c:pt>
                <c:pt idx="1680">
                  <c:v>95.493147084267065</c:v>
                </c:pt>
                <c:pt idx="1681">
                  <c:v>95.490553033234704</c:v>
                </c:pt>
                <c:pt idx="1682">
                  <c:v>95.487330135851664</c:v>
                </c:pt>
                <c:pt idx="1683">
                  <c:v>95.484185904099689</c:v>
                </c:pt>
                <c:pt idx="1684">
                  <c:v>95.480452079029902</c:v>
                </c:pt>
                <c:pt idx="1685">
                  <c:v>95.477858027997328</c:v>
                </c:pt>
                <c:pt idx="1686">
                  <c:v>95.474792382093369</c:v>
                </c:pt>
                <c:pt idx="1687">
                  <c:v>95.472276916909024</c:v>
                </c:pt>
                <c:pt idx="1688">
                  <c:v>95.468896847829939</c:v>
                </c:pt>
                <c:pt idx="1689">
                  <c:v>95.465280941423515</c:v>
                </c:pt>
                <c:pt idx="1690">
                  <c:v>95.461900792561778</c:v>
                </c:pt>
                <c:pt idx="1691">
                  <c:v>95.457891877132198</c:v>
                </c:pt>
                <c:pt idx="1692">
                  <c:v>95.454747565597359</c:v>
                </c:pt>
                <c:pt idx="1693">
                  <c:v>95.452114261532088</c:v>
                </c:pt>
                <c:pt idx="1694">
                  <c:v>95.449559543315047</c:v>
                </c:pt>
                <c:pt idx="1695">
                  <c:v>95.446493817628436</c:v>
                </c:pt>
                <c:pt idx="1696">
                  <c:v>95.443270920245581</c:v>
                </c:pt>
                <c:pt idx="1697">
                  <c:v>95.4404017788532</c:v>
                </c:pt>
                <c:pt idx="1698">
                  <c:v>95.437571970276366</c:v>
                </c:pt>
                <c:pt idx="1699">
                  <c:v>95.434977919243778</c:v>
                </c:pt>
                <c:pt idx="1700">
                  <c:v>95.43210877785161</c:v>
                </c:pt>
                <c:pt idx="1701">
                  <c:v>95.429436140971021</c:v>
                </c:pt>
                <c:pt idx="1702">
                  <c:v>95.426645585426854</c:v>
                </c:pt>
                <c:pt idx="1703">
                  <c:v>95.423658525370925</c:v>
                </c:pt>
                <c:pt idx="1704">
                  <c:v>95.420946555674988</c:v>
                </c:pt>
                <c:pt idx="1705">
                  <c:v>95.418077414282607</c:v>
                </c:pt>
                <c:pt idx="1706">
                  <c:v>95.415483363250232</c:v>
                </c:pt>
                <c:pt idx="1707">
                  <c:v>95.411553033668682</c:v>
                </c:pt>
                <c:pt idx="1708">
                  <c:v>95.408330136285841</c:v>
                </c:pt>
                <c:pt idx="1709">
                  <c:v>95.405696832220571</c:v>
                </c:pt>
                <c:pt idx="1710">
                  <c:v>95.402316683358833</c:v>
                </c:pt>
                <c:pt idx="1711">
                  <c:v>95.399526127814681</c:v>
                </c:pt>
                <c:pt idx="1712">
                  <c:v>95.39602814007182</c:v>
                </c:pt>
                <c:pt idx="1713">
                  <c:v>95.392451566480943</c:v>
                </c:pt>
                <c:pt idx="1714">
                  <c:v>95.389110750434526</c:v>
                </c:pt>
                <c:pt idx="1715">
                  <c:v>95.386005771715233</c:v>
                </c:pt>
                <c:pt idx="1716">
                  <c:v>95.382507783972372</c:v>
                </c:pt>
                <c:pt idx="1717">
                  <c:v>95.379913732939997</c:v>
                </c:pt>
                <c:pt idx="1718">
                  <c:v>95.376848087036038</c:v>
                </c:pt>
                <c:pt idx="1719">
                  <c:v>95.373467938174088</c:v>
                </c:pt>
                <c:pt idx="1720">
                  <c:v>95.37075596847815</c:v>
                </c:pt>
                <c:pt idx="1721">
                  <c:v>95.367650989758857</c:v>
                </c:pt>
                <c:pt idx="1722">
                  <c:v>95.365174937172483</c:v>
                </c:pt>
                <c:pt idx="1723">
                  <c:v>95.362109211485887</c:v>
                </c:pt>
                <c:pt idx="1724">
                  <c:v>95.358847061070136</c:v>
                </c:pt>
                <c:pt idx="1725">
                  <c:v>95.355113236000378</c:v>
                </c:pt>
                <c:pt idx="1726">
                  <c:v>95.351654501290412</c:v>
                </c:pt>
                <c:pt idx="1727">
                  <c:v>95.347802757557076</c:v>
                </c:pt>
                <c:pt idx="1728">
                  <c:v>95.34465844602245</c:v>
                </c:pt>
                <c:pt idx="1729">
                  <c:v>95.341435628422019</c:v>
                </c:pt>
                <c:pt idx="1730">
                  <c:v>95.338920163237674</c:v>
                </c:pt>
                <c:pt idx="1731">
                  <c:v>95.336522696499529</c:v>
                </c:pt>
                <c:pt idx="1732">
                  <c:v>95.333142547637792</c:v>
                </c:pt>
                <c:pt idx="1733">
                  <c:v>95.329919650254951</c:v>
                </c:pt>
                <c:pt idx="1734">
                  <c:v>95.32712909471077</c:v>
                </c:pt>
                <c:pt idx="1735">
                  <c:v>95.324063448806811</c:v>
                </c:pt>
                <c:pt idx="1736">
                  <c:v>95.321272893262659</c:v>
                </c:pt>
                <c:pt idx="1737">
                  <c:v>95.318639589197389</c:v>
                </c:pt>
                <c:pt idx="1738">
                  <c:v>95.316006205349467</c:v>
                </c:pt>
                <c:pt idx="1739">
                  <c:v>95.312468884791272</c:v>
                </c:pt>
                <c:pt idx="1740">
                  <c:v>95.308931644015914</c:v>
                </c:pt>
                <c:pt idx="1741">
                  <c:v>95.305237071978837</c:v>
                </c:pt>
                <c:pt idx="1742">
                  <c:v>95.302760939609797</c:v>
                </c:pt>
                <c:pt idx="1743">
                  <c:v>95.299459456378727</c:v>
                </c:pt>
                <c:pt idx="1744">
                  <c:v>95.296354477659435</c:v>
                </c:pt>
                <c:pt idx="1745">
                  <c:v>95.293524669082586</c:v>
                </c:pt>
                <c:pt idx="1746">
                  <c:v>95.290183853036169</c:v>
                </c:pt>
                <c:pt idx="1747">
                  <c:v>95.287000288468647</c:v>
                </c:pt>
                <c:pt idx="1748">
                  <c:v>95.283738058270245</c:v>
                </c:pt>
                <c:pt idx="1749">
                  <c:v>95.281694267740122</c:v>
                </c:pt>
                <c:pt idx="1750">
                  <c:v>95.278392784509052</c:v>
                </c:pt>
                <c:pt idx="1751">
                  <c:v>95.27556297593199</c:v>
                </c:pt>
                <c:pt idx="1752">
                  <c:v>95.272064908406676</c:v>
                </c:pt>
                <c:pt idx="1753">
                  <c:v>95.269785360332094</c:v>
                </c:pt>
                <c:pt idx="1754">
                  <c:v>95.26683755330906</c:v>
                </c:pt>
                <c:pt idx="1755">
                  <c:v>95.263811160437783</c:v>
                </c:pt>
                <c:pt idx="1756">
                  <c:v>95.260902766012705</c:v>
                </c:pt>
                <c:pt idx="1757">
                  <c:v>95.258190796316782</c:v>
                </c:pt>
                <c:pt idx="1758">
                  <c:v>95.255557492251512</c:v>
                </c:pt>
                <c:pt idx="1759">
                  <c:v>95.251666415702843</c:v>
                </c:pt>
                <c:pt idx="1760">
                  <c:v>95.249229616149151</c:v>
                </c:pt>
                <c:pt idx="1761">
                  <c:v>95.246163890462554</c:v>
                </c:pt>
                <c:pt idx="1762">
                  <c:v>95.243216163222144</c:v>
                </c:pt>
                <c:pt idx="1763">
                  <c:v>95.239639509848629</c:v>
                </c:pt>
                <c:pt idx="1764">
                  <c:v>95.236102269073086</c:v>
                </c:pt>
                <c:pt idx="1765">
                  <c:v>95.232800706059578</c:v>
                </c:pt>
                <c:pt idx="1766">
                  <c:v>95.22965647430739</c:v>
                </c:pt>
                <c:pt idx="1767">
                  <c:v>95.226551495588097</c:v>
                </c:pt>
                <c:pt idx="1768">
                  <c:v>95.2225818331912</c:v>
                </c:pt>
                <c:pt idx="1769">
                  <c:v>95.220184286670403</c:v>
                </c:pt>
                <c:pt idx="1770">
                  <c:v>95.217315145278008</c:v>
                </c:pt>
                <c:pt idx="1771">
                  <c:v>95.214446003885826</c:v>
                </c:pt>
                <c:pt idx="1772">
                  <c:v>95.210948016142979</c:v>
                </c:pt>
                <c:pt idx="1773">
                  <c:v>95.20831463229527</c:v>
                </c:pt>
                <c:pt idx="1774">
                  <c:v>95.206231588732251</c:v>
                </c:pt>
                <c:pt idx="1775">
                  <c:v>95.203716123547906</c:v>
                </c:pt>
                <c:pt idx="1776">
                  <c:v>95.201318656809761</c:v>
                </c:pt>
                <c:pt idx="1777">
                  <c:v>95.198252931123164</c:v>
                </c:pt>
                <c:pt idx="1778">
                  <c:v>95.196169887560146</c:v>
                </c:pt>
                <c:pt idx="1779">
                  <c:v>95.193300746167765</c:v>
                </c:pt>
                <c:pt idx="1780">
                  <c:v>95.189842011457799</c:v>
                </c:pt>
                <c:pt idx="1781">
                  <c:v>95.186894284217388</c:v>
                </c:pt>
                <c:pt idx="1782">
                  <c:v>95.184771828056384</c:v>
                </c:pt>
                <c:pt idx="1783">
                  <c:v>95.182138523991142</c:v>
                </c:pt>
                <c:pt idx="1784">
                  <c:v>95.178444031736902</c:v>
                </c:pt>
                <c:pt idx="1785">
                  <c:v>95.175889313519647</c:v>
                </c:pt>
                <c:pt idx="1786">
                  <c:v>95.172627083321444</c:v>
                </c:pt>
                <c:pt idx="1787">
                  <c:v>95.169915113625521</c:v>
                </c:pt>
                <c:pt idx="1788">
                  <c:v>95.165984784043957</c:v>
                </c:pt>
                <c:pt idx="1789">
                  <c:v>95.1623295448222</c:v>
                </c:pt>
                <c:pt idx="1790">
                  <c:v>95.159342484766469</c:v>
                </c:pt>
                <c:pt idx="1791">
                  <c:v>95.156551929222317</c:v>
                </c:pt>
                <c:pt idx="1792">
                  <c:v>95.153368364654796</c:v>
                </c:pt>
                <c:pt idx="1793">
                  <c:v>95.150302718750837</c:v>
                </c:pt>
                <c:pt idx="1794">
                  <c:v>95.147394244543108</c:v>
                </c:pt>
                <c:pt idx="1795">
                  <c:v>95.143699752288683</c:v>
                </c:pt>
                <c:pt idx="1796">
                  <c:v>95.140909196744516</c:v>
                </c:pt>
                <c:pt idx="1797">
                  <c:v>95.13784347105792</c:v>
                </c:pt>
                <c:pt idx="1798">
                  <c:v>95.135249499807983</c:v>
                </c:pt>
                <c:pt idx="1799">
                  <c:v>95.132419611448498</c:v>
                </c:pt>
                <c:pt idx="1800">
                  <c:v>95.128725119194058</c:v>
                </c:pt>
                <c:pt idx="1801">
                  <c:v>95.125620140474766</c:v>
                </c:pt>
                <c:pt idx="1802">
                  <c:v>95.121807649774127</c:v>
                </c:pt>
                <c:pt idx="1803">
                  <c:v>95.118506166543256</c:v>
                </c:pt>
                <c:pt idx="1804">
                  <c:v>95.115715610999089</c:v>
                </c:pt>
                <c:pt idx="1805">
                  <c:v>95.112689218127827</c:v>
                </c:pt>
                <c:pt idx="1806">
                  <c:v>95.109034058688721</c:v>
                </c:pt>
                <c:pt idx="1807">
                  <c:v>95.105653909826984</c:v>
                </c:pt>
                <c:pt idx="1808">
                  <c:v>95.102548931107691</c:v>
                </c:pt>
                <c:pt idx="1809">
                  <c:v>95.099443952388185</c:v>
                </c:pt>
                <c:pt idx="1810">
                  <c:v>95.097046485650026</c:v>
                </c:pt>
                <c:pt idx="1811">
                  <c:v>95.09429518313857</c:v>
                </c:pt>
                <c:pt idx="1812">
                  <c:v>95.091661879073513</c:v>
                </c:pt>
                <c:pt idx="1813">
                  <c:v>95.088871323529361</c:v>
                </c:pt>
                <c:pt idx="1814">
                  <c:v>95.085412668601819</c:v>
                </c:pt>
                <c:pt idx="1815">
                  <c:v>95.082700698905882</c:v>
                </c:pt>
                <c:pt idx="1816">
                  <c:v>95.080617575560424</c:v>
                </c:pt>
                <c:pt idx="1817">
                  <c:v>95.077591262471799</c:v>
                </c:pt>
                <c:pt idx="1818">
                  <c:v>95.074918625590982</c:v>
                </c:pt>
                <c:pt idx="1819">
                  <c:v>95.072678330549294</c:v>
                </c:pt>
                <c:pt idx="1820">
                  <c:v>95.070005693668492</c:v>
                </c:pt>
                <c:pt idx="1821">
                  <c:v>95.066468373110524</c:v>
                </c:pt>
                <c:pt idx="1822">
                  <c:v>95.063324061575685</c:v>
                </c:pt>
                <c:pt idx="1823">
                  <c:v>95.060494252998836</c:v>
                </c:pt>
                <c:pt idx="1824">
                  <c:v>95.05738927427933</c:v>
                </c:pt>
                <c:pt idx="1825">
                  <c:v>95.054166376896475</c:v>
                </c:pt>
                <c:pt idx="1826">
                  <c:v>95.05066830937119</c:v>
                </c:pt>
                <c:pt idx="1827">
                  <c:v>95.048192256784802</c:v>
                </c:pt>
                <c:pt idx="1828">
                  <c:v>95.044930026586627</c:v>
                </c:pt>
                <c:pt idx="1829">
                  <c:v>95.041353373213113</c:v>
                </c:pt>
                <c:pt idx="1830">
                  <c:v>95.038327060124473</c:v>
                </c:pt>
                <c:pt idx="1831">
                  <c:v>95.035418585916759</c:v>
                </c:pt>
                <c:pt idx="1832">
                  <c:v>95.032392193045709</c:v>
                </c:pt>
                <c:pt idx="1833">
                  <c:v>95.028854872487528</c:v>
                </c:pt>
                <c:pt idx="1834">
                  <c:v>95.026221568422258</c:v>
                </c:pt>
                <c:pt idx="1835">
                  <c:v>95.023273841181862</c:v>
                </c:pt>
                <c:pt idx="1836">
                  <c:v>95.020365366974133</c:v>
                </c:pt>
                <c:pt idx="1837">
                  <c:v>95.016710127752376</c:v>
                </c:pt>
                <c:pt idx="1838">
                  <c:v>95.013683734881312</c:v>
                </c:pt>
                <c:pt idx="1839">
                  <c:v>95.010736007640688</c:v>
                </c:pt>
                <c:pt idx="1840">
                  <c:v>95.007906119281202</c:v>
                </c:pt>
                <c:pt idx="1841">
                  <c:v>95.004879806192577</c:v>
                </c:pt>
                <c:pt idx="1842">
                  <c:v>95.002403673823764</c:v>
                </c:pt>
                <c:pt idx="1843">
                  <c:v>94.999888208639391</c:v>
                </c:pt>
                <c:pt idx="1844">
                  <c:v>94.997765832261038</c:v>
                </c:pt>
                <c:pt idx="1845">
                  <c:v>94.995289699892027</c:v>
                </c:pt>
                <c:pt idx="1846">
                  <c:v>94.992263307020977</c:v>
                </c:pt>
                <c:pt idx="1847">
                  <c:v>94.989747921619255</c:v>
                </c:pt>
                <c:pt idx="1848">
                  <c:v>94.986603610084416</c:v>
                </c:pt>
                <c:pt idx="1849">
                  <c:v>94.984048891867374</c:v>
                </c:pt>
                <c:pt idx="1850">
                  <c:v>94.980708155603395</c:v>
                </c:pt>
                <c:pt idx="1851">
                  <c:v>94.978428527746161</c:v>
                </c:pt>
                <c:pt idx="1852">
                  <c:v>94.975480720723112</c:v>
                </c:pt>
                <c:pt idx="1853">
                  <c:v>94.972336488970925</c:v>
                </c:pt>
                <c:pt idx="1854">
                  <c:v>94.968759835597609</c:v>
                </c:pt>
                <c:pt idx="1855">
                  <c:v>94.965772775541666</c:v>
                </c:pt>
                <c:pt idx="1856">
                  <c:v>94.962903634149271</c:v>
                </c:pt>
                <c:pt idx="1857">
                  <c:v>94.960270330084214</c:v>
                </c:pt>
                <c:pt idx="1858">
                  <c:v>94.957754864899854</c:v>
                </c:pt>
                <c:pt idx="1859">
                  <c:v>94.954256877156993</c:v>
                </c:pt>
                <c:pt idx="1860">
                  <c:v>94.951741411972861</c:v>
                </c:pt>
                <c:pt idx="1861">
                  <c:v>94.94887227058048</c:v>
                </c:pt>
                <c:pt idx="1862">
                  <c:v>94.945728038828292</c:v>
                </c:pt>
                <c:pt idx="1863">
                  <c:v>94.942976736317021</c:v>
                </c:pt>
                <c:pt idx="1864">
                  <c:v>94.939675253085952</c:v>
                </c:pt>
                <c:pt idx="1865">
                  <c:v>94.936334437039548</c:v>
                </c:pt>
                <c:pt idx="1866">
                  <c:v>94.93326879113539</c:v>
                </c:pt>
                <c:pt idx="1867">
                  <c:v>94.930360316927874</c:v>
                </c:pt>
                <c:pt idx="1868">
                  <c:v>94.92709816651211</c:v>
                </c:pt>
                <c:pt idx="1869">
                  <c:v>94.924229025119729</c:v>
                </c:pt>
                <c:pt idx="1870">
                  <c:v>94.920691704561747</c:v>
                </c:pt>
                <c:pt idx="1871">
                  <c:v>94.917625978875137</c:v>
                </c:pt>
                <c:pt idx="1872">
                  <c:v>94.914953341994533</c:v>
                </c:pt>
                <c:pt idx="1873">
                  <c:v>94.911258849740079</c:v>
                </c:pt>
                <c:pt idx="1874">
                  <c:v>94.908350375532379</c:v>
                </c:pt>
                <c:pt idx="1875">
                  <c:v>94.905599152803532</c:v>
                </c:pt>
                <c:pt idx="1876">
                  <c:v>94.903201606282735</c:v>
                </c:pt>
                <c:pt idx="1877">
                  <c:v>94.899821537203636</c:v>
                </c:pt>
                <c:pt idx="1878">
                  <c:v>94.897502656313506</c:v>
                </c:pt>
                <c:pt idx="1879">
                  <c:v>94.894554849290472</c:v>
                </c:pt>
                <c:pt idx="1880">
                  <c:v>94.892157382552327</c:v>
                </c:pt>
                <c:pt idx="1881">
                  <c:v>94.889209575529279</c:v>
                </c:pt>
                <c:pt idx="1882">
                  <c:v>94.886222515473349</c:v>
                </c:pt>
                <c:pt idx="1883">
                  <c:v>94.884060806279663</c:v>
                </c:pt>
                <c:pt idx="1884">
                  <c:v>94.882213520261118</c:v>
                </c:pt>
                <c:pt idx="1885">
                  <c:v>94.879855386338292</c:v>
                </c:pt>
                <c:pt idx="1886">
                  <c:v>94.876278732964991</c:v>
                </c:pt>
                <c:pt idx="1887">
                  <c:v>94.87403843792309</c:v>
                </c:pt>
                <c:pt idx="1888">
                  <c:v>94.871051377867133</c:v>
                </c:pt>
                <c:pt idx="1889">
                  <c:v>94.868496619758787</c:v>
                </c:pt>
                <c:pt idx="1890">
                  <c:v>94.865745397029954</c:v>
                </c:pt>
                <c:pt idx="1891">
                  <c:v>94.86303346722535</c:v>
                </c:pt>
                <c:pt idx="1892">
                  <c:v>94.860675253519872</c:v>
                </c:pt>
                <c:pt idx="1893">
                  <c:v>94.857688193464156</c:v>
                </c:pt>
                <c:pt idx="1894">
                  <c:v>94.85426879156951</c:v>
                </c:pt>
                <c:pt idx="1895">
                  <c:v>94.850810056859544</c:v>
                </c:pt>
                <c:pt idx="1896">
                  <c:v>94.848962810732331</c:v>
                </c:pt>
                <c:pt idx="1897">
                  <c:v>94.846290173851727</c:v>
                </c:pt>
                <c:pt idx="1898">
                  <c:v>94.84357820415579</c:v>
                </c:pt>
                <c:pt idx="1899">
                  <c:v>94.841180697526113</c:v>
                </c:pt>
                <c:pt idx="1900">
                  <c:v>94.838861816636197</c:v>
                </c:pt>
                <c:pt idx="1901">
                  <c:v>94.835678212177356</c:v>
                </c:pt>
                <c:pt idx="1902">
                  <c:v>94.832573233458064</c:v>
                </c:pt>
                <c:pt idx="1903">
                  <c:v>94.830136433904357</c:v>
                </c:pt>
                <c:pt idx="1904">
                  <c:v>94.826992162261064</c:v>
                </c:pt>
                <c:pt idx="1905">
                  <c:v>94.823926476465786</c:v>
                </c:pt>
                <c:pt idx="1906">
                  <c:v>94.820467781646926</c:v>
                </c:pt>
                <c:pt idx="1907">
                  <c:v>94.817677226102774</c:v>
                </c:pt>
                <c:pt idx="1908">
                  <c:v>94.814925963482835</c:v>
                </c:pt>
                <c:pt idx="1909">
                  <c:v>94.811545894403523</c:v>
                </c:pt>
                <c:pt idx="1910">
                  <c:v>94.808991136295148</c:v>
                </c:pt>
                <c:pt idx="1911">
                  <c:v>94.806043369163433</c:v>
                </c:pt>
                <c:pt idx="1912">
                  <c:v>94.8032528535106</c:v>
                </c:pt>
                <c:pt idx="1913">
                  <c:v>94.800029956127759</c:v>
                </c:pt>
                <c:pt idx="1914">
                  <c:v>94.797593116682734</c:v>
                </c:pt>
                <c:pt idx="1915">
                  <c:v>94.795588658967944</c:v>
                </c:pt>
                <c:pt idx="1916">
                  <c:v>94.792798103423792</c:v>
                </c:pt>
                <c:pt idx="1917">
                  <c:v>94.79000754787964</c:v>
                </c:pt>
                <c:pt idx="1918">
                  <c:v>94.787413536738583</c:v>
                </c:pt>
                <c:pt idx="1919">
                  <c:v>94.784544355454884</c:v>
                </c:pt>
                <c:pt idx="1920">
                  <c:v>94.780731944536868</c:v>
                </c:pt>
                <c:pt idx="1921">
                  <c:v>94.778334437907404</c:v>
                </c:pt>
                <c:pt idx="1922">
                  <c:v>94.775504589439251</c:v>
                </c:pt>
                <c:pt idx="1923">
                  <c:v>94.773028457070225</c:v>
                </c:pt>
                <c:pt idx="1924">
                  <c:v>94.770788162028538</c:v>
                </c:pt>
                <c:pt idx="1925">
                  <c:v>94.766975711219217</c:v>
                </c:pt>
                <c:pt idx="1926">
                  <c:v>94.764342367262614</c:v>
                </c:pt>
                <c:pt idx="1927">
                  <c:v>94.76131601428267</c:v>
                </c:pt>
                <c:pt idx="1928">
                  <c:v>94.758250328487378</c:v>
                </c:pt>
                <c:pt idx="1929">
                  <c:v>94.756324456620803</c:v>
                </c:pt>
                <c:pt idx="1930">
                  <c:v>94.753769738403761</c:v>
                </c:pt>
                <c:pt idx="1931">
                  <c:v>94.751215020186521</c:v>
                </c:pt>
                <c:pt idx="1932">
                  <c:v>94.748660301969494</c:v>
                </c:pt>
                <c:pt idx="1933">
                  <c:v>94.746144876676453</c:v>
                </c:pt>
                <c:pt idx="1934">
                  <c:v>94.743197109544738</c:v>
                </c:pt>
                <c:pt idx="1935">
                  <c:v>94.74142844926574</c:v>
                </c:pt>
                <c:pt idx="1936">
                  <c:v>94.739109528484292</c:v>
                </c:pt>
                <c:pt idx="1937">
                  <c:v>94.73596525684097</c:v>
                </c:pt>
                <c:pt idx="1938">
                  <c:v>94.733174701296818</c:v>
                </c:pt>
                <c:pt idx="1939">
                  <c:v>94.729558794890394</c:v>
                </c:pt>
                <c:pt idx="1940">
                  <c:v>94.72700403678202</c:v>
                </c:pt>
                <c:pt idx="1941">
                  <c:v>94.723781179290484</c:v>
                </c:pt>
                <c:pt idx="1942">
                  <c:v>94.721029916670332</c:v>
                </c:pt>
                <c:pt idx="1943">
                  <c:v>94.717767726363476</c:v>
                </c:pt>
                <c:pt idx="1944">
                  <c:v>94.714819959231548</c:v>
                </c:pt>
                <c:pt idx="1945">
                  <c:v>94.711872192099818</c:v>
                </c:pt>
                <c:pt idx="1946">
                  <c:v>94.708256285693608</c:v>
                </c:pt>
                <c:pt idx="1947">
                  <c:v>94.706369706751062</c:v>
                </c:pt>
                <c:pt idx="1948">
                  <c:v>94.70353985828288</c:v>
                </c:pt>
                <c:pt idx="1949">
                  <c:v>94.70129956324098</c:v>
                </c:pt>
                <c:pt idx="1950">
                  <c:v>94.69839112892457</c:v>
                </c:pt>
                <c:pt idx="1951">
                  <c:v>94.695875703631557</c:v>
                </c:pt>
                <c:pt idx="1952">
                  <c:v>94.692967229423843</c:v>
                </c:pt>
                <c:pt idx="1953">
                  <c:v>94.69060901571838</c:v>
                </c:pt>
                <c:pt idx="1954">
                  <c:v>94.687975671761777</c:v>
                </c:pt>
                <c:pt idx="1955">
                  <c:v>94.685420953544735</c:v>
                </c:pt>
                <c:pt idx="1956">
                  <c:v>94.683534374602189</c:v>
                </c:pt>
                <c:pt idx="1957">
                  <c:v>94.680979656385148</c:v>
                </c:pt>
                <c:pt idx="1958">
                  <c:v>94.678896572930796</c:v>
                </c:pt>
                <c:pt idx="1959">
                  <c:v>94.676420440561785</c:v>
                </c:pt>
                <c:pt idx="1960">
                  <c:v>94.674140852595855</c:v>
                </c:pt>
                <c:pt idx="1961">
                  <c:v>94.671586134378813</c:v>
                </c:pt>
                <c:pt idx="1962">
                  <c:v>94.669581636772691</c:v>
                </c:pt>
                <c:pt idx="1963">
                  <c:v>94.667144837219226</c:v>
                </c:pt>
                <c:pt idx="1964">
                  <c:v>94.664590119001971</c:v>
                </c:pt>
                <c:pt idx="1965">
                  <c:v>94.661642351870242</c:v>
                </c:pt>
                <c:pt idx="1966">
                  <c:v>94.658930422065637</c:v>
                </c:pt>
                <c:pt idx="1967">
                  <c:v>94.65555031309502</c:v>
                </c:pt>
                <c:pt idx="1968">
                  <c:v>94.652956262062645</c:v>
                </c:pt>
                <c:pt idx="1969">
                  <c:v>94.650126413594464</c:v>
                </c:pt>
                <c:pt idx="1970">
                  <c:v>94.647139353538535</c:v>
                </c:pt>
                <c:pt idx="1971">
                  <c:v>94.644584635321493</c:v>
                </c:pt>
                <c:pt idx="1972">
                  <c:v>94.641008021839284</c:v>
                </c:pt>
                <c:pt idx="1973">
                  <c:v>94.63813884055557</c:v>
                </c:pt>
                <c:pt idx="1974">
                  <c:v>94.635544829414542</c:v>
                </c:pt>
                <c:pt idx="1975">
                  <c:v>94.633383120220856</c:v>
                </c:pt>
                <c:pt idx="1976">
                  <c:v>94.630828402003615</c:v>
                </c:pt>
                <c:pt idx="1977">
                  <c:v>94.628312976710589</c:v>
                </c:pt>
                <c:pt idx="1978">
                  <c:v>94.625797551417548</c:v>
                </c:pt>
                <c:pt idx="1979">
                  <c:v>94.622574654034707</c:v>
                </c:pt>
                <c:pt idx="1980">
                  <c:v>94.620098561557015</c:v>
                </c:pt>
                <c:pt idx="1981">
                  <c:v>94.617622429188188</c:v>
                </c:pt>
                <c:pt idx="1982">
                  <c:v>94.615500052809864</c:v>
                </c:pt>
                <c:pt idx="1983">
                  <c:v>94.612984627516823</c:v>
                </c:pt>
                <c:pt idx="1984">
                  <c:v>94.61011544623311</c:v>
                </c:pt>
                <c:pt idx="1985">
                  <c:v>94.607521435092082</c:v>
                </c:pt>
                <c:pt idx="1986">
                  <c:v>94.604259244785013</c:v>
                </c:pt>
                <c:pt idx="1987">
                  <c:v>94.601272184729268</c:v>
                </c:pt>
                <c:pt idx="1988">
                  <c:v>94.598560215033146</c:v>
                </c:pt>
                <c:pt idx="1989">
                  <c:v>94.59628062706723</c:v>
                </c:pt>
                <c:pt idx="1990">
                  <c:v>94.593843827513751</c:v>
                </c:pt>
                <c:pt idx="1991">
                  <c:v>94.590581637206682</c:v>
                </c:pt>
                <c:pt idx="1992">
                  <c:v>94.588144797761885</c:v>
                </c:pt>
                <c:pt idx="1993">
                  <c:v>94.58570799820842</c:v>
                </c:pt>
                <c:pt idx="1994">
                  <c:v>94.582524393749566</c:v>
                </c:pt>
                <c:pt idx="1995">
                  <c:v>94.579576626617836</c:v>
                </c:pt>
                <c:pt idx="1996">
                  <c:v>94.577061241216128</c:v>
                </c:pt>
                <c:pt idx="1997">
                  <c:v>94.574624401771118</c:v>
                </c:pt>
                <c:pt idx="1998">
                  <c:v>94.570772658037797</c:v>
                </c:pt>
                <c:pt idx="1999">
                  <c:v>94.567706972242505</c:v>
                </c:pt>
                <c:pt idx="2000">
                  <c:v>94.565073668177234</c:v>
                </c:pt>
                <c:pt idx="2001">
                  <c:v>94.562518910068874</c:v>
                </c:pt>
                <c:pt idx="2002">
                  <c:v>94.55921742683779</c:v>
                </c:pt>
                <c:pt idx="2003">
                  <c:v>94.555994529454949</c:v>
                </c:pt>
                <c:pt idx="2004">
                  <c:v>94.553243306726102</c:v>
                </c:pt>
                <c:pt idx="2005">
                  <c:v>94.550531376921498</c:v>
                </c:pt>
                <c:pt idx="2006">
                  <c:v>94.548251749064264</c:v>
                </c:pt>
                <c:pt idx="2007">
                  <c:v>94.545303981932534</c:v>
                </c:pt>
                <c:pt idx="2008">
                  <c:v>94.54337811006576</c:v>
                </c:pt>
                <c:pt idx="2009">
                  <c:v>94.540980603436296</c:v>
                </c:pt>
                <c:pt idx="2010">
                  <c:v>94.538111462043915</c:v>
                </c:pt>
                <c:pt idx="2011">
                  <c:v>94.534967170454848</c:v>
                </c:pt>
                <c:pt idx="2012">
                  <c:v>94.532255240650244</c:v>
                </c:pt>
                <c:pt idx="2013">
                  <c:v>94.529779108281232</c:v>
                </c:pt>
                <c:pt idx="2014">
                  <c:v>94.527735337696669</c:v>
                </c:pt>
                <c:pt idx="2015">
                  <c:v>94.524355228726236</c:v>
                </c:pt>
                <c:pt idx="2016">
                  <c:v>94.520660696580478</c:v>
                </c:pt>
                <c:pt idx="2017">
                  <c:v>94.517673636524762</c:v>
                </c:pt>
                <c:pt idx="2018">
                  <c:v>94.514490052011482</c:v>
                </c:pt>
                <c:pt idx="2019">
                  <c:v>94.511385073292189</c:v>
                </c:pt>
                <c:pt idx="2020">
                  <c:v>94.507926378473528</c:v>
                </c:pt>
                <c:pt idx="2021">
                  <c:v>94.505135822929375</c:v>
                </c:pt>
                <c:pt idx="2022">
                  <c:v>94.502738316299912</c:v>
                </c:pt>
                <c:pt idx="2023">
                  <c:v>94.499633337580406</c:v>
                </c:pt>
                <c:pt idx="2024">
                  <c:v>94.496882094906013</c:v>
                </c:pt>
                <c:pt idx="2025">
                  <c:v>94.494445275406761</c:v>
                </c:pt>
                <c:pt idx="2026">
                  <c:v>94.492087061701497</c:v>
                </c:pt>
                <c:pt idx="2027">
                  <c:v>94.490239795628526</c:v>
                </c:pt>
                <c:pt idx="2028">
                  <c:v>94.488549741143316</c:v>
                </c:pt>
                <c:pt idx="2029">
                  <c:v>94.486427364764964</c:v>
                </c:pt>
                <c:pt idx="2030">
                  <c:v>94.484265675516852</c:v>
                </c:pt>
                <c:pt idx="2031">
                  <c:v>94.482418409444065</c:v>
                </c:pt>
                <c:pt idx="2032">
                  <c:v>94.479549248106125</c:v>
                </c:pt>
                <c:pt idx="2033">
                  <c:v>94.477112428606873</c:v>
                </c:pt>
                <c:pt idx="2034">
                  <c:v>94.474361185932494</c:v>
                </c:pt>
                <c:pt idx="2035">
                  <c:v>94.472120890890594</c:v>
                </c:pt>
                <c:pt idx="2036">
                  <c:v>94.470509442199159</c:v>
                </c:pt>
                <c:pt idx="2037">
                  <c:v>94.468072622699907</c:v>
                </c:pt>
                <c:pt idx="2038">
                  <c:v>94.464535322087471</c:v>
                </c:pt>
                <c:pt idx="2039">
                  <c:v>94.462295007099812</c:v>
                </c:pt>
                <c:pt idx="2040">
                  <c:v>94.460133317851898</c:v>
                </c:pt>
                <c:pt idx="2041">
                  <c:v>94.457028339132393</c:v>
                </c:pt>
                <c:pt idx="2042">
                  <c:v>94.454277096458</c:v>
                </c:pt>
                <c:pt idx="2043">
                  <c:v>94.452272618797451</c:v>
                </c:pt>
                <c:pt idx="2044">
                  <c:v>94.449678587710636</c:v>
                </c:pt>
                <c:pt idx="2045">
                  <c:v>94.447202475287384</c:v>
                </c:pt>
                <c:pt idx="2046">
                  <c:v>94.444372626819217</c:v>
                </c:pt>
                <c:pt idx="2047">
                  <c:v>94.441582071275064</c:v>
                </c:pt>
                <c:pt idx="2048">
                  <c:v>94.439459694896712</c:v>
                </c:pt>
                <c:pt idx="2049">
                  <c:v>94.43666913935256</c:v>
                </c:pt>
                <c:pt idx="2050">
                  <c:v>94.433996502471956</c:v>
                </c:pt>
                <c:pt idx="2051">
                  <c:v>94.431441764309156</c:v>
                </c:pt>
                <c:pt idx="2052">
                  <c:v>94.429555205312155</c:v>
                </c:pt>
                <c:pt idx="2053">
                  <c:v>94.4266467510502</c:v>
                </c:pt>
                <c:pt idx="2054">
                  <c:v>94.424406456008299</c:v>
                </c:pt>
                <c:pt idx="2055">
                  <c:v>94.42236266547819</c:v>
                </c:pt>
                <c:pt idx="2056">
                  <c:v>94.420004451772726</c:v>
                </c:pt>
                <c:pt idx="2057">
                  <c:v>94.417056684641011</c:v>
                </c:pt>
                <c:pt idx="2058">
                  <c:v>94.414698490881307</c:v>
                </c:pt>
                <c:pt idx="2059">
                  <c:v>94.412497488763407</c:v>
                </c:pt>
                <c:pt idx="2060">
                  <c:v>94.410257193721506</c:v>
                </c:pt>
                <c:pt idx="2061">
                  <c:v>94.407977585810031</c:v>
                </c:pt>
                <c:pt idx="2062">
                  <c:v>94.40518703026585</c:v>
                </c:pt>
                <c:pt idx="2063">
                  <c:v>94.402239283079709</c:v>
                </c:pt>
                <c:pt idx="2064">
                  <c:v>94.399920362298246</c:v>
                </c:pt>
                <c:pt idx="2065">
                  <c:v>94.396894009318501</c:v>
                </c:pt>
                <c:pt idx="2066">
                  <c:v>94.393828323523209</c:v>
                </c:pt>
                <c:pt idx="2067">
                  <c:v>94.391155686642406</c:v>
                </c:pt>
                <c:pt idx="2068">
                  <c:v>94.38895468452472</c:v>
                </c:pt>
                <c:pt idx="2069">
                  <c:v>94.385692494217651</c:v>
                </c:pt>
                <c:pt idx="2070">
                  <c:v>94.382705434161906</c:v>
                </c:pt>
                <c:pt idx="2071">
                  <c:v>94.380032797281302</c:v>
                </c:pt>
                <c:pt idx="2072">
                  <c:v>94.377006424355798</c:v>
                </c:pt>
                <c:pt idx="2073">
                  <c:v>94.374923340901475</c:v>
                </c:pt>
                <c:pt idx="2074">
                  <c:v>94.372565137168891</c:v>
                </c:pt>
                <c:pt idx="2075">
                  <c:v>94.370482053714568</c:v>
                </c:pt>
                <c:pt idx="2076">
                  <c:v>94.368556181847993</c:v>
                </c:pt>
                <c:pt idx="2077">
                  <c:v>94.366473098393655</c:v>
                </c:pt>
                <c:pt idx="2078">
                  <c:v>94.363446725468137</c:v>
                </c:pt>
                <c:pt idx="2079">
                  <c:v>94.360852694381336</c:v>
                </c:pt>
                <c:pt idx="2080">
                  <c:v>94.358140754603639</c:v>
                </c:pt>
                <c:pt idx="2081">
                  <c:v>94.356254185633958</c:v>
                </c:pt>
                <c:pt idx="2082">
                  <c:v>94.354053193488966</c:v>
                </c:pt>
                <c:pt idx="2083">
                  <c:v>94.351144729254131</c:v>
                </c:pt>
                <c:pt idx="2084">
                  <c:v>94.348079063404597</c:v>
                </c:pt>
                <c:pt idx="2085">
                  <c:v>94.34505269047888</c:v>
                </c:pt>
                <c:pt idx="2086">
                  <c:v>94.341476067024004</c:v>
                </c:pt>
                <c:pt idx="2087">
                  <c:v>94.338685521452518</c:v>
                </c:pt>
                <c:pt idx="2088">
                  <c:v>94.336484529307711</c:v>
                </c:pt>
                <c:pt idx="2089">
                  <c:v>94.334283527189825</c:v>
                </c:pt>
                <c:pt idx="2090">
                  <c:v>94.332396968192839</c:v>
                </c:pt>
                <c:pt idx="2091">
                  <c:v>94.329331292370441</c:v>
                </c:pt>
                <c:pt idx="2092">
                  <c:v>94.326973078664977</c:v>
                </c:pt>
                <c:pt idx="2093">
                  <c:v>94.324929298107733</c:v>
                </c:pt>
                <c:pt idx="2094">
                  <c:v>94.321942238051776</c:v>
                </c:pt>
                <c:pt idx="2095">
                  <c:v>94.319387509861855</c:v>
                </c:pt>
                <c:pt idx="2096">
                  <c:v>94.316557651420808</c:v>
                </c:pt>
                <c:pt idx="2097">
                  <c:v>94.314749698217597</c:v>
                </c:pt>
                <c:pt idx="2098">
                  <c:v>94.311526810807635</c:v>
                </c:pt>
                <c:pt idx="2099">
                  <c:v>94.309050688411503</c:v>
                </c:pt>
                <c:pt idx="2100">
                  <c:v>94.306260142840202</c:v>
                </c:pt>
                <c:pt idx="2101">
                  <c:v>94.304059140722302</c:v>
                </c:pt>
                <c:pt idx="2102">
                  <c:v>94.301189989357241</c:v>
                </c:pt>
                <c:pt idx="2103">
                  <c:v>94.298320837992179</c:v>
                </c:pt>
                <c:pt idx="2104">
                  <c:v>94.295648191138696</c:v>
                </c:pt>
                <c:pt idx="2105">
                  <c:v>94.292896948464119</c:v>
                </c:pt>
                <c:pt idx="2106">
                  <c:v>94.291678538714706</c:v>
                </c:pt>
                <c:pt idx="2107">
                  <c:v>94.288730781555657</c:v>
                </c:pt>
                <c:pt idx="2108">
                  <c:v>94.286726303895307</c:v>
                </c:pt>
                <c:pt idx="2109">
                  <c:v>94.284132272808492</c:v>
                </c:pt>
                <c:pt idx="2110">
                  <c:v>94.281381025147454</c:v>
                </c:pt>
                <c:pt idx="2111">
                  <c:v>94.278118834840598</c:v>
                </c:pt>
                <c:pt idx="2112">
                  <c:v>94.27583923191537</c:v>
                </c:pt>
                <c:pt idx="2113">
                  <c:v>94.273402417402565</c:v>
                </c:pt>
                <c:pt idx="2114">
                  <c:v>94.271044208683534</c:v>
                </c:pt>
                <c:pt idx="2115">
                  <c:v>94.26837157180293</c:v>
                </c:pt>
                <c:pt idx="2116">
                  <c:v>94.265305895980546</c:v>
                </c:pt>
                <c:pt idx="2117">
                  <c:v>94.262397436732158</c:v>
                </c:pt>
                <c:pt idx="2118">
                  <c:v>94.259567588263778</c:v>
                </c:pt>
                <c:pt idx="2119">
                  <c:v>94.257602413500322</c:v>
                </c:pt>
                <c:pt idx="2120">
                  <c:v>94.25524420478132</c:v>
                </c:pt>
                <c:pt idx="2121">
                  <c:v>94.253475544502322</c:v>
                </c:pt>
                <c:pt idx="2122">
                  <c:v>94.25131385525421</c:v>
                </c:pt>
                <c:pt idx="2123">
                  <c:v>94.249112858122757</c:v>
                </c:pt>
                <c:pt idx="2124">
                  <c:v>94.24718698625621</c:v>
                </c:pt>
                <c:pt idx="2125">
                  <c:v>94.245379025573328</c:v>
                </c:pt>
                <c:pt idx="2126">
                  <c:v>94.243531761993779</c:v>
                </c:pt>
                <c:pt idx="2127">
                  <c:v>94.241881015391698</c:v>
                </c:pt>
                <c:pt idx="2128">
                  <c:v>94.239758626547456</c:v>
                </c:pt>
                <c:pt idx="2129">
                  <c:v>94.237125290070537</c:v>
                </c:pt>
                <c:pt idx="2130">
                  <c:v>94.234806384248401</c:v>
                </c:pt>
                <c:pt idx="2131">
                  <c:v>94.232448175529385</c:v>
                </c:pt>
                <c:pt idx="2132">
                  <c:v>94.230011358523356</c:v>
                </c:pt>
                <c:pt idx="2133">
                  <c:v>94.227378024539632</c:v>
                </c:pt>
                <c:pt idx="2134">
                  <c:v>94.224469565291244</c:v>
                </c:pt>
                <c:pt idx="2135">
                  <c:v>94.222386480590401</c:v>
                </c:pt>
                <c:pt idx="2136">
                  <c:v>94.219713842463079</c:v>
                </c:pt>
                <c:pt idx="2137">
                  <c:v>94.217119812622983</c:v>
                </c:pt>
                <c:pt idx="2138">
                  <c:v>94.214643692096601</c:v>
                </c:pt>
                <c:pt idx="2139">
                  <c:v>94.212128268050293</c:v>
                </c:pt>
                <c:pt idx="2140">
                  <c:v>94.209809361916555</c:v>
                </c:pt>
                <c:pt idx="2141">
                  <c:v>94.207569062823282</c:v>
                </c:pt>
                <c:pt idx="2142">
                  <c:v>94.20509294260853</c:v>
                </c:pt>
                <c:pt idx="2143">
                  <c:v>94.203717320336466</c:v>
                </c:pt>
                <c:pt idx="2144">
                  <c:v>94.202145180463248</c:v>
                </c:pt>
                <c:pt idx="2145">
                  <c:v>94.199669060248709</c:v>
                </c:pt>
                <c:pt idx="2146">
                  <c:v>94.197310850283188</c:v>
                </c:pt>
                <c:pt idx="2147">
                  <c:v>94.195463586080152</c:v>
                </c:pt>
                <c:pt idx="2148">
                  <c:v>94.193026769074123</c:v>
                </c:pt>
                <c:pt idx="2149">
                  <c:v>94.191140201350962</c:v>
                </c:pt>
                <c:pt idx="2150">
                  <c:v>94.188742688488531</c:v>
                </c:pt>
                <c:pt idx="2151">
                  <c:v>94.186423782666395</c:v>
                </c:pt>
                <c:pt idx="2152">
                  <c:v>94.183908359866592</c:v>
                </c:pt>
                <c:pt idx="2153">
                  <c:v>94.180213830214058</c:v>
                </c:pt>
                <c:pt idx="2154">
                  <c:v>94.177030248194214</c:v>
                </c:pt>
                <c:pt idx="2155">
                  <c:v>94.174436217107385</c:v>
                </c:pt>
                <c:pt idx="2156">
                  <c:v>94.172628256424517</c:v>
                </c:pt>
                <c:pt idx="2157">
                  <c:v>94.16995561705069</c:v>
                </c:pt>
                <c:pt idx="2158">
                  <c:v>94.167558105434779</c:v>
                </c:pt>
                <c:pt idx="2159">
                  <c:v>94.165042680141738</c:v>
                </c:pt>
                <c:pt idx="2160">
                  <c:v>94.162920293790719</c:v>
                </c:pt>
                <c:pt idx="2161">
                  <c:v>94.160365565600799</c:v>
                </c:pt>
                <c:pt idx="2162">
                  <c:v>94.158243174263134</c:v>
                </c:pt>
                <c:pt idx="2163">
                  <c:v>94.156317307382807</c:v>
                </c:pt>
                <c:pt idx="2164">
                  <c:v>94.154587950000689</c:v>
                </c:pt>
                <c:pt idx="2165">
                  <c:v>94.152583472340154</c:v>
                </c:pt>
                <c:pt idx="2166">
                  <c:v>94.149635710194858</c:v>
                </c:pt>
                <c:pt idx="2167">
                  <c:v>94.146805856740258</c:v>
                </c:pt>
                <c:pt idx="2168">
                  <c:v>94.144919292756839</c:v>
                </c:pt>
                <c:pt idx="2169">
                  <c:v>94.14212874219912</c:v>
                </c:pt>
                <c:pt idx="2170">
                  <c:v>94.139298893730952</c:v>
                </c:pt>
                <c:pt idx="2171">
                  <c:v>94.137215805290168</c:v>
                </c:pt>
                <c:pt idx="2172">
                  <c:v>94.134425259718896</c:v>
                </c:pt>
                <c:pt idx="2173">
                  <c:v>94.132538690749229</c:v>
                </c:pt>
                <c:pt idx="2174">
                  <c:v>94.129473019913064</c:v>
                </c:pt>
                <c:pt idx="2175">
                  <c:v>94.126996897516932</c:v>
                </c:pt>
                <c:pt idx="2176">
                  <c:v>94.124009832474755</c:v>
                </c:pt>
                <c:pt idx="2177">
                  <c:v>94.121848138240196</c:v>
                </c:pt>
                <c:pt idx="2178">
                  <c:v>94.119057592668895</c:v>
                </c:pt>
                <c:pt idx="2179">
                  <c:v>94.117013812111651</c:v>
                </c:pt>
                <c:pt idx="2180">
                  <c:v>94.114891425760419</c:v>
                </c:pt>
                <c:pt idx="2181">
                  <c:v>94.111707841247139</c:v>
                </c:pt>
                <c:pt idx="2182">
                  <c:v>94.109624747820135</c:v>
                </c:pt>
                <c:pt idx="2183">
                  <c:v>94.107030726706199</c:v>
                </c:pt>
                <c:pt idx="2184">
                  <c:v>94.105262066427017</c:v>
                </c:pt>
                <c:pt idx="2185">
                  <c:v>94.103021761412421</c:v>
                </c:pt>
                <c:pt idx="2186">
                  <c:v>94.101764048765915</c:v>
                </c:pt>
                <c:pt idx="2187">
                  <c:v>94.099523753724</c:v>
                </c:pt>
                <c:pt idx="2188">
                  <c:v>94.096654602358939</c:v>
                </c:pt>
                <c:pt idx="2189">
                  <c:v>94.094453600241039</c:v>
                </c:pt>
                <c:pt idx="2190">
                  <c:v>94.092056093611561</c:v>
                </c:pt>
                <c:pt idx="2191">
                  <c:v>94.090248130435683</c:v>
                </c:pt>
                <c:pt idx="2192">
                  <c:v>94.08855807595026</c:v>
                </c:pt>
                <c:pt idx="2193">
                  <c:v>94.086396386702361</c:v>
                </c:pt>
                <c:pt idx="2194">
                  <c:v>94.084234697454235</c:v>
                </c:pt>
                <c:pt idx="2195">
                  <c:v>94.08128693032252</c:v>
                </c:pt>
                <c:pt idx="2196">
                  <c:v>94.078574990544823</c:v>
                </c:pt>
                <c:pt idx="2197">
                  <c:v>94.076098868148875</c:v>
                </c:pt>
                <c:pt idx="2198">
                  <c:v>94.07421229917901</c:v>
                </c:pt>
                <c:pt idx="2199">
                  <c:v>94.071618268092209</c:v>
                </c:pt>
                <c:pt idx="2200">
                  <c:v>94.069181458565851</c:v>
                </c:pt>
                <c:pt idx="2201">
                  <c:v>94.066941153551056</c:v>
                </c:pt>
                <c:pt idx="2202">
                  <c:v>94.06399339639222</c:v>
                </c:pt>
                <c:pt idx="2203">
                  <c:v>94.061517273996088</c:v>
                </c:pt>
                <c:pt idx="2204">
                  <c:v>94.059237676057293</c:v>
                </c:pt>
                <c:pt idx="2205">
                  <c:v>94.057233188424064</c:v>
                </c:pt>
                <c:pt idx="2206">
                  <c:v>94.055150104969741</c:v>
                </c:pt>
                <c:pt idx="2207">
                  <c:v>94.053302838896954</c:v>
                </c:pt>
                <c:pt idx="2208">
                  <c:v>94.051416279899954</c:v>
                </c:pt>
                <c:pt idx="2209">
                  <c:v>94.049097369091385</c:v>
                </c:pt>
                <c:pt idx="2210">
                  <c:v>94.047603839063527</c:v>
                </c:pt>
                <c:pt idx="2211">
                  <c:v>94.045992390372092</c:v>
                </c:pt>
                <c:pt idx="2212">
                  <c:v>94.044027215608438</c:v>
                </c:pt>
                <c:pt idx="2213">
                  <c:v>94.042101343741862</c:v>
                </c:pt>
                <c:pt idx="2214">
                  <c:v>94.039703837112398</c:v>
                </c:pt>
                <c:pt idx="2215">
                  <c:v>94.037149098949598</c:v>
                </c:pt>
                <c:pt idx="2216">
                  <c:v>94.034948116777457</c:v>
                </c:pt>
                <c:pt idx="2217">
                  <c:v>94.03247198440863</c:v>
                </c:pt>
                <c:pt idx="2218">
                  <c:v>94.030310295160518</c:v>
                </c:pt>
                <c:pt idx="2219">
                  <c:v>94.028345130369729</c:v>
                </c:pt>
                <c:pt idx="2220">
                  <c:v>94.025711786413154</c:v>
                </c:pt>
                <c:pt idx="2221">
                  <c:v>94.022292384518522</c:v>
                </c:pt>
                <c:pt idx="2222">
                  <c:v>94.01989487788903</c:v>
                </c:pt>
                <c:pt idx="2223">
                  <c:v>94.017458058389806</c:v>
                </c:pt>
                <c:pt idx="2224">
                  <c:v>94.015728710980568</c:v>
                </c:pt>
                <c:pt idx="2225">
                  <c:v>94.014156555213162</c:v>
                </c:pt>
                <c:pt idx="2226">
                  <c:v>94.011955573041035</c:v>
                </c:pt>
                <c:pt idx="2227">
                  <c:v>94.010147599892278</c:v>
                </c:pt>
                <c:pt idx="2228">
                  <c:v>94.008300333819491</c:v>
                </c:pt>
                <c:pt idx="2229">
                  <c:v>94.005981432983802</c:v>
                </c:pt>
                <c:pt idx="2230">
                  <c:v>94.003741137941901</c:v>
                </c:pt>
                <c:pt idx="2231">
                  <c:v>94.001775953205552</c:v>
                </c:pt>
                <c:pt idx="2232">
                  <c:v>94.000007312872128</c:v>
                </c:pt>
                <c:pt idx="2233">
                  <c:v>93.997177444458202</c:v>
                </c:pt>
                <c:pt idx="2234">
                  <c:v>93.994740644904525</c:v>
                </c:pt>
                <c:pt idx="2235">
                  <c:v>93.992303825405486</c:v>
                </c:pt>
                <c:pt idx="2236">
                  <c:v>93.990024217493811</c:v>
                </c:pt>
                <c:pt idx="2237">
                  <c:v>93.987272974819419</c:v>
                </c:pt>
                <c:pt idx="2238">
                  <c:v>93.98428591476349</c:v>
                </c:pt>
                <c:pt idx="2239">
                  <c:v>93.982124205569804</c:v>
                </c:pt>
                <c:pt idx="2240">
                  <c:v>93.980512776823929</c:v>
                </c:pt>
                <c:pt idx="2241">
                  <c:v>93.978783409468946</c:v>
                </c:pt>
                <c:pt idx="2242">
                  <c:v>93.976110772588342</c:v>
                </c:pt>
                <c:pt idx="2243">
                  <c:v>93.97426350651557</c:v>
                </c:pt>
                <c:pt idx="2244">
                  <c:v>93.971944605679866</c:v>
                </c:pt>
                <c:pt idx="2245">
                  <c:v>93.970215258270443</c:v>
                </c:pt>
                <c:pt idx="2246">
                  <c:v>93.968721728242585</c:v>
                </c:pt>
                <c:pt idx="2247">
                  <c:v>93.966717250582235</c:v>
                </c:pt>
                <c:pt idx="2248">
                  <c:v>93.965302326347938</c:v>
                </c:pt>
                <c:pt idx="2249">
                  <c:v>93.963022718436463</c:v>
                </c:pt>
                <c:pt idx="2250">
                  <c:v>93.960114264174308</c:v>
                </c:pt>
                <c:pt idx="2251">
                  <c:v>93.958188392307733</c:v>
                </c:pt>
                <c:pt idx="2252">
                  <c:v>93.956105308853409</c:v>
                </c:pt>
                <c:pt idx="2253">
                  <c:v>93.954454547292201</c:v>
                </c:pt>
                <c:pt idx="2254">
                  <c:v>93.952882411470554</c:v>
                </c:pt>
                <c:pt idx="2255">
                  <c:v>93.950642116428654</c:v>
                </c:pt>
                <c:pt idx="2256">
                  <c:v>93.947733662166698</c:v>
                </c:pt>
                <c:pt idx="2257">
                  <c:v>93.945257529797686</c:v>
                </c:pt>
                <c:pt idx="2258">
                  <c:v>93.942742104504646</c:v>
                </c:pt>
                <c:pt idx="2259">
                  <c:v>93.940698333920082</c:v>
                </c:pt>
                <c:pt idx="2260">
                  <c:v>93.938536644672155</c:v>
                </c:pt>
                <c:pt idx="2261">
                  <c:v>93.935746089128003</c:v>
                </c:pt>
                <c:pt idx="2262">
                  <c:v>93.93338787542254</c:v>
                </c:pt>
                <c:pt idx="2263">
                  <c:v>93.93044010829081</c:v>
                </c:pt>
                <c:pt idx="2264">
                  <c:v>93.927806784279781</c:v>
                </c:pt>
                <c:pt idx="2265">
                  <c:v>93.925252066062754</c:v>
                </c:pt>
                <c:pt idx="2266">
                  <c:v>93.923247568456645</c:v>
                </c:pt>
                <c:pt idx="2267">
                  <c:v>93.921400322329433</c:v>
                </c:pt>
                <c:pt idx="2268">
                  <c:v>93.919199320211533</c:v>
                </c:pt>
                <c:pt idx="2269">
                  <c:v>93.916683894918705</c:v>
                </c:pt>
                <c:pt idx="2270">
                  <c:v>93.914522205670579</c:v>
                </c:pt>
                <c:pt idx="2271">
                  <c:v>93.912557020934244</c:v>
                </c:pt>
                <c:pt idx="2272">
                  <c:v>93.910473937479907</c:v>
                </c:pt>
                <c:pt idx="2273">
                  <c:v>93.909176931909386</c:v>
                </c:pt>
                <c:pt idx="2274">
                  <c:v>93.906936636867485</c:v>
                </c:pt>
                <c:pt idx="2275">
                  <c:v>93.90434260578067</c:v>
                </c:pt>
                <c:pt idx="2276">
                  <c:v>93.901748574693855</c:v>
                </c:pt>
                <c:pt idx="2277">
                  <c:v>93.899704784163532</c:v>
                </c:pt>
                <c:pt idx="2278">
                  <c:v>93.897503782045845</c:v>
                </c:pt>
                <c:pt idx="2279">
                  <c:v>93.896167463605551</c:v>
                </c:pt>
                <c:pt idx="2280">
                  <c:v>93.894280904608564</c:v>
                </c:pt>
                <c:pt idx="2281">
                  <c:v>93.892237114078426</c:v>
                </c:pt>
                <c:pt idx="2282">
                  <c:v>93.890704291126355</c:v>
                </c:pt>
                <c:pt idx="2283">
                  <c:v>93.888267471627103</c:v>
                </c:pt>
                <c:pt idx="2284">
                  <c:v>93.885909257921639</c:v>
                </c:pt>
                <c:pt idx="2285">
                  <c:v>93.884022698924852</c:v>
                </c:pt>
                <c:pt idx="2286">
                  <c:v>93.881939595524955</c:v>
                </c:pt>
                <c:pt idx="2287">
                  <c:v>93.879384877307714</c:v>
                </c:pt>
                <c:pt idx="2288">
                  <c:v>93.87765552989849</c:v>
                </c:pt>
                <c:pt idx="2289">
                  <c:v>93.875336609117028</c:v>
                </c:pt>
                <c:pt idx="2290">
                  <c:v>93.872663972236438</c:v>
                </c:pt>
                <c:pt idx="2291">
                  <c:v>93.870620181706315</c:v>
                </c:pt>
                <c:pt idx="2292">
                  <c:v>93.868812228503103</c:v>
                </c:pt>
                <c:pt idx="2293">
                  <c:v>93.867004275300104</c:v>
                </c:pt>
                <c:pt idx="2294">
                  <c:v>93.865432119532684</c:v>
                </c:pt>
                <c:pt idx="2295">
                  <c:v>93.864017215244161</c:v>
                </c:pt>
                <c:pt idx="2296">
                  <c:v>93.862680896803866</c:v>
                </c:pt>
                <c:pt idx="2297">
                  <c:v>93.860951529448869</c:v>
                </c:pt>
                <c:pt idx="2298">
                  <c:v>93.859025657582322</c:v>
                </c:pt>
                <c:pt idx="2299">
                  <c:v>93.856981867051999</c:v>
                </c:pt>
                <c:pt idx="2300">
                  <c:v>93.854898783597861</c:v>
                </c:pt>
                <c:pt idx="2301">
                  <c:v>93.852579902707731</c:v>
                </c:pt>
                <c:pt idx="2302">
                  <c:v>93.849750054239564</c:v>
                </c:pt>
                <c:pt idx="2303">
                  <c:v>93.84747042638233</c:v>
                </c:pt>
                <c:pt idx="2304">
                  <c:v>93.845505261591555</c:v>
                </c:pt>
                <c:pt idx="2305">
                  <c:v>93.84389381290012</c:v>
                </c:pt>
                <c:pt idx="2306">
                  <c:v>93.841810729445797</c:v>
                </c:pt>
                <c:pt idx="2307">
                  <c:v>93.84059232966905</c:v>
                </c:pt>
                <c:pt idx="2308">
                  <c:v>93.838116197300039</c:v>
                </c:pt>
                <c:pt idx="2309">
                  <c:v>93.835875902258124</c:v>
                </c:pt>
                <c:pt idx="2310">
                  <c:v>93.834343079306265</c:v>
                </c:pt>
                <c:pt idx="2311">
                  <c:v>93.833360476965112</c:v>
                </c:pt>
                <c:pt idx="2312">
                  <c:v>93.83186694693724</c:v>
                </c:pt>
                <c:pt idx="2313">
                  <c:v>93.830334123985381</c:v>
                </c:pt>
                <c:pt idx="2314">
                  <c:v>93.828368959194606</c:v>
                </c:pt>
                <c:pt idx="2315">
                  <c:v>93.825735615238003</c:v>
                </c:pt>
                <c:pt idx="2316">
                  <c:v>93.823849036295456</c:v>
                </c:pt>
                <c:pt idx="2317">
                  <c:v>93.821255025154215</c:v>
                </c:pt>
                <c:pt idx="2318">
                  <c:v>93.819250527548107</c:v>
                </c:pt>
                <c:pt idx="2319">
                  <c:v>93.817010232506192</c:v>
                </c:pt>
                <c:pt idx="2320">
                  <c:v>93.815084360639645</c:v>
                </c:pt>
                <c:pt idx="2321">
                  <c:v>93.812215219247264</c:v>
                </c:pt>
                <c:pt idx="2322">
                  <c:v>93.810132135793125</c:v>
                </c:pt>
                <c:pt idx="2323">
                  <c:v>93.806752026822508</c:v>
                </c:pt>
                <c:pt idx="2324">
                  <c:v>93.804433106041259</c:v>
                </c:pt>
                <c:pt idx="2325">
                  <c:v>93.802389315510936</c:v>
                </c:pt>
                <c:pt idx="2326">
                  <c:v>93.799598799858117</c:v>
                </c:pt>
                <c:pt idx="2327">
                  <c:v>93.797083374565076</c:v>
                </c:pt>
                <c:pt idx="2328">
                  <c:v>93.795314714286079</c:v>
                </c:pt>
                <c:pt idx="2329">
                  <c:v>93.793860477182221</c:v>
                </c:pt>
                <c:pt idx="2330">
                  <c:v>93.791816686652098</c:v>
                </c:pt>
                <c:pt idx="2331">
                  <c:v>93.790008733448886</c:v>
                </c:pt>
                <c:pt idx="2332">
                  <c:v>93.787925649994747</c:v>
                </c:pt>
                <c:pt idx="2333">
                  <c:v>93.786864461805379</c:v>
                </c:pt>
                <c:pt idx="2334">
                  <c:v>93.784742045535907</c:v>
                </c:pt>
                <c:pt idx="2335">
                  <c:v>93.782423164645778</c:v>
                </c:pt>
                <c:pt idx="2336">
                  <c:v>93.781204764869031</c:v>
                </c:pt>
                <c:pt idx="2337">
                  <c:v>93.779396771774515</c:v>
                </c:pt>
                <c:pt idx="2338">
                  <c:v>93.77766744431085</c:v>
                </c:pt>
                <c:pt idx="2339">
                  <c:v>93.775073393278475</c:v>
                </c:pt>
                <c:pt idx="2340">
                  <c:v>93.773226147151263</c:v>
                </c:pt>
                <c:pt idx="2341">
                  <c:v>93.771811202971406</c:v>
                </c:pt>
                <c:pt idx="2342">
                  <c:v>93.769295777678366</c:v>
                </c:pt>
                <c:pt idx="2343">
                  <c:v>93.767134108376013</c:v>
                </c:pt>
                <c:pt idx="2344">
                  <c:v>93.765483366760577</c:v>
                </c:pt>
                <c:pt idx="2345">
                  <c:v>93.764068422580721</c:v>
                </c:pt>
                <c:pt idx="2346">
                  <c:v>93.761985339126397</c:v>
                </c:pt>
                <c:pt idx="2347">
                  <c:v>93.760295304586947</c:v>
                </c:pt>
                <c:pt idx="2348">
                  <c:v>93.757819172217935</c:v>
                </c:pt>
                <c:pt idx="2349">
                  <c:v>93.756247016450502</c:v>
                </c:pt>
                <c:pt idx="2350">
                  <c:v>93.753849509821038</c:v>
                </c:pt>
                <c:pt idx="2351">
                  <c:v>93.751137580016433</c:v>
                </c:pt>
                <c:pt idx="2352">
                  <c:v>93.750430107926405</c:v>
                </c:pt>
                <c:pt idx="2353">
                  <c:v>93.748425650211615</c:v>
                </c:pt>
                <c:pt idx="2354">
                  <c:v>93.745949517842803</c:v>
                </c:pt>
                <c:pt idx="2355">
                  <c:v>93.743001750710846</c:v>
                </c:pt>
                <c:pt idx="2356">
                  <c:v>93.740722162744945</c:v>
                </c:pt>
                <c:pt idx="2357">
                  <c:v>93.738167404636584</c:v>
                </c:pt>
                <c:pt idx="2358">
                  <c:v>93.735494767755981</c:v>
                </c:pt>
                <c:pt idx="2359">
                  <c:v>93.733844026140559</c:v>
                </c:pt>
                <c:pt idx="2360">
                  <c:v>93.731485812435096</c:v>
                </c:pt>
                <c:pt idx="2361">
                  <c:v>93.729913696558995</c:v>
                </c:pt>
                <c:pt idx="2362">
                  <c:v>93.72724105967842</c:v>
                </c:pt>
                <c:pt idx="2363">
                  <c:v>93.72468630157006</c:v>
                </c:pt>
                <c:pt idx="2364">
                  <c:v>93.722956974106395</c:v>
                </c:pt>
                <c:pt idx="2365">
                  <c:v>93.720048499898681</c:v>
                </c:pt>
                <c:pt idx="2366">
                  <c:v>93.718161920956135</c:v>
                </c:pt>
                <c:pt idx="2367">
                  <c:v>93.716118170317131</c:v>
                </c:pt>
                <c:pt idx="2368">
                  <c:v>93.713642037948119</c:v>
                </c:pt>
                <c:pt idx="2369">
                  <c:v>93.711558954493981</c:v>
                </c:pt>
                <c:pt idx="2370">
                  <c:v>93.70931865945208</c:v>
                </c:pt>
                <c:pt idx="2371">
                  <c:v>93.705859964633433</c:v>
                </c:pt>
                <c:pt idx="2372">
                  <c:v>93.704720150704716</c:v>
                </c:pt>
                <c:pt idx="2373">
                  <c:v>93.702126099672356</c:v>
                </c:pt>
                <c:pt idx="2374">
                  <c:v>93.699925137445774</c:v>
                </c:pt>
                <c:pt idx="2375">
                  <c:v>93.698549486190146</c:v>
                </c:pt>
                <c:pt idx="2376">
                  <c:v>93.69654502847537</c:v>
                </c:pt>
                <c:pt idx="2377">
                  <c:v>93.693911684518767</c:v>
                </c:pt>
                <c:pt idx="2378">
                  <c:v>93.691003210311067</c:v>
                </c:pt>
                <c:pt idx="2379">
                  <c:v>93.689273882847402</c:v>
                </c:pt>
                <c:pt idx="2380">
                  <c:v>93.688644996605603</c:v>
                </c:pt>
                <c:pt idx="2381">
                  <c:v>93.687033587805487</c:v>
                </c:pt>
                <c:pt idx="2382">
                  <c:v>93.685147008862941</c:v>
                </c:pt>
                <c:pt idx="2383">
                  <c:v>93.682867381005707</c:v>
                </c:pt>
                <c:pt idx="2384">
                  <c:v>93.680705711703354</c:v>
                </c:pt>
                <c:pt idx="2385">
                  <c:v>93.679408686187074</c:v>
                </c:pt>
                <c:pt idx="2386">
                  <c:v>93.677954449083217</c:v>
                </c:pt>
                <c:pt idx="2387">
                  <c:v>93.676500251870678</c:v>
                </c:pt>
                <c:pt idx="2388">
                  <c:v>93.675321145017946</c:v>
                </c:pt>
                <c:pt idx="2389">
                  <c:v>93.672019621895544</c:v>
                </c:pt>
                <c:pt idx="2390">
                  <c:v>93.669425610754502</c:v>
                </c:pt>
                <c:pt idx="2391">
                  <c:v>93.667892787802401</c:v>
                </c:pt>
                <c:pt idx="2392">
                  <c:v>93.666281339110967</c:v>
                </c:pt>
                <c:pt idx="2393">
                  <c:v>93.664827102007109</c:v>
                </c:pt>
                <c:pt idx="2394">
                  <c:v>93.66286193721632</c:v>
                </c:pt>
                <c:pt idx="2395">
                  <c:v>93.660385804847508</c:v>
                </c:pt>
                <c:pt idx="2396">
                  <c:v>93.658302721393156</c:v>
                </c:pt>
                <c:pt idx="2397">
                  <c:v>93.656966402952861</c:v>
                </c:pt>
                <c:pt idx="2398">
                  <c:v>93.65441168473582</c:v>
                </c:pt>
                <c:pt idx="2399">
                  <c:v>93.653704212645778</c:v>
                </c:pt>
                <c:pt idx="2400">
                  <c:v>93.652289268466149</c:v>
                </c:pt>
                <c:pt idx="2401">
                  <c:v>93.650324103675359</c:v>
                </c:pt>
                <c:pt idx="2402">
                  <c:v>93.648398231808585</c:v>
                </c:pt>
                <c:pt idx="2403">
                  <c:v>93.646708197269149</c:v>
                </c:pt>
                <c:pt idx="2404">
                  <c:v>93.645411171752855</c:v>
                </c:pt>
                <c:pt idx="2405">
                  <c:v>93.643917641724968</c:v>
                </c:pt>
                <c:pt idx="2406">
                  <c:v>93.642620616208688</c:v>
                </c:pt>
                <c:pt idx="2407">
                  <c:v>93.639240507238284</c:v>
                </c:pt>
                <c:pt idx="2408">
                  <c:v>93.638140026124901</c:v>
                </c:pt>
                <c:pt idx="2409">
                  <c:v>93.635978316931215</c:v>
                </c:pt>
                <c:pt idx="2410">
                  <c:v>93.634602705566905</c:v>
                </c:pt>
                <c:pt idx="2411">
                  <c:v>93.632283784785471</c:v>
                </c:pt>
                <c:pt idx="2412">
                  <c:v>93.630947466345162</c:v>
                </c:pt>
                <c:pt idx="2413">
                  <c:v>93.629768359492445</c:v>
                </c:pt>
                <c:pt idx="2414">
                  <c:v>93.627488771526529</c:v>
                </c:pt>
                <c:pt idx="2415">
                  <c:v>93.625484313811739</c:v>
                </c:pt>
                <c:pt idx="2416">
                  <c:v>93.62249721386469</c:v>
                </c:pt>
                <c:pt idx="2417">
                  <c:v>93.621200228239715</c:v>
                </c:pt>
                <c:pt idx="2418">
                  <c:v>93.619431567960532</c:v>
                </c:pt>
                <c:pt idx="2419">
                  <c:v>93.618291754032015</c:v>
                </c:pt>
                <c:pt idx="2420">
                  <c:v>93.616090751914101</c:v>
                </c:pt>
                <c:pt idx="2421">
                  <c:v>93.614911645061383</c:v>
                </c:pt>
                <c:pt idx="2422">
                  <c:v>93.612710642943696</c:v>
                </c:pt>
                <c:pt idx="2423">
                  <c:v>93.60956637130019</c:v>
                </c:pt>
                <c:pt idx="2424">
                  <c:v>93.607954922608755</c:v>
                </c:pt>
                <c:pt idx="2425">
                  <c:v>93.605478830131062</c:v>
                </c:pt>
                <c:pt idx="2426">
                  <c:v>93.604771358041233</c:v>
                </c:pt>
                <c:pt idx="2427">
                  <c:v>93.602963404838022</c:v>
                </c:pt>
                <c:pt idx="2428">
                  <c:v>93.601037532971461</c:v>
                </c:pt>
                <c:pt idx="2429">
                  <c:v>93.598993742441351</c:v>
                </c:pt>
                <c:pt idx="2430">
                  <c:v>93.597264375086368</c:v>
                </c:pt>
                <c:pt idx="2431">
                  <c:v>93.596556942887673</c:v>
                </c:pt>
                <c:pt idx="2432">
                  <c:v>93.595299210295593</c:v>
                </c:pt>
                <c:pt idx="2433">
                  <c:v>93.594513152357564</c:v>
                </c:pt>
                <c:pt idx="2434">
                  <c:v>93.594198729182224</c:v>
                </c:pt>
                <c:pt idx="2435">
                  <c:v>93.59258728049079</c:v>
                </c:pt>
                <c:pt idx="2436">
                  <c:v>93.590857913135807</c:v>
                </c:pt>
                <c:pt idx="2437">
                  <c:v>93.590386278373103</c:v>
                </c:pt>
                <c:pt idx="2438">
                  <c:v>93.588185276255203</c:v>
                </c:pt>
                <c:pt idx="2439">
                  <c:v>93.58645590890022</c:v>
                </c:pt>
                <c:pt idx="2440">
                  <c:v>93.583272344332698</c:v>
                </c:pt>
                <c:pt idx="2441">
                  <c:v>93.581032049290783</c:v>
                </c:pt>
                <c:pt idx="2442">
                  <c:v>93.579106177424237</c:v>
                </c:pt>
                <c:pt idx="2443">
                  <c:v>93.57694446823055</c:v>
                </c:pt>
                <c:pt idx="2444">
                  <c:v>93.573878822326591</c:v>
                </c:pt>
                <c:pt idx="2445">
                  <c:v>93.57238529229852</c:v>
                </c:pt>
                <c:pt idx="2446">
                  <c:v>93.570852429455329</c:v>
                </c:pt>
                <c:pt idx="2447">
                  <c:v>93.568612134413414</c:v>
                </c:pt>
                <c:pt idx="2448">
                  <c:v>93.567275815973119</c:v>
                </c:pt>
                <c:pt idx="2449">
                  <c:v>93.566096709120373</c:v>
                </c:pt>
                <c:pt idx="2450">
                  <c:v>93.564367381656737</c:v>
                </c:pt>
                <c:pt idx="2451">
                  <c:v>93.562441509789963</c:v>
                </c:pt>
                <c:pt idx="2452">
                  <c:v>93.55996537742115</c:v>
                </c:pt>
                <c:pt idx="2453">
                  <c:v>93.558589766056627</c:v>
                </c:pt>
                <c:pt idx="2454">
                  <c:v>93.55744995212811</c:v>
                </c:pt>
                <c:pt idx="2455">
                  <c:v>93.556349431123593</c:v>
                </c:pt>
                <c:pt idx="2456">
                  <c:v>93.55422705474524</c:v>
                </c:pt>
                <c:pt idx="2457">
                  <c:v>93.552812150456717</c:v>
                </c:pt>
                <c:pt idx="2458">
                  <c:v>93.551239994689311</c:v>
                </c:pt>
                <c:pt idx="2459">
                  <c:v>93.549038992571624</c:v>
                </c:pt>
                <c:pt idx="2460">
                  <c:v>93.547584755467767</c:v>
                </c:pt>
                <c:pt idx="2461">
                  <c:v>93.546720111681495</c:v>
                </c:pt>
                <c:pt idx="2462">
                  <c:v>93.545069330174726</c:v>
                </c:pt>
                <c:pt idx="2463">
                  <c:v>93.543064872459937</c:v>
                </c:pt>
                <c:pt idx="2464">
                  <c:v>93.541846472682977</c:v>
                </c:pt>
                <c:pt idx="2465">
                  <c:v>93.538898705551262</c:v>
                </c:pt>
                <c:pt idx="2466">
                  <c:v>93.536540491846011</c:v>
                </c:pt>
                <c:pt idx="2467">
                  <c:v>93.535046961817926</c:v>
                </c:pt>
                <c:pt idx="2468">
                  <c:v>93.534260863988763</c:v>
                </c:pt>
                <c:pt idx="2469">
                  <c:v>93.532492243600885</c:v>
                </c:pt>
                <c:pt idx="2470">
                  <c:v>93.530841462094145</c:v>
                </c:pt>
                <c:pt idx="2471">
                  <c:v>93.528129572180646</c:v>
                </c:pt>
                <c:pt idx="2472">
                  <c:v>93.526753881033684</c:v>
                </c:pt>
                <c:pt idx="2473">
                  <c:v>93.524867341982471</c:v>
                </c:pt>
                <c:pt idx="2474">
                  <c:v>93.523137974627474</c:v>
                </c:pt>
                <c:pt idx="2475">
                  <c:v>93.521526525936068</c:v>
                </c:pt>
                <c:pt idx="2476">
                  <c:v>93.519757905548175</c:v>
                </c:pt>
                <c:pt idx="2477">
                  <c:v>93.518067871008526</c:v>
                </c:pt>
                <c:pt idx="2478">
                  <c:v>93.51453055045053</c:v>
                </c:pt>
                <c:pt idx="2479">
                  <c:v>93.512329508441312</c:v>
                </c:pt>
                <c:pt idx="2480">
                  <c:v>93.511504157579253</c:v>
                </c:pt>
                <c:pt idx="2481">
                  <c:v>93.509971294736047</c:v>
                </c:pt>
                <c:pt idx="2482">
                  <c:v>93.508202674348169</c:v>
                </c:pt>
                <c:pt idx="2483">
                  <c:v>93.506669811504977</c:v>
                </c:pt>
                <c:pt idx="2484">
                  <c:v>93.505569370282913</c:v>
                </c:pt>
                <c:pt idx="2485">
                  <c:v>93.50352557975279</c:v>
                </c:pt>
                <c:pt idx="2486">
                  <c:v>93.502582230444517</c:v>
                </c:pt>
                <c:pt idx="2487">
                  <c:v>93.501010114568444</c:v>
                </c:pt>
                <c:pt idx="2488">
                  <c:v>93.499988259194581</c:v>
                </c:pt>
                <c:pt idx="2489">
                  <c:v>93.498848405374758</c:v>
                </c:pt>
                <c:pt idx="2490">
                  <c:v>93.497079784987093</c:v>
                </c:pt>
                <c:pt idx="2491">
                  <c:v>93.495625587774541</c:v>
                </c:pt>
                <c:pt idx="2492">
                  <c:v>93.494407148106276</c:v>
                </c:pt>
                <c:pt idx="2493">
                  <c:v>93.492756366599508</c:v>
                </c:pt>
                <c:pt idx="2494">
                  <c:v>93.491223583538741</c:v>
                </c:pt>
                <c:pt idx="2495">
                  <c:v>93.48992655802266</c:v>
                </c:pt>
                <c:pt idx="2496">
                  <c:v>93.487882767492337</c:v>
                </c:pt>
                <c:pt idx="2497">
                  <c:v>93.485799644146894</c:v>
                </c:pt>
                <c:pt idx="2498">
                  <c:v>93.484227528270793</c:v>
                </c:pt>
                <c:pt idx="2499">
                  <c:v>93.481830061532648</c:v>
                </c:pt>
                <c:pt idx="2500">
                  <c:v>93.47982552403522</c:v>
                </c:pt>
                <c:pt idx="2501">
                  <c:v>93.478253408159119</c:v>
                </c:pt>
                <c:pt idx="2502">
                  <c:v>93.476170284813463</c:v>
                </c:pt>
                <c:pt idx="2503">
                  <c:v>93.473890736738866</c:v>
                </c:pt>
                <c:pt idx="2504">
                  <c:v>93.471925532056758</c:v>
                </c:pt>
                <c:pt idx="2505">
                  <c:v>93.470274830332656</c:v>
                </c:pt>
                <c:pt idx="2506">
                  <c:v>93.468348958465882</c:v>
                </c:pt>
                <c:pt idx="2507">
                  <c:v>93.467051932949801</c:v>
                </c:pt>
                <c:pt idx="2508">
                  <c:v>93.464654386429004</c:v>
                </c:pt>
                <c:pt idx="2509">
                  <c:v>93.463946954230295</c:v>
                </c:pt>
                <c:pt idx="2510">
                  <c:v>93.462532010050666</c:v>
                </c:pt>
                <c:pt idx="2511">
                  <c:v>93.460448886705009</c:v>
                </c:pt>
                <c:pt idx="2512">
                  <c:v>93.458562347653768</c:v>
                </c:pt>
                <c:pt idx="2513">
                  <c:v>93.457304654952807</c:v>
                </c:pt>
                <c:pt idx="2514">
                  <c:v>93.455064359910878</c:v>
                </c:pt>
                <c:pt idx="2515">
                  <c:v>93.452981236565435</c:v>
                </c:pt>
                <c:pt idx="2516">
                  <c:v>93.451212616177557</c:v>
                </c:pt>
                <c:pt idx="2517">
                  <c:v>93.449011574168551</c:v>
                </c:pt>
                <c:pt idx="2518">
                  <c:v>93.447793214283109</c:v>
                </c:pt>
                <c:pt idx="2519">
                  <c:v>93.445356414729432</c:v>
                </c:pt>
                <c:pt idx="2520">
                  <c:v>93.443233958568442</c:v>
                </c:pt>
                <c:pt idx="2521">
                  <c:v>93.441543924028991</c:v>
                </c:pt>
                <c:pt idx="2522">
                  <c:v>93.439421547650667</c:v>
                </c:pt>
                <c:pt idx="2523">
                  <c:v>93.437535008599227</c:v>
                </c:pt>
                <c:pt idx="2524">
                  <c:v>93.435412632220888</c:v>
                </c:pt>
                <c:pt idx="2525">
                  <c:v>93.433958355225926</c:v>
                </c:pt>
                <c:pt idx="2526">
                  <c:v>93.432307653501596</c:v>
                </c:pt>
                <c:pt idx="2527">
                  <c:v>93.430892709321739</c:v>
                </c:pt>
                <c:pt idx="2528">
                  <c:v>93.42884891879163</c:v>
                </c:pt>
                <c:pt idx="2529">
                  <c:v>93.427433974611787</c:v>
                </c:pt>
                <c:pt idx="2530">
                  <c:v>93.426451372270847</c:v>
                </c:pt>
                <c:pt idx="2531">
                  <c:v>93.42472200491585</c:v>
                </c:pt>
                <c:pt idx="2532">
                  <c:v>93.423503645030436</c:v>
                </c:pt>
                <c:pt idx="2533">
                  <c:v>93.421852863523668</c:v>
                </c:pt>
                <c:pt idx="2534">
                  <c:v>93.421263349988536</c:v>
                </c:pt>
                <c:pt idx="2535">
                  <c:v>93.419455396785295</c:v>
                </c:pt>
                <c:pt idx="2536">
                  <c:v>93.417843948093889</c:v>
                </c:pt>
                <c:pt idx="2537">
                  <c:v>93.416389671098699</c:v>
                </c:pt>
                <c:pt idx="2538">
                  <c:v>93.415171311213285</c:v>
                </c:pt>
                <c:pt idx="2539">
                  <c:v>93.413756367033628</c:v>
                </c:pt>
                <c:pt idx="2540">
                  <c:v>93.411555404807061</c:v>
                </c:pt>
                <c:pt idx="2541">
                  <c:v>93.410926478673929</c:v>
                </c:pt>
                <c:pt idx="2542">
                  <c:v>93.409079272438021</c:v>
                </c:pt>
                <c:pt idx="2543">
                  <c:v>93.407546409594829</c:v>
                </c:pt>
                <c:pt idx="2544">
                  <c:v>93.405541951880039</c:v>
                </c:pt>
                <c:pt idx="2545">
                  <c:v>93.404166340515516</c:v>
                </c:pt>
                <c:pt idx="2546">
                  <c:v>93.40271206352034</c:v>
                </c:pt>
                <c:pt idx="2547">
                  <c:v>93.401572289483141</c:v>
                </c:pt>
                <c:pt idx="2548">
                  <c:v>93.399842922128173</c:v>
                </c:pt>
                <c:pt idx="2549">
                  <c:v>93.39772054574982</c:v>
                </c:pt>
                <c:pt idx="2550">
                  <c:v>93.395676755219498</c:v>
                </c:pt>
                <c:pt idx="2551">
                  <c:v>93.393122037002456</c:v>
                </c:pt>
                <c:pt idx="2552">
                  <c:v>93.391746425638146</c:v>
                </c:pt>
                <c:pt idx="2553">
                  <c:v>93.390449400121852</c:v>
                </c:pt>
                <c:pt idx="2554">
                  <c:v>93.389270293269121</c:v>
                </c:pt>
                <c:pt idx="2555">
                  <c:v>93.387540925914124</c:v>
                </c:pt>
                <c:pt idx="2556">
                  <c:v>93.386165314549828</c:v>
                </c:pt>
                <c:pt idx="2557">
                  <c:v>93.384042938171476</c:v>
                </c:pt>
                <c:pt idx="2558">
                  <c:v>93.38219565215293</c:v>
                </c:pt>
                <c:pt idx="2559">
                  <c:v>93.380584203461495</c:v>
                </c:pt>
                <c:pt idx="2560">
                  <c:v>93.37971951978389</c:v>
                </c:pt>
                <c:pt idx="2561">
                  <c:v>93.378029485244454</c:v>
                </c:pt>
                <c:pt idx="2562">
                  <c:v>93.376300117889471</c:v>
                </c:pt>
                <c:pt idx="2563">
                  <c:v>93.374806587861386</c:v>
                </c:pt>
                <c:pt idx="2564">
                  <c:v>93.372959301843053</c:v>
                </c:pt>
                <c:pt idx="2565">
                  <c:v>93.372212536829025</c:v>
                </c:pt>
                <c:pt idx="2566">
                  <c:v>93.370286664962265</c:v>
                </c:pt>
                <c:pt idx="2567">
                  <c:v>93.368989719228622</c:v>
                </c:pt>
                <c:pt idx="2568">
                  <c:v>93.367574775048965</c:v>
                </c:pt>
                <c:pt idx="2569">
                  <c:v>93.365530984518855</c:v>
                </c:pt>
                <c:pt idx="2570">
                  <c:v>93.364194626187228</c:v>
                </c:pt>
                <c:pt idx="2571">
                  <c:v>93.361875745297098</c:v>
                </c:pt>
                <c:pt idx="2572">
                  <c:v>93.360185710757463</c:v>
                </c:pt>
                <c:pt idx="2573">
                  <c:v>93.358299171706236</c:v>
                </c:pt>
                <c:pt idx="2574">
                  <c:v>93.35637329983966</c:v>
                </c:pt>
                <c:pt idx="2575">
                  <c:v>93.353936420503331</c:v>
                </c:pt>
                <c:pt idx="2576">
                  <c:v>93.352167800115666</c:v>
                </c:pt>
                <c:pt idx="2577">
                  <c:v>93.349731000562173</c:v>
                </c:pt>
                <c:pt idx="2578">
                  <c:v>93.348237470534102</c:v>
                </c:pt>
                <c:pt idx="2579">
                  <c:v>93.347058363681356</c:v>
                </c:pt>
                <c:pt idx="2580">
                  <c:v>93.345053826184142</c:v>
                </c:pt>
                <c:pt idx="2581">
                  <c:v>93.344149889473854</c:v>
                </c:pt>
                <c:pt idx="2582">
                  <c:v>93.343599628971589</c:v>
                </c:pt>
                <c:pt idx="2583">
                  <c:v>93.342027513095516</c:v>
                </c:pt>
                <c:pt idx="2584">
                  <c:v>93.3415951712566</c:v>
                </c:pt>
                <c:pt idx="2585">
                  <c:v>93.341044910754349</c:v>
                </c:pt>
                <c:pt idx="2586">
                  <c:v>93.339983722565179</c:v>
                </c:pt>
                <c:pt idx="2587">
                  <c:v>93.33955138072649</c:v>
                </c:pt>
                <c:pt idx="2588">
                  <c:v>93.338529445570003</c:v>
                </c:pt>
                <c:pt idx="2589">
                  <c:v>93.337586176044397</c:v>
                </c:pt>
                <c:pt idx="2590">
                  <c:v>93.336407069191665</c:v>
                </c:pt>
                <c:pt idx="2591">
                  <c:v>93.335935474320294</c:v>
                </c:pt>
                <c:pt idx="2592">
                  <c:v>93.334088188301749</c:v>
                </c:pt>
                <c:pt idx="2593">
                  <c:v>93.332791162785455</c:v>
                </c:pt>
                <c:pt idx="2594">
                  <c:v>93.331061795430472</c:v>
                </c:pt>
                <c:pt idx="2595">
                  <c:v>93.328742914540541</c:v>
                </c:pt>
                <c:pt idx="2596">
                  <c:v>93.327288717327988</c:v>
                </c:pt>
                <c:pt idx="2597">
                  <c:v>93.325755854484584</c:v>
                </c:pt>
                <c:pt idx="2598">
                  <c:v>93.32379064980249</c:v>
                </c:pt>
                <c:pt idx="2599">
                  <c:v>93.322139948078373</c:v>
                </c:pt>
                <c:pt idx="2600">
                  <c:v>93.32107875988919</c:v>
                </c:pt>
                <c:pt idx="2601">
                  <c:v>93.319231473870644</c:v>
                </c:pt>
                <c:pt idx="2602">
                  <c:v>93.318170285681461</c:v>
                </c:pt>
                <c:pt idx="2603">
                  <c:v>93.31632299966293</c:v>
                </c:pt>
                <c:pt idx="2604">
                  <c:v>93.315025974146835</c:v>
                </c:pt>
                <c:pt idx="2605">
                  <c:v>93.31368969559766</c:v>
                </c:pt>
                <c:pt idx="2606">
                  <c:v>93.312707093256705</c:v>
                </c:pt>
                <c:pt idx="2607">
                  <c:v>93.311410067740411</c:v>
                </c:pt>
                <c:pt idx="2608">
                  <c:v>93.310466798214804</c:v>
                </c:pt>
                <c:pt idx="2609">
                  <c:v>93.308855349523384</c:v>
                </c:pt>
                <c:pt idx="2610">
                  <c:v>93.306418549969919</c:v>
                </c:pt>
                <c:pt idx="2611">
                  <c:v>93.304885687126514</c:v>
                </c:pt>
                <c:pt idx="2612">
                  <c:v>93.302920482444407</c:v>
                </c:pt>
                <c:pt idx="2613">
                  <c:v>93.302095131582348</c:v>
                </c:pt>
                <c:pt idx="2614">
                  <c:v>93.300326511194683</c:v>
                </c:pt>
                <c:pt idx="2615">
                  <c:v>93.299108071526632</c:v>
                </c:pt>
                <c:pt idx="2616">
                  <c:v>93.296907109300051</c:v>
                </c:pt>
                <c:pt idx="2617">
                  <c:v>93.295020490466186</c:v>
                </c:pt>
                <c:pt idx="2618">
                  <c:v>93.292898114087834</c:v>
                </c:pt>
                <c:pt idx="2619">
                  <c:v>93.292347853585582</c:v>
                </c:pt>
                <c:pt idx="2620">
                  <c:v>93.292112016258471</c:v>
                </c:pt>
                <c:pt idx="2621">
                  <c:v>93.290697151861252</c:v>
                </c:pt>
                <c:pt idx="2622">
                  <c:v>93.289989639880105</c:v>
                </c:pt>
                <c:pt idx="2623">
                  <c:v>93.288928451690936</c:v>
                </c:pt>
                <c:pt idx="2624">
                  <c:v>93.287670758990188</c:v>
                </c:pt>
                <c:pt idx="2625">
                  <c:v>93.286491652137443</c:v>
                </c:pt>
                <c:pt idx="2626">
                  <c:v>93.285351878100059</c:v>
                </c:pt>
                <c:pt idx="2627">
                  <c:v>93.285273212469392</c:v>
                </c:pt>
                <c:pt idx="2628">
                  <c:v>93.284251357095556</c:v>
                </c:pt>
                <c:pt idx="2629">
                  <c:v>93.282600575588802</c:v>
                </c:pt>
                <c:pt idx="2630">
                  <c:v>93.281067792528034</c:v>
                </c:pt>
                <c:pt idx="2631">
                  <c:v>93.279967271523532</c:v>
                </c:pt>
                <c:pt idx="2632">
                  <c:v>93.27808073247212</c:v>
                </c:pt>
                <c:pt idx="2633">
                  <c:v>93.276036941941996</c:v>
                </c:pt>
                <c:pt idx="2634">
                  <c:v>93.274582664946806</c:v>
                </c:pt>
                <c:pt idx="2635">
                  <c:v>93.273442890909408</c:v>
                </c:pt>
                <c:pt idx="2636">
                  <c:v>93.272145865393327</c:v>
                </c:pt>
                <c:pt idx="2637">
                  <c:v>93.269669733024301</c:v>
                </c:pt>
                <c:pt idx="2638">
                  <c:v>93.268647877650466</c:v>
                </c:pt>
                <c:pt idx="2639">
                  <c:v>93.266997096143712</c:v>
                </c:pt>
                <c:pt idx="2640">
                  <c:v>93.265385647452305</c:v>
                </c:pt>
                <c:pt idx="2641">
                  <c:v>93.263538441216411</c:v>
                </c:pt>
                <c:pt idx="2642">
                  <c:v>93.261887659709657</c:v>
                </c:pt>
                <c:pt idx="2643">
                  <c:v>93.260747885672245</c:v>
                </c:pt>
                <c:pt idx="2644">
                  <c:v>93.259254355644387</c:v>
                </c:pt>
                <c:pt idx="2645">
                  <c:v>93.256817476308058</c:v>
                </c:pt>
                <c:pt idx="2646">
                  <c:v>93.254813018593254</c:v>
                </c:pt>
                <c:pt idx="2647">
                  <c:v>93.25359465870784</c:v>
                </c:pt>
                <c:pt idx="2648">
                  <c:v>93.251865291352857</c:v>
                </c:pt>
                <c:pt idx="2649">
                  <c:v>93.251039860708147</c:v>
                </c:pt>
                <c:pt idx="2650">
                  <c:v>93.249113988841572</c:v>
                </c:pt>
                <c:pt idx="2651">
                  <c:v>93.247463287117256</c:v>
                </c:pt>
                <c:pt idx="2652">
                  <c:v>93.246323513079858</c:v>
                </c:pt>
                <c:pt idx="2653">
                  <c:v>93.244751317421333</c:v>
                </c:pt>
                <c:pt idx="2654">
                  <c:v>93.243257787393262</c:v>
                </c:pt>
                <c:pt idx="2655">
                  <c:v>93.241764257365404</c:v>
                </c:pt>
                <c:pt idx="2656">
                  <c:v>93.240467231849124</c:v>
                </c:pt>
                <c:pt idx="2657">
                  <c:v>93.238855783157703</c:v>
                </c:pt>
                <c:pt idx="2658">
                  <c:v>93.23779459496852</c:v>
                </c:pt>
                <c:pt idx="2659">
                  <c:v>93.235711551405501</c:v>
                </c:pt>
                <c:pt idx="2660">
                  <c:v>93.23457169758565</c:v>
                </c:pt>
                <c:pt idx="2661">
                  <c:v>93.234296607225858</c:v>
                </c:pt>
                <c:pt idx="2662">
                  <c:v>93.233314004884917</c:v>
                </c:pt>
                <c:pt idx="2663">
                  <c:v>93.232292149511082</c:v>
                </c:pt>
                <c:pt idx="2664">
                  <c:v>93.231506051681706</c:v>
                </c:pt>
                <c:pt idx="2665">
                  <c:v>93.230877205331225</c:v>
                </c:pt>
                <c:pt idx="2666">
                  <c:v>93.230091107501849</c:v>
                </c:pt>
                <c:pt idx="2667">
                  <c:v>93.229698098478494</c:v>
                </c:pt>
                <c:pt idx="2668">
                  <c:v>93.22832248711417</c:v>
                </c:pt>
                <c:pt idx="2669">
                  <c:v>93.227182713076772</c:v>
                </c:pt>
                <c:pt idx="2670">
                  <c:v>93.226160777920498</c:v>
                </c:pt>
                <c:pt idx="2671">
                  <c:v>93.224627915077093</c:v>
                </c:pt>
                <c:pt idx="2672">
                  <c:v>93.223252303712769</c:v>
                </c:pt>
                <c:pt idx="2673">
                  <c:v>93.221758773684911</c:v>
                </c:pt>
                <c:pt idx="2674">
                  <c:v>93.219714983154574</c:v>
                </c:pt>
                <c:pt idx="2675">
                  <c:v>93.218339371790279</c:v>
                </c:pt>
                <c:pt idx="2676">
                  <c:v>93.2172389305682</c:v>
                </c:pt>
                <c:pt idx="2677">
                  <c:v>93.214684132568522</c:v>
                </c:pt>
                <c:pt idx="2678">
                  <c:v>93.213544358531323</c:v>
                </c:pt>
                <c:pt idx="2679">
                  <c:v>93.2121687471668</c:v>
                </c:pt>
                <c:pt idx="2680">
                  <c:v>93.211146812010526</c:v>
                </c:pt>
                <c:pt idx="2681">
                  <c:v>93.209456777470876</c:v>
                </c:pt>
                <c:pt idx="2682">
                  <c:v>93.208356336249011</c:v>
                </c:pt>
                <c:pt idx="2683">
                  <c:v>93.206941392069169</c:v>
                </c:pt>
                <c:pt idx="2684">
                  <c:v>93.205801538249332</c:v>
                </c:pt>
                <c:pt idx="2685">
                  <c:v>93.204897601539045</c:v>
                </c:pt>
                <c:pt idx="2686">
                  <c:v>93.203679161870994</c:v>
                </c:pt>
                <c:pt idx="2687">
                  <c:v>93.203325485662972</c:v>
                </c:pt>
                <c:pt idx="2688">
                  <c:v>93.201753290004234</c:v>
                </c:pt>
                <c:pt idx="2689">
                  <c:v>93.200377678639924</c:v>
                </c:pt>
                <c:pt idx="2690">
                  <c:v>93.199395076298771</c:v>
                </c:pt>
                <c:pt idx="2691">
                  <c:v>93.198176716413343</c:v>
                </c:pt>
                <c:pt idx="2692">
                  <c:v>93.196565267721937</c:v>
                </c:pt>
                <c:pt idx="2693">
                  <c:v>93.195739916859864</c:v>
                </c:pt>
                <c:pt idx="2694">
                  <c:v>93.194717981703377</c:v>
                </c:pt>
                <c:pt idx="2695">
                  <c:v>93.193853298025985</c:v>
                </c:pt>
                <c:pt idx="2696">
                  <c:v>93.192870695684832</c:v>
                </c:pt>
                <c:pt idx="2697">
                  <c:v>93.191141408112472</c:v>
                </c:pt>
                <c:pt idx="2698">
                  <c:v>93.190433896131339</c:v>
                </c:pt>
                <c:pt idx="2699">
                  <c:v>93.189176203430392</c:v>
                </c:pt>
                <c:pt idx="2700">
                  <c:v>93.187171745715602</c:v>
                </c:pt>
                <c:pt idx="2701">
                  <c:v>93.186464233734455</c:v>
                </c:pt>
                <c:pt idx="2702">
                  <c:v>93.184970703706597</c:v>
                </c:pt>
                <c:pt idx="2703">
                  <c:v>93.183437920645829</c:v>
                </c:pt>
                <c:pt idx="2704">
                  <c:v>93.182258813793112</c:v>
                </c:pt>
                <c:pt idx="2705">
                  <c:v>93.180136357632122</c:v>
                </c:pt>
                <c:pt idx="2706">
                  <c:v>93.178800079083146</c:v>
                </c:pt>
                <c:pt idx="2707">
                  <c:v>93.177581639415081</c:v>
                </c:pt>
                <c:pt idx="2708">
                  <c:v>93.175537848884943</c:v>
                </c:pt>
                <c:pt idx="2709">
                  <c:v>93.17526275852515</c:v>
                </c:pt>
                <c:pt idx="2710">
                  <c:v>93.174162237520434</c:v>
                </c:pt>
                <c:pt idx="2711">
                  <c:v>93.172236365653873</c:v>
                </c:pt>
                <c:pt idx="2712">
                  <c:v>93.171253763312933</c:v>
                </c:pt>
                <c:pt idx="2713">
                  <c:v>93.169996070611973</c:v>
                </c:pt>
                <c:pt idx="2714">
                  <c:v>93.168030945712502</c:v>
                </c:pt>
                <c:pt idx="2715">
                  <c:v>93.167087596404244</c:v>
                </c:pt>
                <c:pt idx="2716">
                  <c:v>93.165515480528143</c:v>
                </c:pt>
                <c:pt idx="2717">
                  <c:v>93.164218455012062</c:v>
                </c:pt>
                <c:pt idx="2718">
                  <c:v>93.163157266822878</c:v>
                </c:pt>
                <c:pt idx="2719">
                  <c:v>93.160956304596326</c:v>
                </c:pt>
                <c:pt idx="2720">
                  <c:v>93.160484629942076</c:v>
                </c:pt>
                <c:pt idx="2721">
                  <c:v>93.159305523089557</c:v>
                </c:pt>
                <c:pt idx="2722">
                  <c:v>93.158519505042634</c:v>
                </c:pt>
                <c:pt idx="2723">
                  <c:v>93.15749756988636</c:v>
                </c:pt>
                <c:pt idx="2724">
                  <c:v>93.157536902701693</c:v>
                </c:pt>
                <c:pt idx="2725">
                  <c:v>93.156397048881857</c:v>
                </c:pt>
                <c:pt idx="2726">
                  <c:v>93.155375193508021</c:v>
                </c:pt>
                <c:pt idx="2727">
                  <c:v>93.154589095678659</c:v>
                </c:pt>
                <c:pt idx="2728">
                  <c:v>93.153960249328193</c:v>
                </c:pt>
                <c:pt idx="2729">
                  <c:v>93.152977646987239</c:v>
                </c:pt>
                <c:pt idx="2730">
                  <c:v>93.151484116959381</c:v>
                </c:pt>
                <c:pt idx="2731">
                  <c:v>93.150265757073754</c:v>
                </c:pt>
                <c:pt idx="2732">
                  <c:v>93.147789624704942</c:v>
                </c:pt>
                <c:pt idx="2733">
                  <c:v>93.146296094677069</c:v>
                </c:pt>
                <c:pt idx="2734">
                  <c:v>93.144370222810281</c:v>
                </c:pt>
                <c:pt idx="2735">
                  <c:v>93.143269701805792</c:v>
                </c:pt>
                <c:pt idx="2736">
                  <c:v>93.142169180801289</c:v>
                </c:pt>
                <c:pt idx="2737">
                  <c:v>93.140557811892293</c:v>
                </c:pt>
                <c:pt idx="2738">
                  <c:v>93.139142867712664</c:v>
                </c:pt>
                <c:pt idx="2739">
                  <c:v>93.138396102698607</c:v>
                </c:pt>
                <c:pt idx="2740">
                  <c:v>93.137059744366994</c:v>
                </c:pt>
                <c:pt idx="2741">
                  <c:v>93.135723465818018</c:v>
                </c:pt>
                <c:pt idx="2742">
                  <c:v>93.135055286652189</c:v>
                </c:pt>
                <c:pt idx="2743">
                  <c:v>93.133876179799458</c:v>
                </c:pt>
                <c:pt idx="2744">
                  <c:v>93.1330508289374</c:v>
                </c:pt>
                <c:pt idx="2745">
                  <c:v>93.131596551942224</c:v>
                </c:pt>
                <c:pt idx="2746">
                  <c:v>93.130181687545004</c:v>
                </c:pt>
                <c:pt idx="2747">
                  <c:v>93.128688077734495</c:v>
                </c:pt>
                <c:pt idx="2748">
                  <c:v>93.127194547706637</c:v>
                </c:pt>
                <c:pt idx="2749">
                  <c:v>93.125897601972994</c:v>
                </c:pt>
                <c:pt idx="2750">
                  <c:v>93.12491499963204</c:v>
                </c:pt>
                <c:pt idx="2751">
                  <c:v>93.12424682046624</c:v>
                </c:pt>
                <c:pt idx="2752">
                  <c:v>93.123028380798175</c:v>
                </c:pt>
                <c:pt idx="2753">
                  <c:v>93.122006525424339</c:v>
                </c:pt>
                <c:pt idx="2754">
                  <c:v>93.120041320742232</c:v>
                </c:pt>
                <c:pt idx="2755">
                  <c:v>93.11823336753902</c:v>
                </c:pt>
                <c:pt idx="2756">
                  <c:v>93.117408016676961</c:v>
                </c:pt>
                <c:pt idx="2757">
                  <c:v>93.116582665814903</c:v>
                </c:pt>
                <c:pt idx="2758">
                  <c:v>93.115403558962186</c:v>
                </c:pt>
                <c:pt idx="2759">
                  <c:v>93.114224452109468</c:v>
                </c:pt>
                <c:pt idx="2760">
                  <c:v>93.112691589266248</c:v>
                </c:pt>
                <c:pt idx="2761">
                  <c:v>93.111473149598197</c:v>
                </c:pt>
                <c:pt idx="2762">
                  <c:v>93.110608545703244</c:v>
                </c:pt>
                <c:pt idx="2763">
                  <c:v>93.109743862025667</c:v>
                </c:pt>
                <c:pt idx="2764">
                  <c:v>93.109232854556311</c:v>
                </c:pt>
                <c:pt idx="2765">
                  <c:v>93.108997097011837</c:v>
                </c:pt>
                <c:pt idx="2766">
                  <c:v>93.10726772965684</c:v>
                </c:pt>
                <c:pt idx="2767">
                  <c:v>93.10597070414056</c:v>
                </c:pt>
                <c:pt idx="2768">
                  <c:v>93.105420443638309</c:v>
                </c:pt>
                <c:pt idx="2769">
                  <c:v>93.104634345808932</c:v>
                </c:pt>
                <c:pt idx="2770">
                  <c:v>93.103887580795103</c:v>
                </c:pt>
                <c:pt idx="2771">
                  <c:v>93.102865725421267</c:v>
                </c:pt>
                <c:pt idx="2772">
                  <c:v>93.101804537232084</c:v>
                </c:pt>
                <c:pt idx="2773">
                  <c:v>93.100389593052242</c:v>
                </c:pt>
                <c:pt idx="2774">
                  <c:v>93.09924981901483</c:v>
                </c:pt>
                <c:pt idx="2775">
                  <c:v>93.098345802522118</c:v>
                </c:pt>
                <c:pt idx="2776">
                  <c:v>93.098031379346764</c:v>
                </c:pt>
                <c:pt idx="2777">
                  <c:v>93.097402532996483</c:v>
                </c:pt>
                <c:pt idx="2778">
                  <c:v>93.095869670153078</c:v>
                </c:pt>
                <c:pt idx="2779">
                  <c:v>93.094454805755888</c:v>
                </c:pt>
                <c:pt idx="2780">
                  <c:v>93.093354284751371</c:v>
                </c:pt>
                <c:pt idx="2781">
                  <c:v>93.091231908373018</c:v>
                </c:pt>
                <c:pt idx="2782">
                  <c:v>93.090209973216744</c:v>
                </c:pt>
                <c:pt idx="2783">
                  <c:v>93.088873694667555</c:v>
                </c:pt>
                <c:pt idx="2784">
                  <c:v>93.087380164639697</c:v>
                </c:pt>
                <c:pt idx="2785">
                  <c:v>93.085690130100033</c:v>
                </c:pt>
                <c:pt idx="2786">
                  <c:v>93.084786113607336</c:v>
                </c:pt>
                <c:pt idx="2787">
                  <c:v>93.083331916394798</c:v>
                </c:pt>
                <c:pt idx="2788">
                  <c:v>93.082113476726732</c:v>
                </c:pt>
                <c:pt idx="2789">
                  <c:v>93.080344856338854</c:v>
                </c:pt>
                <c:pt idx="2790">
                  <c:v>93.078969165191907</c:v>
                </c:pt>
                <c:pt idx="2791">
                  <c:v>93.0786940748321</c:v>
                </c:pt>
                <c:pt idx="2792">
                  <c:v>93.077475635164035</c:v>
                </c:pt>
                <c:pt idx="2793">
                  <c:v>93.076768202965326</c:v>
                </c:pt>
                <c:pt idx="2794">
                  <c:v>93.076414446974852</c:v>
                </c:pt>
                <c:pt idx="2795">
                  <c:v>93.075392591601002</c:v>
                </c:pt>
                <c:pt idx="2796">
                  <c:v>93.073663224246019</c:v>
                </c:pt>
                <c:pt idx="2797">
                  <c:v>93.072877126416643</c:v>
                </c:pt>
                <c:pt idx="2798">
                  <c:v>93.071933856891022</c:v>
                </c:pt>
                <c:pt idx="2799">
                  <c:v>93.071344343355889</c:v>
                </c:pt>
                <c:pt idx="2800">
                  <c:v>93.069536390152891</c:v>
                </c:pt>
                <c:pt idx="2801">
                  <c:v>93.069025382683336</c:v>
                </c:pt>
                <c:pt idx="2802">
                  <c:v>93.067571185470783</c:v>
                </c:pt>
                <c:pt idx="2803">
                  <c:v>93.066195574106473</c:v>
                </c:pt>
                <c:pt idx="2804">
                  <c:v>93.064623458230386</c:v>
                </c:pt>
                <c:pt idx="2805">
                  <c:v>93.063758774552795</c:v>
                </c:pt>
                <c:pt idx="2806">
                  <c:v>93.062776172211855</c:v>
                </c:pt>
                <c:pt idx="2807">
                  <c:v>93.061714984022686</c:v>
                </c:pt>
                <c:pt idx="2808">
                  <c:v>93.061086137672206</c:v>
                </c:pt>
                <c:pt idx="2809">
                  <c:v>93.059985616667703</c:v>
                </c:pt>
                <c:pt idx="2810">
                  <c:v>93.060024949483036</c:v>
                </c:pt>
                <c:pt idx="2811">
                  <c:v>93.058570672487861</c:v>
                </c:pt>
                <c:pt idx="2812">
                  <c:v>93.058216916497386</c:v>
                </c:pt>
                <c:pt idx="2813">
                  <c:v>93.058020411985609</c:v>
                </c:pt>
                <c:pt idx="2814">
                  <c:v>93.057077142460003</c:v>
                </c:pt>
                <c:pt idx="2815">
                  <c:v>93.056015954270819</c:v>
                </c:pt>
                <c:pt idx="2816">
                  <c:v>93.054679675721843</c:v>
                </c:pt>
                <c:pt idx="2817">
                  <c:v>93.053264731541987</c:v>
                </c:pt>
                <c:pt idx="2818">
                  <c:v>93.052006959058588</c:v>
                </c:pt>
                <c:pt idx="2819">
                  <c:v>93.051063689532981</c:v>
                </c:pt>
                <c:pt idx="2820">
                  <c:v>93.049727410983991</c:v>
                </c:pt>
                <c:pt idx="2821">
                  <c:v>93.048587557163941</c:v>
                </c:pt>
                <c:pt idx="2822">
                  <c:v>93.046897522624505</c:v>
                </c:pt>
                <c:pt idx="2823">
                  <c:v>93.045207488084841</c:v>
                </c:pt>
                <c:pt idx="2824">
                  <c:v>93.044028381232124</c:v>
                </c:pt>
                <c:pt idx="2825">
                  <c:v>93.042888607194712</c:v>
                </c:pt>
                <c:pt idx="2826">
                  <c:v>93.042416932540689</c:v>
                </c:pt>
                <c:pt idx="2827">
                  <c:v>93.041119907024409</c:v>
                </c:pt>
                <c:pt idx="2828">
                  <c:v>93.041041321176181</c:v>
                </c:pt>
                <c:pt idx="2829">
                  <c:v>93.0397442956601</c:v>
                </c:pt>
                <c:pt idx="2830">
                  <c:v>93.039036863461391</c:v>
                </c:pt>
                <c:pt idx="2831">
                  <c:v>93.038093593935784</c:v>
                </c:pt>
                <c:pt idx="2832">
                  <c:v>93.037621919281747</c:v>
                </c:pt>
                <c:pt idx="2833">
                  <c:v>93.036717902788837</c:v>
                </c:pt>
                <c:pt idx="2834">
                  <c:v>93.036639316940608</c:v>
                </c:pt>
                <c:pt idx="2835">
                  <c:v>93.036010470590355</c:v>
                </c:pt>
                <c:pt idx="2836">
                  <c:v>93.034556273377817</c:v>
                </c:pt>
                <c:pt idx="2837">
                  <c:v>93.034556273377817</c:v>
                </c:pt>
                <c:pt idx="2838">
                  <c:v>93.032748320174605</c:v>
                </c:pt>
                <c:pt idx="2839">
                  <c:v>93.032394564183946</c:v>
                </c:pt>
                <c:pt idx="2840">
                  <c:v>93.0312154573312</c:v>
                </c:pt>
                <c:pt idx="2841">
                  <c:v>93.03046869231737</c:v>
                </c:pt>
                <c:pt idx="2842">
                  <c:v>93.02921099961641</c:v>
                </c:pt>
                <c:pt idx="2843">
                  <c:v>93.028464234602581</c:v>
                </c:pt>
                <c:pt idx="2844">
                  <c:v>93.027206462118983</c:v>
                </c:pt>
                <c:pt idx="2845">
                  <c:v>93.026341778441591</c:v>
                </c:pt>
                <c:pt idx="2846">
                  <c:v>93.025516427579532</c:v>
                </c:pt>
                <c:pt idx="2847">
                  <c:v>93.023787060224549</c:v>
                </c:pt>
                <c:pt idx="2848">
                  <c:v>93.022843790698929</c:v>
                </c:pt>
                <c:pt idx="2849">
                  <c:v>93.02111442334396</c:v>
                </c:pt>
                <c:pt idx="2850">
                  <c:v>93.019542307467859</c:v>
                </c:pt>
                <c:pt idx="2851">
                  <c:v>93.018441786463143</c:v>
                </c:pt>
                <c:pt idx="2852">
                  <c:v>93.017970191591772</c:v>
                </c:pt>
                <c:pt idx="2853">
                  <c:v>93.016751751923707</c:v>
                </c:pt>
                <c:pt idx="2854">
                  <c:v>93.015415473374517</c:v>
                </c:pt>
                <c:pt idx="2855">
                  <c:v>93.014157700891133</c:v>
                </c:pt>
                <c:pt idx="2856">
                  <c:v>93.01317517833283</c:v>
                </c:pt>
                <c:pt idx="2857">
                  <c:v>93.012585585015032</c:v>
                </c:pt>
                <c:pt idx="2858">
                  <c:v>93.011878152816536</c:v>
                </c:pt>
                <c:pt idx="2859">
                  <c:v>93.011327892314284</c:v>
                </c:pt>
                <c:pt idx="2860">
                  <c:v>93.010384622788663</c:v>
                </c:pt>
                <c:pt idx="2861">
                  <c:v>93.008773174097243</c:v>
                </c:pt>
                <c:pt idx="2862">
                  <c:v>93.007358229917401</c:v>
                </c:pt>
                <c:pt idx="2863">
                  <c:v>93.00637562757646</c:v>
                </c:pt>
                <c:pt idx="2864">
                  <c:v>93.005353772202625</c:v>
                </c:pt>
                <c:pt idx="2865">
                  <c:v>93.004253251198108</c:v>
                </c:pt>
                <c:pt idx="2866">
                  <c:v>93.003270648856954</c:v>
                </c:pt>
                <c:pt idx="2867">
                  <c:v>93.002956225681814</c:v>
                </c:pt>
                <c:pt idx="2868">
                  <c:v>93.001423362838409</c:v>
                </c:pt>
                <c:pt idx="2869">
                  <c:v>93.000322921616544</c:v>
                </c:pt>
                <c:pt idx="2870">
                  <c:v>92.999654742450744</c:v>
                </c:pt>
                <c:pt idx="2871">
                  <c:v>92.999418905123633</c:v>
                </c:pt>
                <c:pt idx="2872">
                  <c:v>92.998082626574657</c:v>
                </c:pt>
                <c:pt idx="2873">
                  <c:v>92.996785601058363</c:v>
                </c:pt>
                <c:pt idx="2874">
                  <c:v>92.996392592034994</c:v>
                </c:pt>
                <c:pt idx="2875">
                  <c:v>92.995134819551595</c:v>
                </c:pt>
                <c:pt idx="2876">
                  <c:v>92.994112964177759</c:v>
                </c:pt>
                <c:pt idx="2877">
                  <c:v>92.99273735281345</c:v>
                </c:pt>
                <c:pt idx="2878">
                  <c:v>92.992187092311198</c:v>
                </c:pt>
                <c:pt idx="2879">
                  <c:v>92.991361741448941</c:v>
                </c:pt>
                <c:pt idx="2880">
                  <c:v>92.990418392140882</c:v>
                </c:pt>
                <c:pt idx="2881">
                  <c:v>92.989553708463276</c:v>
                </c:pt>
                <c:pt idx="2882">
                  <c:v>92.989082113591692</c:v>
                </c:pt>
                <c:pt idx="2883">
                  <c:v>92.98876769041658</c:v>
                </c:pt>
                <c:pt idx="2884">
                  <c:v>92.987588583563834</c:v>
                </c:pt>
                <c:pt idx="2885">
                  <c:v>92.987116908909812</c:v>
                </c:pt>
                <c:pt idx="2886">
                  <c:v>92.986763232701776</c:v>
                </c:pt>
                <c:pt idx="2887">
                  <c:v>92.986016467687733</c:v>
                </c:pt>
                <c:pt idx="2888">
                  <c:v>92.985073118379489</c:v>
                </c:pt>
                <c:pt idx="2889">
                  <c:v>92.98468010935612</c:v>
                </c:pt>
                <c:pt idx="2890">
                  <c:v>92.98432635336566</c:v>
                </c:pt>
                <c:pt idx="2891">
                  <c:v>92.983383083840025</c:v>
                </c:pt>
                <c:pt idx="2892">
                  <c:v>92.982557732977753</c:v>
                </c:pt>
                <c:pt idx="2893">
                  <c:v>92.981496544788598</c:v>
                </c:pt>
                <c:pt idx="2894">
                  <c:v>92.980317437935852</c:v>
                </c:pt>
                <c:pt idx="2895">
                  <c:v>92.980042267793394</c:v>
                </c:pt>
                <c:pt idx="2896">
                  <c:v>92.979020412419757</c:v>
                </c:pt>
                <c:pt idx="2897">
                  <c:v>92.978312980221048</c:v>
                </c:pt>
                <c:pt idx="2898">
                  <c:v>92.977094540552983</c:v>
                </c:pt>
                <c:pt idx="2899">
                  <c:v>92.975797515036689</c:v>
                </c:pt>
                <c:pt idx="2900">
                  <c:v>92.9746969940322</c:v>
                </c:pt>
                <c:pt idx="2901">
                  <c:v>92.973321382667876</c:v>
                </c:pt>
                <c:pt idx="2902">
                  <c:v>92.972810454980959</c:v>
                </c:pt>
                <c:pt idx="2903">
                  <c:v>92.972456698990285</c:v>
                </c:pt>
                <c:pt idx="2904">
                  <c:v>92.972417445957589</c:v>
                </c:pt>
                <c:pt idx="2905">
                  <c:v>92.971356257768434</c:v>
                </c:pt>
                <c:pt idx="2906">
                  <c:v>92.970255736763932</c:v>
                </c:pt>
                <c:pt idx="2907">
                  <c:v>92.968722873920527</c:v>
                </c:pt>
                <c:pt idx="2908">
                  <c:v>92.967897523058468</c:v>
                </c:pt>
                <c:pt idx="2909">
                  <c:v>92.966561164726841</c:v>
                </c:pt>
                <c:pt idx="2910">
                  <c:v>92.965971651191694</c:v>
                </c:pt>
                <c:pt idx="2911">
                  <c:v>92.96530347202588</c:v>
                </c:pt>
                <c:pt idx="2912">
                  <c:v>92.963967193476904</c:v>
                </c:pt>
                <c:pt idx="2913">
                  <c:v>92.962316411970136</c:v>
                </c:pt>
                <c:pt idx="2914">
                  <c:v>92.961137305117404</c:v>
                </c:pt>
                <c:pt idx="2915">
                  <c:v>92.960076116928235</c:v>
                </c:pt>
                <c:pt idx="2916">
                  <c:v>92.958975595923718</c:v>
                </c:pt>
                <c:pt idx="2917">
                  <c:v>92.958228830909675</c:v>
                </c:pt>
                <c:pt idx="2918">
                  <c:v>92.95787515470164</c:v>
                </c:pt>
                <c:pt idx="2919">
                  <c:v>92.95720697553584</c:v>
                </c:pt>
                <c:pt idx="2920">
                  <c:v>92.956499543337344</c:v>
                </c:pt>
                <c:pt idx="2921">
                  <c:v>92.955281103669279</c:v>
                </c:pt>
                <c:pt idx="2922">
                  <c:v>92.954337834143672</c:v>
                </c:pt>
                <c:pt idx="2923">
                  <c:v>92.953473150466067</c:v>
                </c:pt>
                <c:pt idx="2924">
                  <c:v>92.952097539101771</c:v>
                </c:pt>
                <c:pt idx="2925">
                  <c:v>92.950721927737462</c:v>
                </c:pt>
                <c:pt idx="2926">
                  <c:v>92.95009300160433</c:v>
                </c:pt>
                <c:pt idx="2927">
                  <c:v>92.949031813415161</c:v>
                </c:pt>
                <c:pt idx="2928">
                  <c:v>92.947459697539088</c:v>
                </c:pt>
                <c:pt idx="2929">
                  <c:v>92.946712932525244</c:v>
                </c:pt>
                <c:pt idx="2930">
                  <c:v>92.945101483833625</c:v>
                </c:pt>
                <c:pt idx="2931">
                  <c:v>92.944197547123338</c:v>
                </c:pt>
                <c:pt idx="2932">
                  <c:v>92.943293530630626</c:v>
                </c:pt>
                <c:pt idx="2933">
                  <c:v>92.942900521607257</c:v>
                </c:pt>
                <c:pt idx="2934">
                  <c:v>92.942625351464812</c:v>
                </c:pt>
                <c:pt idx="2935">
                  <c:v>92.942075090962561</c:v>
                </c:pt>
                <c:pt idx="2936">
                  <c:v>92.941328325948518</c:v>
                </c:pt>
                <c:pt idx="2937">
                  <c:v>92.940699479598052</c:v>
                </c:pt>
                <c:pt idx="2938">
                  <c:v>92.939638291408869</c:v>
                </c:pt>
                <c:pt idx="2939">
                  <c:v>92.939323868233728</c:v>
                </c:pt>
                <c:pt idx="2940">
                  <c:v>92.938655689067915</c:v>
                </c:pt>
                <c:pt idx="2941">
                  <c:v>92.93818409419633</c:v>
                </c:pt>
                <c:pt idx="2942">
                  <c:v>92.93688706868025</c:v>
                </c:pt>
                <c:pt idx="2943">
                  <c:v>92.935825880491066</c:v>
                </c:pt>
                <c:pt idx="2944">
                  <c:v>92.934096513136097</c:v>
                </c:pt>
                <c:pt idx="2945">
                  <c:v>92.932485064444464</c:v>
                </c:pt>
                <c:pt idx="2946">
                  <c:v>92.931738299430634</c:v>
                </c:pt>
                <c:pt idx="2947">
                  <c:v>92.931227371743717</c:v>
                </c:pt>
                <c:pt idx="2948">
                  <c:v>92.930912948568576</c:v>
                </c:pt>
                <c:pt idx="2949">
                  <c:v>92.929380085725171</c:v>
                </c:pt>
                <c:pt idx="2950">
                  <c:v>92.928947743886482</c:v>
                </c:pt>
                <c:pt idx="2951">
                  <c:v>92.928790572190223</c:v>
                </c:pt>
                <c:pt idx="2952">
                  <c:v>92.928240311687773</c:v>
                </c:pt>
                <c:pt idx="2953">
                  <c:v>92.927768637033736</c:v>
                </c:pt>
                <c:pt idx="2954">
                  <c:v>92.927100457867937</c:v>
                </c:pt>
                <c:pt idx="2955">
                  <c:v>92.926943286171706</c:v>
                </c:pt>
                <c:pt idx="2956">
                  <c:v>92.925174586001376</c:v>
                </c:pt>
                <c:pt idx="2957">
                  <c:v>92.923838307452186</c:v>
                </c:pt>
                <c:pt idx="2958">
                  <c:v>92.922855705111246</c:v>
                </c:pt>
                <c:pt idx="2959">
                  <c:v>92.922423363272557</c:v>
                </c:pt>
                <c:pt idx="2960">
                  <c:v>92.921362175083374</c:v>
                </c:pt>
                <c:pt idx="2961">
                  <c:v>92.919593554695496</c:v>
                </c:pt>
                <c:pt idx="2962">
                  <c:v>92.919554221880162</c:v>
                </c:pt>
                <c:pt idx="2963">
                  <c:v>92.918571619539222</c:v>
                </c:pt>
                <c:pt idx="2964">
                  <c:v>92.918296529179415</c:v>
                </c:pt>
                <c:pt idx="2965">
                  <c:v>92.917510431350038</c:v>
                </c:pt>
                <c:pt idx="2966">
                  <c:v>92.917903440373394</c:v>
                </c:pt>
                <c:pt idx="2967">
                  <c:v>92.917864187340498</c:v>
                </c:pt>
                <c:pt idx="2968">
                  <c:v>92.91766768282892</c:v>
                </c:pt>
                <c:pt idx="2969">
                  <c:v>92.916567161824403</c:v>
                </c:pt>
                <c:pt idx="2970">
                  <c:v>92.91558455948325</c:v>
                </c:pt>
                <c:pt idx="2971">
                  <c:v>92.915073631796332</c:v>
                </c:pt>
                <c:pt idx="2972">
                  <c:v>92.914051696640058</c:v>
                </c:pt>
                <c:pt idx="2973">
                  <c:v>92.913462183104912</c:v>
                </c:pt>
                <c:pt idx="2974">
                  <c:v>92.912243743436861</c:v>
                </c:pt>
                <c:pt idx="2975">
                  <c:v>92.911300473911254</c:v>
                </c:pt>
                <c:pt idx="2976">
                  <c:v>92.909728358035153</c:v>
                </c:pt>
                <c:pt idx="2977">
                  <c:v>92.908470665334406</c:v>
                </c:pt>
                <c:pt idx="2978">
                  <c:v>92.907173639818126</c:v>
                </c:pt>
                <c:pt idx="2979">
                  <c:v>92.907173639818126</c:v>
                </c:pt>
                <c:pt idx="2980">
                  <c:v>92.906780551012105</c:v>
                </c:pt>
                <c:pt idx="2981">
                  <c:v>92.90599453296538</c:v>
                </c:pt>
                <c:pt idx="2982">
                  <c:v>92.905680109790239</c:v>
                </c:pt>
                <c:pt idx="2983">
                  <c:v>92.904894011960863</c:v>
                </c:pt>
                <c:pt idx="2984">
                  <c:v>92.904894011960863</c:v>
                </c:pt>
                <c:pt idx="2985">
                  <c:v>92.904461670122174</c:v>
                </c:pt>
                <c:pt idx="2986">
                  <c:v>92.904186579762168</c:v>
                </c:pt>
                <c:pt idx="2987">
                  <c:v>92.903675572292812</c:v>
                </c:pt>
                <c:pt idx="2988">
                  <c:v>92.902968140094117</c:v>
                </c:pt>
                <c:pt idx="2989">
                  <c:v>92.901789033241371</c:v>
                </c:pt>
                <c:pt idx="2990">
                  <c:v>92.900059665886403</c:v>
                </c:pt>
                <c:pt idx="2991">
                  <c:v>92.899037810512766</c:v>
                </c:pt>
                <c:pt idx="2992">
                  <c:v>92.898133794019827</c:v>
                </c:pt>
                <c:pt idx="2993">
                  <c:v>92.897229857309554</c:v>
                </c:pt>
                <c:pt idx="2994">
                  <c:v>92.896286587783948</c:v>
                </c:pt>
                <c:pt idx="2995">
                  <c:v>92.895657661650816</c:v>
                </c:pt>
                <c:pt idx="2996">
                  <c:v>92.894399968950069</c:v>
                </c:pt>
                <c:pt idx="2997">
                  <c:v>92.893024357585546</c:v>
                </c:pt>
                <c:pt idx="2998">
                  <c:v>92.892120341092834</c:v>
                </c:pt>
                <c:pt idx="2999">
                  <c:v>92.891530827557673</c:v>
                </c:pt>
                <c:pt idx="3000">
                  <c:v>92.891216404382547</c:v>
                </c:pt>
                <c:pt idx="3001">
                  <c:v>92.890980567055436</c:v>
                </c:pt>
                <c:pt idx="3002">
                  <c:v>92.889683541539142</c:v>
                </c:pt>
                <c:pt idx="3003">
                  <c:v>92.888700939198202</c:v>
                </c:pt>
                <c:pt idx="3004">
                  <c:v>92.887482579312774</c:v>
                </c:pt>
                <c:pt idx="3005">
                  <c:v>92.886460644156287</c:v>
                </c:pt>
                <c:pt idx="3006">
                  <c:v>92.885831797805821</c:v>
                </c:pt>
                <c:pt idx="3007">
                  <c:v>92.885045779759096</c:v>
                </c:pt>
                <c:pt idx="3008">
                  <c:v>92.884416933408815</c:v>
                </c:pt>
                <c:pt idx="3009">
                  <c:v>92.883552249731238</c:v>
                </c:pt>
                <c:pt idx="3010">
                  <c:v>92.883237826556098</c:v>
                </c:pt>
                <c:pt idx="3011">
                  <c:v>92.881940801039804</c:v>
                </c:pt>
                <c:pt idx="3012">
                  <c:v>92.881233289058642</c:v>
                </c:pt>
                <c:pt idx="3013">
                  <c:v>92.880368605381065</c:v>
                </c:pt>
                <c:pt idx="3014">
                  <c:v>92.879779091846117</c:v>
                </c:pt>
                <c:pt idx="3015">
                  <c:v>92.878875075353193</c:v>
                </c:pt>
                <c:pt idx="3016">
                  <c:v>92.878364147666275</c:v>
                </c:pt>
                <c:pt idx="3017">
                  <c:v>92.878167643154683</c:v>
                </c:pt>
                <c:pt idx="3018">
                  <c:v>92.877263626661758</c:v>
                </c:pt>
                <c:pt idx="3019">
                  <c:v>92.876556194463234</c:v>
                </c:pt>
                <c:pt idx="3020">
                  <c:v>92.875848762264525</c:v>
                </c:pt>
                <c:pt idx="3021">
                  <c:v>92.876045266776302</c:v>
                </c:pt>
                <c:pt idx="3022">
                  <c:v>92.875691510785643</c:v>
                </c:pt>
                <c:pt idx="3023">
                  <c:v>92.874984078587147</c:v>
                </c:pt>
                <c:pt idx="3024">
                  <c:v>92.874276566605786</c:v>
                </c:pt>
                <c:pt idx="3025">
                  <c:v>92.874040809061313</c:v>
                </c:pt>
                <c:pt idx="3026">
                  <c:v>92.873136792568616</c:v>
                </c:pt>
                <c:pt idx="3027">
                  <c:v>92.872940288056824</c:v>
                </c:pt>
                <c:pt idx="3028">
                  <c:v>92.871603929725225</c:v>
                </c:pt>
                <c:pt idx="3029">
                  <c:v>92.871014416190278</c:v>
                </c:pt>
                <c:pt idx="3030">
                  <c:v>92.869874562370228</c:v>
                </c:pt>
                <c:pt idx="3031">
                  <c:v>92.868577616636586</c:v>
                </c:pt>
                <c:pt idx="3032">
                  <c:v>92.867988023319</c:v>
                </c:pt>
                <c:pt idx="3033">
                  <c:v>92.867555681480312</c:v>
                </c:pt>
                <c:pt idx="3034">
                  <c:v>92.866887502314512</c:v>
                </c:pt>
                <c:pt idx="3035">
                  <c:v>92.865669062646433</c:v>
                </c:pt>
                <c:pt idx="3036">
                  <c:v>92.864529288609049</c:v>
                </c:pt>
                <c:pt idx="3037">
                  <c:v>92.863271595908301</c:v>
                </c:pt>
                <c:pt idx="3038">
                  <c:v>92.863468180202517</c:v>
                </c:pt>
                <c:pt idx="3039">
                  <c:v>92.862524830894259</c:v>
                </c:pt>
                <c:pt idx="3040">
                  <c:v>92.862288993567134</c:v>
                </c:pt>
                <c:pt idx="3041">
                  <c:v>92.861895984543779</c:v>
                </c:pt>
                <c:pt idx="3042">
                  <c:v>92.860795463539276</c:v>
                </c:pt>
                <c:pt idx="3043">
                  <c:v>92.860441707548603</c:v>
                </c:pt>
                <c:pt idx="3044">
                  <c:v>92.859852273796292</c:v>
                </c:pt>
                <c:pt idx="3045">
                  <c:v>92.859380599142057</c:v>
                </c:pt>
                <c:pt idx="3046">
                  <c:v>92.85945910520762</c:v>
                </c:pt>
                <c:pt idx="3047">
                  <c:v>92.858673087160895</c:v>
                </c:pt>
                <c:pt idx="3048">
                  <c:v>92.858240825104645</c:v>
                </c:pt>
                <c:pt idx="3049">
                  <c:v>92.857218810165733</c:v>
                </c:pt>
                <c:pt idx="3050">
                  <c:v>92.855725280137875</c:v>
                </c:pt>
                <c:pt idx="3051">
                  <c:v>92.855489442810764</c:v>
                </c:pt>
                <c:pt idx="3052">
                  <c:v>92.854742677796921</c:v>
                </c:pt>
                <c:pt idx="3053">
                  <c:v>92.853720822423085</c:v>
                </c:pt>
                <c:pt idx="3054">
                  <c:v>92.853052723039923</c:v>
                </c:pt>
                <c:pt idx="3055">
                  <c:v>92.852698967049236</c:v>
                </c:pt>
                <c:pt idx="3056">
                  <c:v>92.851755617740977</c:v>
                </c:pt>
                <c:pt idx="3057">
                  <c:v>92.850930346661556</c:v>
                </c:pt>
                <c:pt idx="3058">
                  <c:v>92.850065662983951</c:v>
                </c:pt>
                <c:pt idx="3059">
                  <c:v>92.849515322699062</c:v>
                </c:pt>
                <c:pt idx="3060">
                  <c:v>92.849240232339255</c:v>
                </c:pt>
                <c:pt idx="3061">
                  <c:v>92.847668196245806</c:v>
                </c:pt>
                <c:pt idx="3062">
                  <c:v>92.847432358918695</c:v>
                </c:pt>
                <c:pt idx="3063">
                  <c:v>92.847117855960917</c:v>
                </c:pt>
                <c:pt idx="3064">
                  <c:v>92.846371090946874</c:v>
                </c:pt>
                <c:pt idx="3065">
                  <c:v>92.845467154236587</c:v>
                </c:pt>
                <c:pt idx="3066">
                  <c:v>92.844916813951897</c:v>
                </c:pt>
                <c:pt idx="3067">
                  <c:v>92.844563217526314</c:v>
                </c:pt>
                <c:pt idx="3068">
                  <c:v>92.844681136189863</c:v>
                </c:pt>
                <c:pt idx="3069">
                  <c:v>92.844641723591891</c:v>
                </c:pt>
                <c:pt idx="3070">
                  <c:v>92.844091542872278</c:v>
                </c:pt>
                <c:pt idx="3071">
                  <c:v>92.84358061518536</c:v>
                </c:pt>
                <c:pt idx="3072">
                  <c:v>92.842440841147976</c:v>
                </c:pt>
                <c:pt idx="3073">
                  <c:v>92.842165591223093</c:v>
                </c:pt>
                <c:pt idx="3074">
                  <c:v>92.841025817185681</c:v>
                </c:pt>
                <c:pt idx="3075">
                  <c:v>92.840396970835215</c:v>
                </c:pt>
                <c:pt idx="3076">
                  <c:v>92.839571540190519</c:v>
                </c:pt>
                <c:pt idx="3077">
                  <c:v>92.838667603480232</c:v>
                </c:pt>
                <c:pt idx="3078">
                  <c:v>92.837685001139292</c:v>
                </c:pt>
                <c:pt idx="3079">
                  <c:v>92.836466561471241</c:v>
                </c:pt>
                <c:pt idx="3080">
                  <c:v>92.835562624760939</c:v>
                </c:pt>
                <c:pt idx="3081">
                  <c:v>92.835051697074022</c:v>
                </c:pt>
                <c:pt idx="3082">
                  <c:v>92.834658688050666</c:v>
                </c:pt>
                <c:pt idx="3083">
                  <c:v>92.832811402032121</c:v>
                </c:pt>
                <c:pt idx="3084">
                  <c:v>92.832732736401454</c:v>
                </c:pt>
                <c:pt idx="3085">
                  <c:v>92.832025383985396</c:v>
                </c:pt>
                <c:pt idx="3086">
                  <c:v>92.83135712503713</c:v>
                </c:pt>
                <c:pt idx="3087">
                  <c:v>92.830689025653768</c:v>
                </c:pt>
                <c:pt idx="3088">
                  <c:v>92.829903007607044</c:v>
                </c:pt>
                <c:pt idx="3089">
                  <c:v>92.829274161256578</c:v>
                </c:pt>
                <c:pt idx="3090">
                  <c:v>92.828841739635223</c:v>
                </c:pt>
                <c:pt idx="3091">
                  <c:v>92.828173640252075</c:v>
                </c:pt>
                <c:pt idx="3092">
                  <c:v>92.826915947551328</c:v>
                </c:pt>
                <c:pt idx="3093">
                  <c:v>92.826129769939314</c:v>
                </c:pt>
                <c:pt idx="3094">
                  <c:v>92.825343751892589</c:v>
                </c:pt>
                <c:pt idx="3095">
                  <c:v>92.824832824205671</c:v>
                </c:pt>
                <c:pt idx="3096">
                  <c:v>92.824203977855191</c:v>
                </c:pt>
                <c:pt idx="3097">
                  <c:v>92.823889474897399</c:v>
                </c:pt>
                <c:pt idx="3098">
                  <c:v>92.822749700860228</c:v>
                </c:pt>
                <c:pt idx="3099">
                  <c:v>92.822199520140416</c:v>
                </c:pt>
                <c:pt idx="3100">
                  <c:v>92.821138252168595</c:v>
                </c:pt>
                <c:pt idx="3101">
                  <c:v>92.82062732448189</c:v>
                </c:pt>
                <c:pt idx="3102">
                  <c:v>92.82035223412187</c:v>
                </c:pt>
                <c:pt idx="3103">
                  <c:v>92.820588071448995</c:v>
                </c:pt>
                <c:pt idx="3104">
                  <c:v>92.820155649827655</c:v>
                </c:pt>
                <c:pt idx="3105">
                  <c:v>92.819290966150263</c:v>
                </c:pt>
                <c:pt idx="3106">
                  <c:v>92.818662119799782</c:v>
                </c:pt>
                <c:pt idx="3107">
                  <c:v>92.817915354785754</c:v>
                </c:pt>
                <c:pt idx="3108">
                  <c:v>92.817876101753058</c:v>
                </c:pt>
                <c:pt idx="3109">
                  <c:v>92.817247255402592</c:v>
                </c:pt>
                <c:pt idx="3110">
                  <c:v>92.817483092729702</c:v>
                </c:pt>
                <c:pt idx="3111">
                  <c:v>92.816421824757882</c:v>
                </c:pt>
                <c:pt idx="3112">
                  <c:v>92.81634331869229</c:v>
                </c:pt>
                <c:pt idx="3113">
                  <c:v>92.815792978407401</c:v>
                </c:pt>
                <c:pt idx="3114">
                  <c:v>92.815557141080504</c:v>
                </c:pt>
                <c:pt idx="3115">
                  <c:v>92.815203385089845</c:v>
                </c:pt>
                <c:pt idx="3116">
                  <c:v>92.814731870000898</c:v>
                </c:pt>
                <c:pt idx="3117">
                  <c:v>92.814024358019736</c:v>
                </c:pt>
                <c:pt idx="3118">
                  <c:v>92.813356099071285</c:v>
                </c:pt>
                <c:pt idx="3119">
                  <c:v>92.812963090047916</c:v>
                </c:pt>
                <c:pt idx="3120">
                  <c:v>92.812412909328302</c:v>
                </c:pt>
                <c:pt idx="3121">
                  <c:v>92.812805918351671</c:v>
                </c:pt>
                <c:pt idx="3122">
                  <c:v>92.812687999688094</c:v>
                </c:pt>
                <c:pt idx="3123">
                  <c:v>92.811115804029356</c:v>
                </c:pt>
                <c:pt idx="3124">
                  <c:v>92.809779605263046</c:v>
                </c:pt>
                <c:pt idx="3125">
                  <c:v>92.809229264978143</c:v>
                </c:pt>
                <c:pt idx="3126">
                  <c:v>92.809268677576128</c:v>
                </c:pt>
                <c:pt idx="3127">
                  <c:v>92.808836255954773</c:v>
                </c:pt>
                <c:pt idx="3128">
                  <c:v>92.808364581300552</c:v>
                </c:pt>
                <c:pt idx="3129">
                  <c:v>92.807696481917404</c:v>
                </c:pt>
                <c:pt idx="3130">
                  <c:v>92.806871051272708</c:v>
                </c:pt>
                <c:pt idx="3131">
                  <c:v>92.806124286258878</c:v>
                </c:pt>
                <c:pt idx="3132">
                  <c:v>92.805141683917697</c:v>
                </c:pt>
                <c:pt idx="3133">
                  <c:v>92.805613358571946</c:v>
                </c:pt>
                <c:pt idx="3134">
                  <c:v>92.805574105539051</c:v>
                </c:pt>
                <c:pt idx="3135">
                  <c:v>92.805102430885029</c:v>
                </c:pt>
                <c:pt idx="3136">
                  <c:v>92.803883991216949</c:v>
                </c:pt>
                <c:pt idx="3137">
                  <c:v>92.803451729160699</c:v>
                </c:pt>
                <c:pt idx="3138">
                  <c:v>92.802940801473781</c:v>
                </c:pt>
                <c:pt idx="3139">
                  <c:v>92.8023119551235</c:v>
                </c:pt>
                <c:pt idx="3140">
                  <c:v>92.801014849824568</c:v>
                </c:pt>
                <c:pt idx="3141">
                  <c:v>92.800307337843435</c:v>
                </c:pt>
                <c:pt idx="3142">
                  <c:v>92.799364148100267</c:v>
                </c:pt>
                <c:pt idx="3143">
                  <c:v>92.799049645142475</c:v>
                </c:pt>
                <c:pt idx="3144">
                  <c:v>92.79889247344623</c:v>
                </c:pt>
                <c:pt idx="3145">
                  <c:v>92.799560572829421</c:v>
                </c:pt>
                <c:pt idx="3146">
                  <c:v>92.798774554782696</c:v>
                </c:pt>
                <c:pt idx="3147">
                  <c:v>92.798067042801563</c:v>
                </c:pt>
                <c:pt idx="3148">
                  <c:v>92.797909871105304</c:v>
                </c:pt>
                <c:pt idx="3149">
                  <c:v>92.798067042801563</c:v>
                </c:pt>
                <c:pt idx="3150">
                  <c:v>92.798420798792222</c:v>
                </c:pt>
                <c:pt idx="3151">
                  <c:v>92.797988536735971</c:v>
                </c:pt>
                <c:pt idx="3152">
                  <c:v>92.797831365039727</c:v>
                </c:pt>
                <c:pt idx="3153">
                  <c:v>92.797281024754838</c:v>
                </c:pt>
                <c:pt idx="3154">
                  <c:v>92.796573512773691</c:v>
                </c:pt>
                <c:pt idx="3155">
                  <c:v>92.795355232670715</c:v>
                </c:pt>
                <c:pt idx="3156">
                  <c:v>92.795512404367173</c:v>
                </c:pt>
                <c:pt idx="3157">
                  <c:v>92.794686973722278</c:v>
                </c:pt>
                <c:pt idx="3158">
                  <c:v>92.794451136395381</c:v>
                </c:pt>
                <c:pt idx="3159">
                  <c:v>92.794058127372011</c:v>
                </c:pt>
                <c:pt idx="3160">
                  <c:v>92.793468534054213</c:v>
                </c:pt>
                <c:pt idx="3161">
                  <c:v>92.792761181638369</c:v>
                </c:pt>
                <c:pt idx="3162">
                  <c:v>92.792250253951451</c:v>
                </c:pt>
                <c:pt idx="3163">
                  <c:v>92.791071067316082</c:v>
                </c:pt>
                <c:pt idx="3164">
                  <c:v>92.79000995890955</c:v>
                </c:pt>
                <c:pt idx="3165">
                  <c:v>92.789420365591951</c:v>
                </c:pt>
                <c:pt idx="3166">
                  <c:v>92.788398510218116</c:v>
                </c:pt>
                <c:pt idx="3167">
                  <c:v>92.788477016283707</c:v>
                </c:pt>
                <c:pt idx="3168">
                  <c:v>92.786865567592272</c:v>
                </c:pt>
                <c:pt idx="3169">
                  <c:v>92.78572579355486</c:v>
                </c:pt>
                <c:pt idx="3170">
                  <c:v>92.784586019517477</c:v>
                </c:pt>
                <c:pt idx="3171">
                  <c:v>92.784193010494107</c:v>
                </c:pt>
                <c:pt idx="3172">
                  <c:v>92.783328326816715</c:v>
                </c:pt>
                <c:pt idx="3173">
                  <c:v>92.782699480466249</c:v>
                </c:pt>
                <c:pt idx="3174">
                  <c:v>92.78254230876999</c:v>
                </c:pt>
                <c:pt idx="3175">
                  <c:v>92.781677625092399</c:v>
                </c:pt>
                <c:pt idx="3176">
                  <c:v>92.781363122134621</c:v>
                </c:pt>
                <c:pt idx="3177">
                  <c:v>92.780852194447689</c:v>
                </c:pt>
                <c:pt idx="3178">
                  <c:v>92.780419772826363</c:v>
                </c:pt>
                <c:pt idx="3179">
                  <c:v>92.780066176400979</c:v>
                </c:pt>
                <c:pt idx="3180">
                  <c:v>92.780577104087897</c:v>
                </c:pt>
                <c:pt idx="3181">
                  <c:v>92.779908845139445</c:v>
                </c:pt>
                <c:pt idx="3182">
                  <c:v>92.779673007812519</c:v>
                </c:pt>
                <c:pt idx="3183">
                  <c:v>92.779201492723573</c:v>
                </c:pt>
                <c:pt idx="3184">
                  <c:v>92.778376062078863</c:v>
                </c:pt>
                <c:pt idx="3185">
                  <c:v>92.777118369377902</c:v>
                </c:pt>
                <c:pt idx="3186">
                  <c:v>92.776528776060331</c:v>
                </c:pt>
                <c:pt idx="3187">
                  <c:v>92.775428255055814</c:v>
                </c:pt>
                <c:pt idx="3188">
                  <c:v>92.774760155672425</c:v>
                </c:pt>
                <c:pt idx="3189">
                  <c:v>92.774013390658595</c:v>
                </c:pt>
                <c:pt idx="3190">
                  <c:v>92.772755697957635</c:v>
                </c:pt>
                <c:pt idx="3191">
                  <c:v>92.772480607597828</c:v>
                </c:pt>
                <c:pt idx="3192">
                  <c:v>92.771419339626007</c:v>
                </c:pt>
                <c:pt idx="3193">
                  <c:v>92.77098707756997</c:v>
                </c:pt>
                <c:pt idx="3194">
                  <c:v>92.770358071654414</c:v>
                </c:pt>
                <c:pt idx="3195">
                  <c:v>92.770593908981311</c:v>
                </c:pt>
                <c:pt idx="3196">
                  <c:v>92.770043728261712</c:v>
                </c:pt>
                <c:pt idx="3197">
                  <c:v>92.769965062630845</c:v>
                </c:pt>
                <c:pt idx="3198">
                  <c:v>92.769375628878549</c:v>
                </c:pt>
                <c:pt idx="3199">
                  <c:v>92.768786035560751</c:v>
                </c:pt>
                <c:pt idx="3200">
                  <c:v>92.768746782528083</c:v>
                </c:pt>
                <c:pt idx="3201">
                  <c:v>92.767803433219811</c:v>
                </c:pt>
                <c:pt idx="3202">
                  <c:v>92.767567595892686</c:v>
                </c:pt>
                <c:pt idx="3203">
                  <c:v>92.767213839902212</c:v>
                </c:pt>
                <c:pt idx="3204">
                  <c:v>92.766899496509524</c:v>
                </c:pt>
                <c:pt idx="3205">
                  <c:v>92.766270650159043</c:v>
                </c:pt>
                <c:pt idx="3206">
                  <c:v>92.76611331889751</c:v>
                </c:pt>
                <c:pt idx="3207">
                  <c:v>92.765916894168569</c:v>
                </c:pt>
                <c:pt idx="3208">
                  <c:v>92.765523885145214</c:v>
                </c:pt>
                <c:pt idx="3209">
                  <c:v>92.765327300850785</c:v>
                </c:pt>
                <c:pt idx="3210">
                  <c:v>92.764816373163868</c:v>
                </c:pt>
                <c:pt idx="3211">
                  <c:v>92.764383951542726</c:v>
                </c:pt>
                <c:pt idx="3212">
                  <c:v>92.764069608150052</c:v>
                </c:pt>
                <c:pt idx="3213">
                  <c:v>92.763990942519186</c:v>
                </c:pt>
                <c:pt idx="3214">
                  <c:v>92.763440761799572</c:v>
                </c:pt>
                <c:pt idx="3215">
                  <c:v>92.762890421514669</c:v>
                </c:pt>
                <c:pt idx="3216">
                  <c:v>92.762183069098811</c:v>
                </c:pt>
                <c:pt idx="3217">
                  <c:v>92.761672141411893</c:v>
                </c:pt>
                <c:pt idx="3218">
                  <c:v>92.761436304084768</c:v>
                </c:pt>
                <c:pt idx="3219">
                  <c:v>92.760650126472754</c:v>
                </c:pt>
                <c:pt idx="3220">
                  <c:v>92.759824855393333</c:v>
                </c:pt>
                <c:pt idx="3221">
                  <c:v>92.759156596444868</c:v>
                </c:pt>
                <c:pt idx="3222">
                  <c:v>92.758488497061705</c:v>
                </c:pt>
                <c:pt idx="3223">
                  <c:v>92.757859650711211</c:v>
                </c:pt>
                <c:pt idx="3224">
                  <c:v>92.757545147753447</c:v>
                </c:pt>
                <c:pt idx="3225">
                  <c:v>92.756955714000938</c:v>
                </c:pt>
                <c:pt idx="3226">
                  <c:v>92.756484039346915</c:v>
                </c:pt>
                <c:pt idx="3227">
                  <c:v>92.755226346645955</c:v>
                </c:pt>
                <c:pt idx="3228">
                  <c:v>92.754990509319029</c:v>
                </c:pt>
                <c:pt idx="3229">
                  <c:v>92.754676006361052</c:v>
                </c:pt>
                <c:pt idx="3230">
                  <c:v>92.7547939250246</c:v>
                </c:pt>
                <c:pt idx="3231">
                  <c:v>92.754872590655481</c:v>
                </c:pt>
                <c:pt idx="3232">
                  <c:v>92.754479581632111</c:v>
                </c:pt>
                <c:pt idx="3233">
                  <c:v>92.75365415098743</c:v>
                </c:pt>
                <c:pt idx="3234">
                  <c:v>92.752789467309825</c:v>
                </c:pt>
                <c:pt idx="3235">
                  <c:v>92.75243571131935</c:v>
                </c:pt>
                <c:pt idx="3236">
                  <c:v>92.752317792655802</c:v>
                </c:pt>
                <c:pt idx="3237">
                  <c:v>92.752396458286455</c:v>
                </c:pt>
                <c:pt idx="3238">
                  <c:v>92.75184627756687</c:v>
                </c:pt>
                <c:pt idx="3239">
                  <c:v>92.751610440239759</c:v>
                </c:pt>
                <c:pt idx="3240">
                  <c:v>92.750431253604376</c:v>
                </c:pt>
                <c:pt idx="3241">
                  <c:v>92.750195416277464</c:v>
                </c:pt>
                <c:pt idx="3242">
                  <c:v>92.75035274753877</c:v>
                </c:pt>
                <c:pt idx="3243">
                  <c:v>92.750038244581006</c:v>
                </c:pt>
                <c:pt idx="3244">
                  <c:v>92.749763154221199</c:v>
                </c:pt>
                <c:pt idx="3245">
                  <c:v>92.749055642240037</c:v>
                </c:pt>
                <c:pt idx="3246">
                  <c:v>92.748623380183787</c:v>
                </c:pt>
                <c:pt idx="3247">
                  <c:v>92.748348130258904</c:v>
                </c:pt>
                <c:pt idx="3248">
                  <c:v>92.748073039899097</c:v>
                </c:pt>
                <c:pt idx="3249">
                  <c:v>92.747326274885054</c:v>
                </c:pt>
                <c:pt idx="3250">
                  <c:v>92.747562112212179</c:v>
                </c:pt>
                <c:pt idx="3251">
                  <c:v>92.746854600231032</c:v>
                </c:pt>
                <c:pt idx="3252">
                  <c:v>92.746068582184094</c:v>
                </c:pt>
                <c:pt idx="3253">
                  <c:v>92.745675573160725</c:v>
                </c:pt>
                <c:pt idx="3254">
                  <c:v>92.745478988866509</c:v>
                </c:pt>
                <c:pt idx="3255">
                  <c:v>92.745675573160725</c:v>
                </c:pt>
                <c:pt idx="3256">
                  <c:v>92.745361070202961</c:v>
                </c:pt>
                <c:pt idx="3257">
                  <c:v>92.745046726810472</c:v>
                </c:pt>
                <c:pt idx="3258">
                  <c:v>92.744457133492674</c:v>
                </c:pt>
                <c:pt idx="3259">
                  <c:v>92.744339214829324</c:v>
                </c:pt>
                <c:pt idx="3260">
                  <c:v>92.743631702847978</c:v>
                </c:pt>
                <c:pt idx="3261">
                  <c:v>92.74319944079194</c:v>
                </c:pt>
                <c:pt idx="3262">
                  <c:v>92.74312077516106</c:v>
                </c:pt>
                <c:pt idx="3263">
                  <c:v>92.742727766137705</c:v>
                </c:pt>
                <c:pt idx="3264">
                  <c:v>92.742609847474341</c:v>
                </c:pt>
                <c:pt idx="3265">
                  <c:v>92.741941748090966</c:v>
                </c:pt>
                <c:pt idx="3266">
                  <c:v>92.741391407806077</c:v>
                </c:pt>
                <c:pt idx="3267">
                  <c:v>92.740684055390233</c:v>
                </c:pt>
                <c:pt idx="3268">
                  <c:v>92.740055209039738</c:v>
                </c:pt>
                <c:pt idx="3269">
                  <c:v>92.739701453049051</c:v>
                </c:pt>
                <c:pt idx="3270">
                  <c:v>92.739622787418412</c:v>
                </c:pt>
                <c:pt idx="3271">
                  <c:v>92.739229778395043</c:v>
                </c:pt>
                <c:pt idx="3272">
                  <c:v>92.738954688035236</c:v>
                </c:pt>
                <c:pt idx="3273">
                  <c:v>92.738600932044577</c:v>
                </c:pt>
                <c:pt idx="3274">
                  <c:v>92.738050751324963</c:v>
                </c:pt>
                <c:pt idx="3275">
                  <c:v>92.738050751324963</c:v>
                </c:pt>
                <c:pt idx="3276">
                  <c:v>92.738168510423222</c:v>
                </c:pt>
                <c:pt idx="3277">
                  <c:v>92.737579076670727</c:v>
                </c:pt>
                <c:pt idx="3278">
                  <c:v>92.737107402016676</c:v>
                </c:pt>
                <c:pt idx="3279">
                  <c:v>92.73691081772246</c:v>
                </c:pt>
                <c:pt idx="3280">
                  <c:v>92.736517808699105</c:v>
                </c:pt>
                <c:pt idx="3281">
                  <c:v>92.735888962348611</c:v>
                </c:pt>
                <c:pt idx="3282">
                  <c:v>92.735613871988804</c:v>
                </c:pt>
                <c:pt idx="3283">
                  <c:v>92.735810456283019</c:v>
                </c:pt>
                <c:pt idx="3284">
                  <c:v>92.735967627979278</c:v>
                </c:pt>
                <c:pt idx="3285">
                  <c:v>92.735142197334568</c:v>
                </c:pt>
                <c:pt idx="3286">
                  <c:v>92.733766585970258</c:v>
                </c:pt>
                <c:pt idx="3287">
                  <c:v>92.733963170264474</c:v>
                </c:pt>
                <c:pt idx="3288">
                  <c:v>92.733923757666503</c:v>
                </c:pt>
                <c:pt idx="3289">
                  <c:v>92.732901902292667</c:v>
                </c:pt>
                <c:pt idx="3290">
                  <c:v>92.731919299951713</c:v>
                </c:pt>
                <c:pt idx="3291">
                  <c:v>92.731172534937684</c:v>
                </c:pt>
                <c:pt idx="3292">
                  <c:v>92.729914842236937</c:v>
                </c:pt>
                <c:pt idx="3293">
                  <c:v>92.729128824190212</c:v>
                </c:pt>
                <c:pt idx="3294">
                  <c:v>92.728421312209079</c:v>
                </c:pt>
                <c:pt idx="3295">
                  <c:v>92.728146221849059</c:v>
                </c:pt>
                <c:pt idx="3296">
                  <c:v>92.728303393545502</c:v>
                </c:pt>
                <c:pt idx="3297">
                  <c:v>92.727674547195036</c:v>
                </c:pt>
                <c:pt idx="3298">
                  <c:v>92.727242285138971</c:v>
                </c:pt>
                <c:pt idx="3299">
                  <c:v>92.726888529148312</c:v>
                </c:pt>
                <c:pt idx="3300">
                  <c:v>92.727124366475422</c:v>
                </c:pt>
                <c:pt idx="3301">
                  <c:v>92.727320791204349</c:v>
                </c:pt>
                <c:pt idx="3302">
                  <c:v>92.727006447811846</c:v>
                </c:pt>
                <c:pt idx="3303">
                  <c:v>92.726574026190519</c:v>
                </c:pt>
                <c:pt idx="3304">
                  <c:v>92.725788008143795</c:v>
                </c:pt>
                <c:pt idx="3305">
                  <c:v>92.725237667858892</c:v>
                </c:pt>
                <c:pt idx="3306">
                  <c:v>92.725277080456877</c:v>
                </c:pt>
                <c:pt idx="3307">
                  <c:v>92.725277080456877</c:v>
                </c:pt>
                <c:pt idx="3308">
                  <c:v>92.725591423849366</c:v>
                </c:pt>
                <c:pt idx="3309">
                  <c:v>92.725355586522468</c:v>
                </c:pt>
                <c:pt idx="3310">
                  <c:v>92.725001990097084</c:v>
                </c:pt>
                <c:pt idx="3311">
                  <c:v>92.723979975157945</c:v>
                </c:pt>
                <c:pt idx="3312">
                  <c:v>92.723508460068999</c:v>
                </c:pt>
                <c:pt idx="3313">
                  <c:v>92.723429794438331</c:v>
                </c:pt>
                <c:pt idx="3314">
                  <c:v>92.723154704078524</c:v>
                </c:pt>
                <c:pt idx="3315">
                  <c:v>92.723076038447658</c:v>
                </c:pt>
                <c:pt idx="3316">
                  <c:v>92.722407939064496</c:v>
                </c:pt>
                <c:pt idx="3317">
                  <c:v>92.721661174050666</c:v>
                </c:pt>
                <c:pt idx="3318">
                  <c:v>92.721071580732868</c:v>
                </c:pt>
                <c:pt idx="3319">
                  <c:v>92.72095366206932</c:v>
                </c:pt>
                <c:pt idx="3320">
                  <c:v>92.719892394097712</c:v>
                </c:pt>
                <c:pt idx="3321">
                  <c:v>92.720442734382587</c:v>
                </c:pt>
                <c:pt idx="3322">
                  <c:v>92.720206897055476</c:v>
                </c:pt>
                <c:pt idx="3323">
                  <c:v>92.719067123018093</c:v>
                </c:pt>
                <c:pt idx="3324">
                  <c:v>92.718595448364084</c:v>
                </c:pt>
                <c:pt idx="3325">
                  <c:v>92.718438276667626</c:v>
                </c:pt>
                <c:pt idx="3326">
                  <c:v>92.717887936382937</c:v>
                </c:pt>
                <c:pt idx="3327">
                  <c:v>92.717062665303331</c:v>
                </c:pt>
                <c:pt idx="3328">
                  <c:v>92.716197981625726</c:v>
                </c:pt>
                <c:pt idx="3329">
                  <c:v>92.715411804013925</c:v>
                </c:pt>
                <c:pt idx="3330">
                  <c:v>92.714940288924979</c:v>
                </c:pt>
                <c:pt idx="3331">
                  <c:v>92.714154111312965</c:v>
                </c:pt>
                <c:pt idx="3332">
                  <c:v>92.713407346299135</c:v>
                </c:pt>
                <c:pt idx="3333">
                  <c:v>92.713014337275766</c:v>
                </c:pt>
                <c:pt idx="3334">
                  <c:v>92.712503409588848</c:v>
                </c:pt>
                <c:pt idx="3335">
                  <c:v>92.711481554215013</c:v>
                </c:pt>
                <c:pt idx="3336">
                  <c:v>92.710852707864518</c:v>
                </c:pt>
                <c:pt idx="3337">
                  <c:v>92.710774042233865</c:v>
                </c:pt>
                <c:pt idx="3338">
                  <c:v>92.709870105523564</c:v>
                </c:pt>
                <c:pt idx="3339">
                  <c:v>92.709752186860015</c:v>
                </c:pt>
                <c:pt idx="3340">
                  <c:v>92.709595015163757</c:v>
                </c:pt>
                <c:pt idx="3341">
                  <c:v>92.708808837551743</c:v>
                </c:pt>
                <c:pt idx="3342">
                  <c:v>92.708966168813291</c:v>
                </c:pt>
                <c:pt idx="3343">
                  <c:v>92.708179991201277</c:v>
                </c:pt>
                <c:pt idx="3344">
                  <c:v>92.70790490084147</c:v>
                </c:pt>
                <c:pt idx="3345">
                  <c:v>92.707393973154552</c:v>
                </c:pt>
                <c:pt idx="3346">
                  <c:v>92.706961551533198</c:v>
                </c:pt>
                <c:pt idx="3347">
                  <c:v>92.7067257142063</c:v>
                </c:pt>
                <c:pt idx="3348">
                  <c:v>92.707118882794745</c:v>
                </c:pt>
                <c:pt idx="3349">
                  <c:v>92.706254199117353</c:v>
                </c:pt>
                <c:pt idx="3350">
                  <c:v>92.70609686785582</c:v>
                </c:pt>
                <c:pt idx="3351">
                  <c:v>92.705978949192257</c:v>
                </c:pt>
                <c:pt idx="3352">
                  <c:v>92.705428768472643</c:v>
                </c:pt>
                <c:pt idx="3353">
                  <c:v>92.705703858832436</c:v>
                </c:pt>
                <c:pt idx="3354">
                  <c:v>92.7052321841782</c:v>
                </c:pt>
                <c:pt idx="3355">
                  <c:v>92.705782524463103</c:v>
                </c:pt>
                <c:pt idx="3356">
                  <c:v>92.705625352766873</c:v>
                </c:pt>
                <c:pt idx="3357">
                  <c:v>92.704682003458601</c:v>
                </c:pt>
                <c:pt idx="3358">
                  <c:v>92.70346356379055</c:v>
                </c:pt>
                <c:pt idx="3359">
                  <c:v>92.703345645126987</c:v>
                </c:pt>
                <c:pt idx="3360">
                  <c:v>92.702363042786047</c:v>
                </c:pt>
                <c:pt idx="3361">
                  <c:v>92.7018915276971</c:v>
                </c:pt>
                <c:pt idx="3362">
                  <c:v>92.700869512757976</c:v>
                </c:pt>
                <c:pt idx="3363">
                  <c:v>92.70012274774416</c:v>
                </c:pt>
                <c:pt idx="3364">
                  <c:v>92.699886910417035</c:v>
                </c:pt>
                <c:pt idx="3365">
                  <c:v>92.698000371365794</c:v>
                </c:pt>
                <c:pt idx="3366">
                  <c:v>92.696860597328396</c:v>
                </c:pt>
                <c:pt idx="3367">
                  <c:v>92.696624760001285</c:v>
                </c:pt>
                <c:pt idx="3368">
                  <c:v>92.695995913651018</c:v>
                </c:pt>
                <c:pt idx="3369">
                  <c:v>92.69528840166987</c:v>
                </c:pt>
                <c:pt idx="3370">
                  <c:v>92.695367067300538</c:v>
                </c:pt>
                <c:pt idx="3371">
                  <c:v>92.694777473982953</c:v>
                </c:pt>
                <c:pt idx="3372">
                  <c:v>92.694620302286509</c:v>
                </c:pt>
                <c:pt idx="3373">
                  <c:v>92.694266546296035</c:v>
                </c:pt>
                <c:pt idx="3374">
                  <c:v>92.694148627632487</c:v>
                </c:pt>
                <c:pt idx="3375">
                  <c:v>92.69430595889402</c:v>
                </c:pt>
                <c:pt idx="3376">
                  <c:v>92.69387353727268</c:v>
                </c:pt>
                <c:pt idx="3377">
                  <c:v>92.693441275216401</c:v>
                </c:pt>
                <c:pt idx="3378">
                  <c:v>92.693480528249296</c:v>
                </c:pt>
                <c:pt idx="3379">
                  <c:v>92.693244690922185</c:v>
                </c:pt>
                <c:pt idx="3380">
                  <c:v>92.692576591539023</c:v>
                </c:pt>
                <c:pt idx="3381">
                  <c:v>92.692576591539023</c:v>
                </c:pt>
                <c:pt idx="3382">
                  <c:v>92.692694510202571</c:v>
                </c:pt>
                <c:pt idx="3383">
                  <c:v>92.691908332590558</c:v>
                </c:pt>
                <c:pt idx="3384">
                  <c:v>92.691122314543833</c:v>
                </c:pt>
                <c:pt idx="3385">
                  <c:v>92.691161567576515</c:v>
                </c:pt>
                <c:pt idx="3386">
                  <c:v>92.69076855855316</c:v>
                </c:pt>
                <c:pt idx="3387">
                  <c:v>92.690493468193353</c:v>
                </c:pt>
                <c:pt idx="3388">
                  <c:v>92.689825368810176</c:v>
                </c:pt>
                <c:pt idx="3389">
                  <c:v>92.689432200221546</c:v>
                </c:pt>
                <c:pt idx="3390">
                  <c:v>92.689078444231072</c:v>
                </c:pt>
                <c:pt idx="3391">
                  <c:v>92.688410344847924</c:v>
                </c:pt>
                <c:pt idx="3392">
                  <c:v>92.687860164128111</c:v>
                </c:pt>
                <c:pt idx="3393">
                  <c:v>92.688410344847938</c:v>
                </c:pt>
                <c:pt idx="3394">
                  <c:v>92.687624326801</c:v>
                </c:pt>
                <c:pt idx="3395">
                  <c:v>92.686995480450719</c:v>
                </c:pt>
                <c:pt idx="3396">
                  <c:v>92.686877561787171</c:v>
                </c:pt>
                <c:pt idx="3397">
                  <c:v>92.685973625076869</c:v>
                </c:pt>
                <c:pt idx="3398">
                  <c:v>92.686130796773128</c:v>
                </c:pt>
                <c:pt idx="3399">
                  <c:v>92.685894959446202</c:v>
                </c:pt>
                <c:pt idx="3400">
                  <c:v>92.684991022735929</c:v>
                </c:pt>
                <c:pt idx="3401">
                  <c:v>92.684873104072366</c:v>
                </c:pt>
                <c:pt idx="3402">
                  <c:v>92.683929754764122</c:v>
                </c:pt>
                <c:pt idx="3403">
                  <c:v>92.683300908413628</c:v>
                </c:pt>
                <c:pt idx="3404">
                  <c:v>92.68326165538096</c:v>
                </c:pt>
                <c:pt idx="3405">
                  <c:v>92.682986405455864</c:v>
                </c:pt>
                <c:pt idx="3406">
                  <c:v>92.683143736717383</c:v>
                </c:pt>
                <c:pt idx="3407">
                  <c:v>92.68326165538096</c:v>
                </c:pt>
                <c:pt idx="3408">
                  <c:v>92.682554143399599</c:v>
                </c:pt>
                <c:pt idx="3409">
                  <c:v>92.682750727694042</c:v>
                </c:pt>
                <c:pt idx="3410">
                  <c:v>92.682554143399599</c:v>
                </c:pt>
                <c:pt idx="3411">
                  <c:v>92.68243622473625</c:v>
                </c:pt>
                <c:pt idx="3412">
                  <c:v>92.682514890366917</c:v>
                </c:pt>
                <c:pt idx="3413">
                  <c:v>92.682082468745563</c:v>
                </c:pt>
                <c:pt idx="3414">
                  <c:v>92.681964550082014</c:v>
                </c:pt>
                <c:pt idx="3415">
                  <c:v>92.681571541058645</c:v>
                </c:pt>
                <c:pt idx="3416">
                  <c:v>92.680864029077512</c:v>
                </c:pt>
                <c:pt idx="3417">
                  <c:v>92.680156676661454</c:v>
                </c:pt>
                <c:pt idx="3418">
                  <c:v>92.679685002007417</c:v>
                </c:pt>
                <c:pt idx="3419">
                  <c:v>92.678741652699159</c:v>
                </c:pt>
                <c:pt idx="3420">
                  <c:v>92.678859571362722</c:v>
                </c:pt>
                <c:pt idx="3421">
                  <c:v>92.678387896708472</c:v>
                </c:pt>
                <c:pt idx="3422">
                  <c:v>92.67870239966625</c:v>
                </c:pt>
                <c:pt idx="3423">
                  <c:v>92.678545227970005</c:v>
                </c:pt>
                <c:pt idx="3424">
                  <c:v>92.678387896708458</c:v>
                </c:pt>
                <c:pt idx="3425">
                  <c:v>92.678112806348651</c:v>
                </c:pt>
                <c:pt idx="3426">
                  <c:v>92.677955634652406</c:v>
                </c:pt>
                <c:pt idx="3427">
                  <c:v>92.677562625629051</c:v>
                </c:pt>
                <c:pt idx="3428">
                  <c:v>92.677130204007696</c:v>
                </c:pt>
                <c:pt idx="3429">
                  <c:v>92.676697941951446</c:v>
                </c:pt>
                <c:pt idx="3430">
                  <c:v>92.67587251130675</c:v>
                </c:pt>
                <c:pt idx="3431">
                  <c:v>92.675165158890906</c:v>
                </c:pt>
                <c:pt idx="3432">
                  <c:v>92.674536152975122</c:v>
                </c:pt>
                <c:pt idx="3433">
                  <c:v>92.673592963232153</c:v>
                </c:pt>
                <c:pt idx="3434">
                  <c:v>92.672767532587457</c:v>
                </c:pt>
                <c:pt idx="3435">
                  <c:v>92.67288545125102</c:v>
                </c:pt>
                <c:pt idx="3436">
                  <c:v>92.672217351867843</c:v>
                </c:pt>
                <c:pt idx="3437">
                  <c:v>92.672099433204295</c:v>
                </c:pt>
                <c:pt idx="3438">
                  <c:v>92.671942261507823</c:v>
                </c:pt>
                <c:pt idx="3439">
                  <c:v>92.67166701158294</c:v>
                </c:pt>
                <c:pt idx="3440">
                  <c:v>92.67186359587717</c:v>
                </c:pt>
                <c:pt idx="3441">
                  <c:v>92.671352668190238</c:v>
                </c:pt>
                <c:pt idx="3442">
                  <c:v>92.670252147185749</c:v>
                </c:pt>
                <c:pt idx="3443">
                  <c:v>92.670605903176209</c:v>
                </c:pt>
                <c:pt idx="3444">
                  <c:v>92.670173481554869</c:v>
                </c:pt>
                <c:pt idx="3445">
                  <c:v>92.668758617157863</c:v>
                </c:pt>
                <c:pt idx="3446">
                  <c:v>92.668208436438064</c:v>
                </c:pt>
                <c:pt idx="3447">
                  <c:v>92.667461671424221</c:v>
                </c:pt>
                <c:pt idx="3448">
                  <c:v>92.667186421499139</c:v>
                </c:pt>
                <c:pt idx="3449">
                  <c:v>92.666557575148644</c:v>
                </c:pt>
                <c:pt idx="3450">
                  <c:v>92.665850222732587</c:v>
                </c:pt>
                <c:pt idx="3451">
                  <c:v>92.665810810134815</c:v>
                </c:pt>
                <c:pt idx="3452">
                  <c:v>92.665614385405675</c:v>
                </c:pt>
                <c:pt idx="3453">
                  <c:v>92.664985539055195</c:v>
                </c:pt>
                <c:pt idx="3454">
                  <c:v>92.664671036097403</c:v>
                </c:pt>
                <c:pt idx="3455">
                  <c:v>92.664631783064507</c:v>
                </c:pt>
                <c:pt idx="3456">
                  <c:v>92.664317280106744</c:v>
                </c:pt>
                <c:pt idx="3457">
                  <c:v>92.6643566927047</c:v>
                </c:pt>
                <c:pt idx="3458">
                  <c:v>92.663609927690871</c:v>
                </c:pt>
                <c:pt idx="3459">
                  <c:v>92.663256171700212</c:v>
                </c:pt>
                <c:pt idx="3460">
                  <c:v>92.663216759102241</c:v>
                </c:pt>
                <c:pt idx="3461">
                  <c:v>92.662784497046189</c:v>
                </c:pt>
                <c:pt idx="3462">
                  <c:v>92.663059587405982</c:v>
                </c:pt>
                <c:pt idx="3463">
                  <c:v>92.662234156761301</c:v>
                </c:pt>
                <c:pt idx="3464">
                  <c:v>92.661683976041488</c:v>
                </c:pt>
                <c:pt idx="3465">
                  <c:v>92.66160531041082</c:v>
                </c:pt>
                <c:pt idx="3466">
                  <c:v>92.661212301387465</c:v>
                </c:pt>
                <c:pt idx="3467">
                  <c:v>92.661055129691206</c:v>
                </c:pt>
                <c:pt idx="3468">
                  <c:v>92.660858545396778</c:v>
                </c:pt>
                <c:pt idx="3469">
                  <c:v>92.660662120667851</c:v>
                </c:pt>
                <c:pt idx="3470">
                  <c:v>92.659876102620913</c:v>
                </c:pt>
                <c:pt idx="3471">
                  <c:v>92.660033274317357</c:v>
                </c:pt>
                <c:pt idx="3472">
                  <c:v>92.658814834649291</c:v>
                </c:pt>
                <c:pt idx="3473">
                  <c:v>92.658461078658604</c:v>
                </c:pt>
                <c:pt idx="3474">
                  <c:v>92.658814834649291</c:v>
                </c:pt>
                <c:pt idx="3475">
                  <c:v>92.657989404004582</c:v>
                </c:pt>
                <c:pt idx="3476">
                  <c:v>92.657714313644775</c:v>
                </c:pt>
                <c:pt idx="3477">
                  <c:v>92.657203385957857</c:v>
                </c:pt>
                <c:pt idx="3478">
                  <c:v>92.656967548630746</c:v>
                </c:pt>
                <c:pt idx="3479">
                  <c:v>92.656338702280266</c:v>
                </c:pt>
                <c:pt idx="3480">
                  <c:v>92.656417367911132</c:v>
                </c:pt>
                <c:pt idx="3481">
                  <c:v>92.655906440224214</c:v>
                </c:pt>
                <c:pt idx="3482">
                  <c:v>92.655277593873734</c:v>
                </c:pt>
                <c:pt idx="3483">
                  <c:v>92.654727253588831</c:v>
                </c:pt>
                <c:pt idx="3484">
                  <c:v>92.653666145182314</c:v>
                </c:pt>
                <c:pt idx="3485">
                  <c:v>92.653941235542121</c:v>
                </c:pt>
                <c:pt idx="3486">
                  <c:v>92.653901822944135</c:v>
                </c:pt>
                <c:pt idx="3487">
                  <c:v>92.653587479551433</c:v>
                </c:pt>
                <c:pt idx="3488">
                  <c:v>92.653430307855174</c:v>
                </c:pt>
                <c:pt idx="3489">
                  <c:v>92.653980488574788</c:v>
                </c:pt>
                <c:pt idx="3490">
                  <c:v>92.654098407238365</c:v>
                </c:pt>
                <c:pt idx="3491">
                  <c:v>92.653626732584343</c:v>
                </c:pt>
                <c:pt idx="3492">
                  <c:v>92.654373497598172</c:v>
                </c:pt>
                <c:pt idx="3493">
                  <c:v>92.654570081892601</c:v>
                </c:pt>
                <c:pt idx="3494">
                  <c:v>92.654294991532808</c:v>
                </c:pt>
                <c:pt idx="3495">
                  <c:v>92.654255578934837</c:v>
                </c:pt>
                <c:pt idx="3496">
                  <c:v>92.654019741607712</c:v>
                </c:pt>
                <c:pt idx="3497">
                  <c:v>92.653469560888098</c:v>
                </c:pt>
                <c:pt idx="3498">
                  <c:v>92.653155057930135</c:v>
                </c:pt>
                <c:pt idx="3499">
                  <c:v>92.652290374252743</c:v>
                </c:pt>
                <c:pt idx="3500">
                  <c:v>92.651229265846212</c:v>
                </c:pt>
                <c:pt idx="3501">
                  <c:v>92.650796844224871</c:v>
                </c:pt>
                <c:pt idx="3502">
                  <c:v>92.65071833815928</c:v>
                </c:pt>
                <c:pt idx="3503">
                  <c:v>92.650364582168606</c:v>
                </c:pt>
                <c:pt idx="3504">
                  <c:v>92.650364582168606</c:v>
                </c:pt>
                <c:pt idx="3505">
                  <c:v>92.649814401448992</c:v>
                </c:pt>
                <c:pt idx="3506">
                  <c:v>92.649303314196786</c:v>
                </c:pt>
                <c:pt idx="3507">
                  <c:v>92.649146142500541</c:v>
                </c:pt>
                <c:pt idx="3508">
                  <c:v>92.648438630519408</c:v>
                </c:pt>
                <c:pt idx="3509">
                  <c:v>92.647770531136231</c:v>
                </c:pt>
                <c:pt idx="3510">
                  <c:v>92.647574106407106</c:v>
                </c:pt>
                <c:pt idx="3511">
                  <c:v>92.646984513089521</c:v>
                </c:pt>
                <c:pt idx="3512">
                  <c:v>92.64611982941193</c:v>
                </c:pt>
                <c:pt idx="3513">
                  <c:v>92.645766073421456</c:v>
                </c:pt>
                <c:pt idx="3514">
                  <c:v>92.645608901725012</c:v>
                </c:pt>
                <c:pt idx="3515">
                  <c:v>92.644901389743865</c:v>
                </c:pt>
                <c:pt idx="3516">
                  <c:v>92.644429715089842</c:v>
                </c:pt>
                <c:pt idx="3517">
                  <c:v>92.644233290360702</c:v>
                </c:pt>
                <c:pt idx="3518">
                  <c:v>92.644036706066487</c:v>
                </c:pt>
                <c:pt idx="3519">
                  <c:v>92.643722362673785</c:v>
                </c:pt>
                <c:pt idx="3520">
                  <c:v>92.64348652534666</c:v>
                </c:pt>
                <c:pt idx="3521">
                  <c:v>92.644036706066473</c:v>
                </c:pt>
                <c:pt idx="3522">
                  <c:v>92.64384012177203</c:v>
                </c:pt>
                <c:pt idx="3523">
                  <c:v>92.643565031412223</c:v>
                </c:pt>
                <c:pt idx="3524">
                  <c:v>92.642857678996165</c:v>
                </c:pt>
                <c:pt idx="3525">
                  <c:v>92.642896932029075</c:v>
                </c:pt>
                <c:pt idx="3526">
                  <c:v>92.643250688019549</c:v>
                </c:pt>
                <c:pt idx="3527">
                  <c:v>92.642975597659742</c:v>
                </c:pt>
                <c:pt idx="3528">
                  <c:v>92.642818266398407</c:v>
                </c:pt>
                <c:pt idx="3529">
                  <c:v>92.642818266398407</c:v>
                </c:pt>
                <c:pt idx="3530">
                  <c:v>92.642150167015032</c:v>
                </c:pt>
                <c:pt idx="3531">
                  <c:v>92.640577971356507</c:v>
                </c:pt>
                <c:pt idx="3532">
                  <c:v>92.639634781613324</c:v>
                </c:pt>
                <c:pt idx="3533">
                  <c:v>92.639398944286398</c:v>
                </c:pt>
                <c:pt idx="3534">
                  <c:v>92.639045188295725</c:v>
                </c:pt>
                <c:pt idx="3535">
                  <c:v>92.638141251585438</c:v>
                </c:pt>
                <c:pt idx="3536">
                  <c:v>92.637079983613617</c:v>
                </c:pt>
                <c:pt idx="3537">
                  <c:v>92.636215299936239</c:v>
                </c:pt>
                <c:pt idx="3538">
                  <c:v>92.635272110193043</c:v>
                </c:pt>
                <c:pt idx="3539">
                  <c:v>92.634485932581228</c:v>
                </c:pt>
                <c:pt idx="3540">
                  <c:v>92.634564598211895</c:v>
                </c:pt>
                <c:pt idx="3541">
                  <c:v>92.634878941604612</c:v>
                </c:pt>
                <c:pt idx="3542">
                  <c:v>92.634485932581242</c:v>
                </c:pt>
                <c:pt idx="3543">
                  <c:v>92.633464077207407</c:v>
                </c:pt>
                <c:pt idx="3544">
                  <c:v>92.633071068184051</c:v>
                </c:pt>
                <c:pt idx="3545">
                  <c:v>92.632717312193364</c:v>
                </c:pt>
                <c:pt idx="3546">
                  <c:v>92.632795977824244</c:v>
                </c:pt>
                <c:pt idx="3547">
                  <c:v>92.632835230856941</c:v>
                </c:pt>
                <c:pt idx="3548">
                  <c:v>92.633346158543858</c:v>
                </c:pt>
                <c:pt idx="3549">
                  <c:v>92.632953149520489</c:v>
                </c:pt>
                <c:pt idx="3550">
                  <c:v>92.631931294146653</c:v>
                </c:pt>
                <c:pt idx="3551">
                  <c:v>92.630987944838409</c:v>
                </c:pt>
                <c:pt idx="3552">
                  <c:v>92.630909279207742</c:v>
                </c:pt>
                <c:pt idx="3553">
                  <c:v>92.630594935815026</c:v>
                </c:pt>
                <c:pt idx="3554">
                  <c:v>92.629926836431864</c:v>
                </c:pt>
                <c:pt idx="3555">
                  <c:v>92.629219324450716</c:v>
                </c:pt>
                <c:pt idx="3556">
                  <c:v>92.628747649796665</c:v>
                </c:pt>
                <c:pt idx="3557">
                  <c:v>92.628197469076866</c:v>
                </c:pt>
                <c:pt idx="3558">
                  <c:v>92.627096948072364</c:v>
                </c:pt>
                <c:pt idx="3559">
                  <c:v>92.62638943609123</c:v>
                </c:pt>
                <c:pt idx="3560">
                  <c:v>92.626114345731423</c:v>
                </c:pt>
                <c:pt idx="3561">
                  <c:v>92.625839255371417</c:v>
                </c:pt>
                <c:pt idx="3562">
                  <c:v>92.625249662053832</c:v>
                </c:pt>
                <c:pt idx="3563">
                  <c:v>92.625288915086728</c:v>
                </c:pt>
                <c:pt idx="3564">
                  <c:v>92.625053077759617</c:v>
                </c:pt>
                <c:pt idx="3565">
                  <c:v>92.624306312745574</c:v>
                </c:pt>
                <c:pt idx="3566">
                  <c:v>92.62367746639508</c:v>
                </c:pt>
                <c:pt idx="3567">
                  <c:v>92.622812782717688</c:v>
                </c:pt>
                <c:pt idx="3568">
                  <c:v>92.622380520661437</c:v>
                </c:pt>
                <c:pt idx="3569">
                  <c:v>92.622537692357881</c:v>
                </c:pt>
                <c:pt idx="3570">
                  <c:v>92.622144683334525</c:v>
                </c:pt>
                <c:pt idx="3571">
                  <c:v>92.621830180376747</c:v>
                </c:pt>
                <c:pt idx="3572">
                  <c:v>92.620847578035594</c:v>
                </c:pt>
                <c:pt idx="3573">
                  <c:v>92.620376062946647</c:v>
                </c:pt>
                <c:pt idx="3574">
                  <c:v>92.619707803998395</c:v>
                </c:pt>
                <c:pt idx="3575">
                  <c:v>92.61986513525973</c:v>
                </c:pt>
                <c:pt idx="3576">
                  <c:v>92.619078957647929</c:v>
                </c:pt>
                <c:pt idx="3577">
                  <c:v>92.61892178595167</c:v>
                </c:pt>
                <c:pt idx="3578">
                  <c:v>92.618607282993693</c:v>
                </c:pt>
                <c:pt idx="3579">
                  <c:v>92.618253686568295</c:v>
                </c:pt>
                <c:pt idx="3580">
                  <c:v>92.617939183610503</c:v>
                </c:pt>
                <c:pt idx="3581">
                  <c:v>92.617231671629355</c:v>
                </c:pt>
                <c:pt idx="3582">
                  <c:v>92.617389002890889</c:v>
                </c:pt>
                <c:pt idx="3583">
                  <c:v>92.617113752965793</c:v>
                </c:pt>
                <c:pt idx="3584">
                  <c:v>92.61727108422734</c:v>
                </c:pt>
                <c:pt idx="3585">
                  <c:v>92.617349590292918</c:v>
                </c:pt>
                <c:pt idx="3586">
                  <c:v>92.617349590292918</c:v>
                </c:pt>
                <c:pt idx="3587">
                  <c:v>92.616878075203985</c:v>
                </c:pt>
                <c:pt idx="3588">
                  <c:v>92.617310337260051</c:v>
                </c:pt>
                <c:pt idx="3589">
                  <c:v>92.616720743942452</c:v>
                </c:pt>
                <c:pt idx="3590">
                  <c:v>92.616366987951977</c:v>
                </c:pt>
                <c:pt idx="3591">
                  <c:v>92.616445653582645</c:v>
                </c:pt>
                <c:pt idx="3592">
                  <c:v>92.616327734919068</c:v>
                </c:pt>
                <c:pt idx="3593">
                  <c:v>92.61565963553592</c:v>
                </c:pt>
                <c:pt idx="3594">
                  <c:v>92.614952123554787</c:v>
                </c:pt>
                <c:pt idx="3595">
                  <c:v>92.613851602550071</c:v>
                </c:pt>
                <c:pt idx="3596">
                  <c:v>92.613458593526701</c:v>
                </c:pt>
                <c:pt idx="3597">
                  <c:v>92.613065584503346</c:v>
                </c:pt>
                <c:pt idx="3598">
                  <c:v>92.612515244218656</c:v>
                </c:pt>
                <c:pt idx="3599">
                  <c:v>92.612515244218656</c:v>
                </c:pt>
                <c:pt idx="3600">
                  <c:v>92.612200900825954</c:v>
                </c:pt>
                <c:pt idx="3601">
                  <c:v>92.611218298485014</c:v>
                </c:pt>
                <c:pt idx="3602">
                  <c:v>92.610825289461644</c:v>
                </c:pt>
                <c:pt idx="3603">
                  <c:v>92.610943208124993</c:v>
                </c:pt>
                <c:pt idx="3604">
                  <c:v>92.610825289461644</c:v>
                </c:pt>
                <c:pt idx="3605">
                  <c:v>92.610510786503667</c:v>
                </c:pt>
                <c:pt idx="3606">
                  <c:v>92.610117777480298</c:v>
                </c:pt>
                <c:pt idx="3607">
                  <c:v>92.6098819401534</c:v>
                </c:pt>
                <c:pt idx="3608">
                  <c:v>92.608899337812261</c:v>
                </c:pt>
                <c:pt idx="3609">
                  <c:v>92.608152572798431</c:v>
                </c:pt>
                <c:pt idx="3610">
                  <c:v>92.607523726447937</c:v>
                </c:pt>
                <c:pt idx="3611">
                  <c:v>92.607405807784389</c:v>
                </c:pt>
                <c:pt idx="3612">
                  <c:v>92.606698455368317</c:v>
                </c:pt>
                <c:pt idx="3613">
                  <c:v>92.605873024723635</c:v>
                </c:pt>
                <c:pt idx="3614">
                  <c:v>92.604969088013348</c:v>
                </c:pt>
                <c:pt idx="3615">
                  <c:v>92.604733250686451</c:v>
                </c:pt>
                <c:pt idx="3616">
                  <c:v>92.604143657368652</c:v>
                </c:pt>
                <c:pt idx="3617">
                  <c:v>92.604025738705104</c:v>
                </c:pt>
                <c:pt idx="3618">
                  <c:v>92.603554064051067</c:v>
                </c:pt>
                <c:pt idx="3619">
                  <c:v>92.603593476649053</c:v>
                </c:pt>
                <c:pt idx="3620">
                  <c:v>92.603947073074451</c:v>
                </c:pt>
                <c:pt idx="3621">
                  <c:v>92.603593476649067</c:v>
                </c:pt>
                <c:pt idx="3622">
                  <c:v>92.603475557985519</c:v>
                </c:pt>
                <c:pt idx="3623">
                  <c:v>92.602689380373718</c:v>
                </c:pt>
                <c:pt idx="3624">
                  <c:v>92.60253220867726</c:v>
                </c:pt>
                <c:pt idx="3625">
                  <c:v>92.602414290013712</c:v>
                </c:pt>
                <c:pt idx="3626">
                  <c:v>92.601746190630536</c:v>
                </c:pt>
                <c:pt idx="3627">
                  <c:v>92.600881506953158</c:v>
                </c:pt>
                <c:pt idx="3628">
                  <c:v>92.60056700399538</c:v>
                </c:pt>
                <c:pt idx="3629">
                  <c:v>92.599702320317775</c:v>
                </c:pt>
                <c:pt idx="3630">
                  <c:v>92.598877049238354</c:v>
                </c:pt>
                <c:pt idx="3631">
                  <c:v>92.599152139598161</c:v>
                </c:pt>
                <c:pt idx="3632">
                  <c:v>92.59911288656528</c:v>
                </c:pt>
                <c:pt idx="3633">
                  <c:v>92.599230805228828</c:v>
                </c:pt>
                <c:pt idx="3634">
                  <c:v>92.599427229957968</c:v>
                </c:pt>
                <c:pt idx="3635">
                  <c:v>92.59891630227105</c:v>
                </c:pt>
                <c:pt idx="3636">
                  <c:v>92.598877049238354</c:v>
                </c:pt>
                <c:pt idx="3637">
                  <c:v>92.59911288656528</c:v>
                </c:pt>
                <c:pt idx="3638">
                  <c:v>92.598798383607487</c:v>
                </c:pt>
                <c:pt idx="3639">
                  <c:v>92.598484040214785</c:v>
                </c:pt>
                <c:pt idx="3640">
                  <c:v>92.598326708953465</c:v>
                </c:pt>
                <c:pt idx="3641">
                  <c:v>92.598090871626354</c:v>
                </c:pt>
                <c:pt idx="3642">
                  <c:v>92.597855034299215</c:v>
                </c:pt>
                <c:pt idx="3643">
                  <c:v>92.597501437873845</c:v>
                </c:pt>
                <c:pt idx="3644">
                  <c:v>92.597029763219822</c:v>
                </c:pt>
                <c:pt idx="3645">
                  <c:v>92.59754069090674</c:v>
                </c:pt>
                <c:pt idx="3646">
                  <c:v>92.597776528233638</c:v>
                </c:pt>
                <c:pt idx="3647">
                  <c:v>92.597501437873831</c:v>
                </c:pt>
                <c:pt idx="3648">
                  <c:v>92.597697862602971</c:v>
                </c:pt>
                <c:pt idx="3649">
                  <c:v>92.597815781266533</c:v>
                </c:pt>
                <c:pt idx="3650">
                  <c:v>92.597619356537379</c:v>
                </c:pt>
                <c:pt idx="3651">
                  <c:v>92.596990510186899</c:v>
                </c:pt>
                <c:pt idx="3652">
                  <c:v>92.596754672859774</c:v>
                </c:pt>
                <c:pt idx="3653">
                  <c:v>92.597186934916024</c:v>
                </c:pt>
                <c:pt idx="3654">
                  <c:v>92.596833178925337</c:v>
                </c:pt>
                <c:pt idx="3655">
                  <c:v>92.596086413911507</c:v>
                </c:pt>
                <c:pt idx="3656">
                  <c:v>92.59537906149545</c:v>
                </c:pt>
                <c:pt idx="3657">
                  <c:v>92.595261142831887</c:v>
                </c:pt>
                <c:pt idx="3658">
                  <c:v>92.595103811570368</c:v>
                </c:pt>
                <c:pt idx="3659">
                  <c:v>92.594828721210561</c:v>
                </c:pt>
                <c:pt idx="3660">
                  <c:v>92.594671549514317</c:v>
                </c:pt>
                <c:pt idx="3661">
                  <c:v>92.594435712187206</c:v>
                </c:pt>
                <c:pt idx="3662">
                  <c:v>92.593767612804029</c:v>
                </c:pt>
                <c:pt idx="3663">
                  <c:v>92.593531775476919</c:v>
                </c:pt>
                <c:pt idx="3664">
                  <c:v>92.593099353855592</c:v>
                </c:pt>
                <c:pt idx="3665">
                  <c:v>92.592588426168675</c:v>
                </c:pt>
                <c:pt idx="3666">
                  <c:v>92.59239200143972</c:v>
                </c:pt>
                <c:pt idx="3667">
                  <c:v>92.592863516528681</c:v>
                </c:pt>
                <c:pt idx="3668">
                  <c:v>92.592274082776171</c:v>
                </c:pt>
                <c:pt idx="3669">
                  <c:v>92.591645236425677</c:v>
                </c:pt>
                <c:pt idx="3670">
                  <c:v>92.591055643108106</c:v>
                </c:pt>
                <c:pt idx="3671">
                  <c:v>92.590741140150328</c:v>
                </c:pt>
                <c:pt idx="3672">
                  <c:v>92.58995512210339</c:v>
                </c:pt>
                <c:pt idx="3673">
                  <c:v>92.589090438425998</c:v>
                </c:pt>
                <c:pt idx="3674">
                  <c:v>92.588343673411956</c:v>
                </c:pt>
                <c:pt idx="3675">
                  <c:v>92.588068583052163</c:v>
                </c:pt>
                <c:pt idx="3676">
                  <c:v>92.587675574028808</c:v>
                </c:pt>
                <c:pt idx="3677">
                  <c:v>92.586024712739402</c:v>
                </c:pt>
                <c:pt idx="3678">
                  <c:v>92.585395866388907</c:v>
                </c:pt>
                <c:pt idx="3679">
                  <c:v>92.585081522996433</c:v>
                </c:pt>
                <c:pt idx="3680">
                  <c:v>92.584491929678634</c:v>
                </c:pt>
                <c:pt idx="3681">
                  <c:v>92.583981001991717</c:v>
                </c:pt>
                <c:pt idx="3682">
                  <c:v>92.58394174895902</c:v>
                </c:pt>
                <c:pt idx="3683">
                  <c:v>92.58370591163191</c:v>
                </c:pt>
                <c:pt idx="3684">
                  <c:v>92.584295345384419</c:v>
                </c:pt>
                <c:pt idx="3685">
                  <c:v>92.584059508057308</c:v>
                </c:pt>
                <c:pt idx="3686">
                  <c:v>92.583509327337694</c:v>
                </c:pt>
                <c:pt idx="3687">
                  <c:v>92.583352155641435</c:v>
                </c:pt>
                <c:pt idx="3688">
                  <c:v>92.58331274304345</c:v>
                </c:pt>
                <c:pt idx="3689">
                  <c:v>92.58311631831431</c:v>
                </c:pt>
                <c:pt idx="3690">
                  <c:v>92.5828804809872</c:v>
                </c:pt>
                <c:pt idx="3691">
                  <c:v>92.582644643660302</c:v>
                </c:pt>
                <c:pt idx="3692">
                  <c:v>92.5823303002676</c:v>
                </c:pt>
                <c:pt idx="3693">
                  <c:v>92.582565978029422</c:v>
                </c:pt>
                <c:pt idx="3694">
                  <c:v>92.582133715973384</c:v>
                </c:pt>
                <c:pt idx="3695">
                  <c:v>92.581662041319149</c:v>
                </c:pt>
                <c:pt idx="3696">
                  <c:v>92.581897878646259</c:v>
                </c:pt>
                <c:pt idx="3697">
                  <c:v>92.581779959982683</c:v>
                </c:pt>
                <c:pt idx="3698">
                  <c:v>92.58087602327241</c:v>
                </c:pt>
                <c:pt idx="3699">
                  <c:v>92.58087602327241</c:v>
                </c:pt>
                <c:pt idx="3700">
                  <c:v>92.58130828532866</c:v>
                </c:pt>
                <c:pt idx="3701">
                  <c:v>92.580954529337973</c:v>
                </c:pt>
                <c:pt idx="3702">
                  <c:v>92.580404348618373</c:v>
                </c:pt>
                <c:pt idx="3703">
                  <c:v>92.579657583604316</c:v>
                </c:pt>
                <c:pt idx="3704">
                  <c:v>92.578753646894043</c:v>
                </c:pt>
                <c:pt idx="3705">
                  <c:v>92.578517809566932</c:v>
                </c:pt>
                <c:pt idx="3706">
                  <c:v>92.577810297585799</c:v>
                </c:pt>
                <c:pt idx="3707">
                  <c:v>92.577574460258873</c:v>
                </c:pt>
                <c:pt idx="3708">
                  <c:v>92.577692378922222</c:v>
                </c:pt>
                <c:pt idx="3709">
                  <c:v>92.577102785604623</c:v>
                </c:pt>
                <c:pt idx="3710">
                  <c:v>92.576238261492335</c:v>
                </c:pt>
                <c:pt idx="3711">
                  <c:v>92.57600242416521</c:v>
                </c:pt>
                <c:pt idx="3712">
                  <c:v>92.576120342828759</c:v>
                </c:pt>
                <c:pt idx="3713">
                  <c:v>92.575570002543856</c:v>
                </c:pt>
                <c:pt idx="3714">
                  <c:v>92.575137740487818</c:v>
                </c:pt>
                <c:pt idx="3715">
                  <c:v>92.574390975473776</c:v>
                </c:pt>
                <c:pt idx="3716">
                  <c:v>92.573722716525509</c:v>
                </c:pt>
                <c:pt idx="3717">
                  <c:v>92.572386517758957</c:v>
                </c:pt>
                <c:pt idx="3718">
                  <c:v>92.572150680431832</c:v>
                </c:pt>
                <c:pt idx="3719">
                  <c:v>92.57152183408158</c:v>
                </c:pt>
                <c:pt idx="3720">
                  <c:v>92.570853575133114</c:v>
                </c:pt>
                <c:pt idx="3721">
                  <c:v>92.570067557086389</c:v>
                </c:pt>
                <c:pt idx="3722">
                  <c:v>92.569792466726597</c:v>
                </c:pt>
                <c:pt idx="3723">
                  <c:v>92.569635135465077</c:v>
                </c:pt>
                <c:pt idx="3724">
                  <c:v>92.569477963768634</c:v>
                </c:pt>
                <c:pt idx="3725">
                  <c:v>92.569988891455552</c:v>
                </c:pt>
                <c:pt idx="3726">
                  <c:v>92.569949638422855</c:v>
                </c:pt>
                <c:pt idx="3727">
                  <c:v>92.569988891455552</c:v>
                </c:pt>
                <c:pt idx="3728">
                  <c:v>92.5701068101191</c:v>
                </c:pt>
                <c:pt idx="3729">
                  <c:v>92.570539231740455</c:v>
                </c:pt>
                <c:pt idx="3730">
                  <c:v>92.571168078090921</c:v>
                </c:pt>
                <c:pt idx="3731">
                  <c:v>92.570892987731114</c:v>
                </c:pt>
                <c:pt idx="3732">
                  <c:v>92.57053923174044</c:v>
                </c:pt>
                <c:pt idx="3733">
                  <c:v>92.570853575133128</c:v>
                </c:pt>
                <c:pt idx="3734">
                  <c:v>92.571364502820046</c:v>
                </c:pt>
                <c:pt idx="3735">
                  <c:v>92.57053923174044</c:v>
                </c:pt>
                <c:pt idx="3736">
                  <c:v>92.570892987731114</c:v>
                </c:pt>
                <c:pt idx="3737">
                  <c:v>92.571443168450728</c:v>
                </c:pt>
                <c:pt idx="3738">
                  <c:v>92.571050159427372</c:v>
                </c:pt>
                <c:pt idx="3739">
                  <c:v>92.570263981815572</c:v>
                </c:pt>
                <c:pt idx="3740">
                  <c:v>92.569674548063063</c:v>
                </c:pt>
                <c:pt idx="3741">
                  <c:v>92.569949638422869</c:v>
                </c:pt>
                <c:pt idx="3742">
                  <c:v>92.569202873408841</c:v>
                </c:pt>
                <c:pt idx="3743">
                  <c:v>92.568023686773671</c:v>
                </c:pt>
                <c:pt idx="3744">
                  <c:v>92.566608822376466</c:v>
                </c:pt>
                <c:pt idx="3745">
                  <c:v>92.565665473068194</c:v>
                </c:pt>
                <c:pt idx="3746">
                  <c:v>92.564407780367233</c:v>
                </c:pt>
                <c:pt idx="3747">
                  <c:v>92.563385924993597</c:v>
                </c:pt>
                <c:pt idx="3748">
                  <c:v>92.562403322652443</c:v>
                </c:pt>
                <c:pt idx="3749">
                  <c:v>92.562246150956199</c:v>
                </c:pt>
                <c:pt idx="3750">
                  <c:v>92.561695970236585</c:v>
                </c:pt>
                <c:pt idx="3751">
                  <c:v>92.560870539591889</c:v>
                </c:pt>
                <c:pt idx="3752">
                  <c:v>92.560516783601201</c:v>
                </c:pt>
                <c:pt idx="3753">
                  <c:v>92.560005855914284</c:v>
                </c:pt>
                <c:pt idx="3754">
                  <c:v>92.559573434292957</c:v>
                </c:pt>
                <c:pt idx="3755">
                  <c:v>92.559612846890943</c:v>
                </c:pt>
                <c:pt idx="3756">
                  <c:v>92.559416262596699</c:v>
                </c:pt>
                <c:pt idx="3757">
                  <c:v>92.558787416246233</c:v>
                </c:pt>
                <c:pt idx="3758">
                  <c:v>92.55851232588644</c:v>
                </c:pt>
                <c:pt idx="3759">
                  <c:v>92.558158569895753</c:v>
                </c:pt>
                <c:pt idx="3760">
                  <c:v>92.55725463318548</c:v>
                </c:pt>
                <c:pt idx="3761">
                  <c:v>92.557293886218389</c:v>
                </c:pt>
                <c:pt idx="3762">
                  <c:v>92.556586374237227</c:v>
                </c:pt>
                <c:pt idx="3763">
                  <c:v>92.55642920254077</c:v>
                </c:pt>
                <c:pt idx="3764">
                  <c:v>92.556114859148266</c:v>
                </c:pt>
                <c:pt idx="3765">
                  <c:v>92.556114859148266</c:v>
                </c:pt>
                <c:pt idx="3766">
                  <c:v>92.55623277781163</c:v>
                </c:pt>
                <c:pt idx="3767">
                  <c:v>92.556311283877193</c:v>
                </c:pt>
                <c:pt idx="3768">
                  <c:v>92.556547121204304</c:v>
                </c:pt>
                <c:pt idx="3769">
                  <c:v>92.556036193517386</c:v>
                </c:pt>
                <c:pt idx="3770">
                  <c:v>92.556625786835184</c:v>
                </c:pt>
                <c:pt idx="3771">
                  <c:v>92.55623277781163</c:v>
                </c:pt>
                <c:pt idx="3772">
                  <c:v>92.55623277781163</c:v>
                </c:pt>
                <c:pt idx="3773">
                  <c:v>92.555643184494031</c:v>
                </c:pt>
                <c:pt idx="3774">
                  <c:v>92.556114859148266</c:v>
                </c:pt>
                <c:pt idx="3775">
                  <c:v>92.555996940484718</c:v>
                </c:pt>
                <c:pt idx="3776">
                  <c:v>92.555132256807113</c:v>
                </c:pt>
                <c:pt idx="3777">
                  <c:v>92.555053591176446</c:v>
                </c:pt>
                <c:pt idx="3778">
                  <c:v>92.554031735802596</c:v>
                </c:pt>
                <c:pt idx="3779">
                  <c:v>92.553560061148573</c:v>
                </c:pt>
                <c:pt idx="3780">
                  <c:v>92.552734630503863</c:v>
                </c:pt>
                <c:pt idx="3781">
                  <c:v>92.551516350400888</c:v>
                </c:pt>
                <c:pt idx="3782">
                  <c:v>92.551083928779533</c:v>
                </c:pt>
                <c:pt idx="3783">
                  <c:v>92.550690919756178</c:v>
                </c:pt>
                <c:pt idx="3784">
                  <c:v>92.550494335461963</c:v>
                </c:pt>
                <c:pt idx="3785">
                  <c:v>92.54955114571878</c:v>
                </c:pt>
                <c:pt idx="3786">
                  <c:v>92.548804380704951</c:v>
                </c:pt>
                <c:pt idx="3787">
                  <c:v>92.548096868723803</c:v>
                </c:pt>
                <c:pt idx="3788">
                  <c:v>92.547703859700434</c:v>
                </c:pt>
                <c:pt idx="3789">
                  <c:v>92.547035760317058</c:v>
                </c:pt>
                <c:pt idx="3790">
                  <c:v>92.546878429055525</c:v>
                </c:pt>
                <c:pt idx="3791">
                  <c:v>92.547075013349954</c:v>
                </c:pt>
                <c:pt idx="3792">
                  <c:v>92.546799922990147</c:v>
                </c:pt>
                <c:pt idx="3793">
                  <c:v>92.546406913966777</c:v>
                </c:pt>
                <c:pt idx="3794">
                  <c:v>92.545188474298513</c:v>
                </c:pt>
                <c:pt idx="3795">
                  <c:v>92.545345645994971</c:v>
                </c:pt>
                <c:pt idx="3796">
                  <c:v>92.545463564658519</c:v>
                </c:pt>
                <c:pt idx="3797">
                  <c:v>92.545777908051022</c:v>
                </c:pt>
                <c:pt idx="3798">
                  <c:v>92.545345645994985</c:v>
                </c:pt>
                <c:pt idx="3799">
                  <c:v>92.545974492345451</c:v>
                </c:pt>
                <c:pt idx="3800">
                  <c:v>92.544952636971601</c:v>
                </c:pt>
                <c:pt idx="3801">
                  <c:v>92.544480962317365</c:v>
                </c:pt>
                <c:pt idx="3802">
                  <c:v>92.544048700261328</c:v>
                </c:pt>
                <c:pt idx="3803">
                  <c:v>92.543419694345758</c:v>
                </c:pt>
                <c:pt idx="3804">
                  <c:v>92.543144603985738</c:v>
                </c:pt>
                <c:pt idx="3805">
                  <c:v>92.542279920308346</c:v>
                </c:pt>
                <c:pt idx="3806">
                  <c:v>92.541493902261621</c:v>
                </c:pt>
                <c:pt idx="3807">
                  <c:v>92.539921706602883</c:v>
                </c:pt>
                <c:pt idx="3808">
                  <c:v>92.539685869275772</c:v>
                </c:pt>
                <c:pt idx="3809">
                  <c:v>92.538546095238587</c:v>
                </c:pt>
                <c:pt idx="3810">
                  <c:v>92.537720824158967</c:v>
                </c:pt>
                <c:pt idx="3811">
                  <c:v>92.537445574234084</c:v>
                </c:pt>
                <c:pt idx="3812">
                  <c:v>92.53681672788359</c:v>
                </c:pt>
                <c:pt idx="3813">
                  <c:v>92.536580890556465</c:v>
                </c:pt>
                <c:pt idx="3814">
                  <c:v>92.535873538140407</c:v>
                </c:pt>
                <c:pt idx="3815">
                  <c:v>92.535283944822822</c:v>
                </c:pt>
                <c:pt idx="3816">
                  <c:v>92.535559035182629</c:v>
                </c:pt>
                <c:pt idx="3817">
                  <c:v>92.535912791173303</c:v>
                </c:pt>
                <c:pt idx="3818">
                  <c:v>92.535166026159274</c:v>
                </c:pt>
                <c:pt idx="3819">
                  <c:v>92.535519782149933</c:v>
                </c:pt>
                <c:pt idx="3820">
                  <c:v>92.535676953846192</c:v>
                </c:pt>
                <c:pt idx="3821">
                  <c:v>92.53524469179014</c:v>
                </c:pt>
                <c:pt idx="3822">
                  <c:v>92.535401863486399</c:v>
                </c:pt>
                <c:pt idx="3823">
                  <c:v>92.535166026159288</c:v>
                </c:pt>
                <c:pt idx="3824">
                  <c:v>92.535559035182644</c:v>
                </c:pt>
                <c:pt idx="3825">
                  <c:v>92.535323197855732</c:v>
                </c:pt>
                <c:pt idx="3826">
                  <c:v>92.534537179808808</c:v>
                </c:pt>
                <c:pt idx="3827">
                  <c:v>92.533947586491223</c:v>
                </c:pt>
                <c:pt idx="3828">
                  <c:v>92.533869080425646</c:v>
                </c:pt>
                <c:pt idx="3829">
                  <c:v>92.532375550397788</c:v>
                </c:pt>
                <c:pt idx="3830">
                  <c:v>92.531785957080203</c:v>
                </c:pt>
                <c:pt idx="3831">
                  <c:v>92.53084260777193</c:v>
                </c:pt>
                <c:pt idx="3832">
                  <c:v>92.529938671061657</c:v>
                </c:pt>
                <c:pt idx="3833">
                  <c:v>92.529270571678481</c:v>
                </c:pt>
                <c:pt idx="3834">
                  <c:v>92.528445141033799</c:v>
                </c:pt>
                <c:pt idx="3835">
                  <c:v>92.528366475402919</c:v>
                </c:pt>
                <c:pt idx="3836">
                  <c:v>92.52801287897752</c:v>
                </c:pt>
                <c:pt idx="3837">
                  <c:v>92.528445141033785</c:v>
                </c:pt>
                <c:pt idx="3838">
                  <c:v>92.527934213346867</c:v>
                </c:pt>
                <c:pt idx="3839">
                  <c:v>92.52742328565995</c:v>
                </c:pt>
                <c:pt idx="3840">
                  <c:v>92.5269516110057</c:v>
                </c:pt>
                <c:pt idx="3841">
                  <c:v>92.526912357973032</c:v>
                </c:pt>
                <c:pt idx="3842">
                  <c:v>92.52703027663658</c:v>
                </c:pt>
                <c:pt idx="3843">
                  <c:v>92.527187448332811</c:v>
                </c:pt>
                <c:pt idx="3844">
                  <c:v>92.526912357973018</c:v>
                </c:pt>
                <c:pt idx="3845">
                  <c:v>92.526715773678788</c:v>
                </c:pt>
                <c:pt idx="3846">
                  <c:v>92.52659785501524</c:v>
                </c:pt>
                <c:pt idx="3847">
                  <c:v>92.524907900258228</c:v>
                </c:pt>
                <c:pt idx="3848">
                  <c:v>92.524907900258228</c:v>
                </c:pt>
                <c:pt idx="3849">
                  <c:v>92.525222243650731</c:v>
                </c:pt>
                <c:pt idx="3850">
                  <c:v>92.525379415347174</c:v>
                </c:pt>
                <c:pt idx="3851">
                  <c:v>92.524868487660257</c:v>
                </c:pt>
                <c:pt idx="3852">
                  <c:v>92.524043216580651</c:v>
                </c:pt>
                <c:pt idx="3853">
                  <c:v>92.523374957632399</c:v>
                </c:pt>
                <c:pt idx="3854">
                  <c:v>92.523571541926614</c:v>
                </c:pt>
                <c:pt idx="3855">
                  <c:v>92.522667445651052</c:v>
                </c:pt>
                <c:pt idx="3856">
                  <c:v>92.522038599300771</c:v>
                </c:pt>
                <c:pt idx="3857">
                  <c:v>92.522235183595001</c:v>
                </c:pt>
                <c:pt idx="3858">
                  <c:v>92.521331246884714</c:v>
                </c:pt>
                <c:pt idx="3859">
                  <c:v>92.520112807216648</c:v>
                </c:pt>
                <c:pt idx="3860">
                  <c:v>92.519169457908376</c:v>
                </c:pt>
                <c:pt idx="3861">
                  <c:v>92.519366042202606</c:v>
                </c:pt>
                <c:pt idx="3862">
                  <c:v>92.519366042202606</c:v>
                </c:pt>
                <c:pt idx="3863">
                  <c:v>92.519012286212131</c:v>
                </c:pt>
                <c:pt idx="3864">
                  <c:v>92.517872512174719</c:v>
                </c:pt>
                <c:pt idx="3865">
                  <c:v>92.517754593511171</c:v>
                </c:pt>
                <c:pt idx="3866">
                  <c:v>92.518147602534526</c:v>
                </c:pt>
                <c:pt idx="3867">
                  <c:v>92.517597421814926</c:v>
                </c:pt>
                <c:pt idx="3868">
                  <c:v>92.517754593511185</c:v>
                </c:pt>
                <c:pt idx="3869">
                  <c:v>92.518737195852125</c:v>
                </c:pt>
                <c:pt idx="3870">
                  <c:v>92.519090951842799</c:v>
                </c:pt>
                <c:pt idx="3871">
                  <c:v>92.518580024155867</c:v>
                </c:pt>
                <c:pt idx="3872">
                  <c:v>92.519051539244813</c:v>
                </c:pt>
                <c:pt idx="3873">
                  <c:v>92.519601879529716</c:v>
                </c:pt>
                <c:pt idx="3874">
                  <c:v>92.519680385595279</c:v>
                </c:pt>
                <c:pt idx="3875">
                  <c:v>92.519287376571924</c:v>
                </c:pt>
                <c:pt idx="3876">
                  <c:v>92.518383439861623</c:v>
                </c:pt>
                <c:pt idx="3877">
                  <c:v>92.517675927880489</c:v>
                </c:pt>
                <c:pt idx="3878">
                  <c:v>92.517675927880489</c:v>
                </c:pt>
                <c:pt idx="3879">
                  <c:v>92.517007828497128</c:v>
                </c:pt>
                <c:pt idx="3880">
                  <c:v>92.516811244202884</c:v>
                </c:pt>
                <c:pt idx="3881">
                  <c:v>92.516496900810409</c:v>
                </c:pt>
                <c:pt idx="3882">
                  <c:v>92.515475045436574</c:v>
                </c:pt>
                <c:pt idx="3883">
                  <c:v>92.514099434072051</c:v>
                </c:pt>
                <c:pt idx="3884">
                  <c:v>92.513667012450725</c:v>
                </c:pt>
                <c:pt idx="3885">
                  <c:v>92.513234750394659</c:v>
                </c:pt>
                <c:pt idx="3886">
                  <c:v>92.513038166100444</c:v>
                </c:pt>
                <c:pt idx="3887">
                  <c:v>92.51268441010977</c:v>
                </c:pt>
                <c:pt idx="3888">
                  <c:v>92.511780473399497</c:v>
                </c:pt>
                <c:pt idx="3889">
                  <c:v>92.510797871058557</c:v>
                </c:pt>
                <c:pt idx="3890">
                  <c:v>92.509776015684707</c:v>
                </c:pt>
                <c:pt idx="3891">
                  <c:v>92.509186422367122</c:v>
                </c:pt>
                <c:pt idx="3892">
                  <c:v>92.508321738689517</c:v>
                </c:pt>
                <c:pt idx="3893">
                  <c:v>92.507653639306355</c:v>
                </c:pt>
                <c:pt idx="3894">
                  <c:v>92.507653639306355</c:v>
                </c:pt>
                <c:pt idx="3895">
                  <c:v>92.507378389381259</c:v>
                </c:pt>
                <c:pt idx="3896">
                  <c:v>92.506710289998082</c:v>
                </c:pt>
                <c:pt idx="3897">
                  <c:v>92.506867461694341</c:v>
                </c:pt>
                <c:pt idx="3898">
                  <c:v>92.505845606320705</c:v>
                </c:pt>
                <c:pt idx="3899">
                  <c:v>92.505177506937315</c:v>
                </c:pt>
                <c:pt idx="3900">
                  <c:v>92.50478449791396</c:v>
                </c:pt>
                <c:pt idx="3901">
                  <c:v>92.504194904596375</c:v>
                </c:pt>
                <c:pt idx="3902">
                  <c:v>92.503644564311472</c:v>
                </c:pt>
                <c:pt idx="3903">
                  <c:v>92.502897799297642</c:v>
                </c:pt>
                <c:pt idx="3904">
                  <c:v>92.501404269269571</c:v>
                </c:pt>
                <c:pt idx="3905">
                  <c:v>92.500461079526588</c:v>
                </c:pt>
                <c:pt idx="3906">
                  <c:v>92.499871486209017</c:v>
                </c:pt>
                <c:pt idx="3907">
                  <c:v>92.498613793508042</c:v>
                </c:pt>
                <c:pt idx="3908">
                  <c:v>92.498377956180917</c:v>
                </c:pt>
                <c:pt idx="3909">
                  <c:v>92.497827775461317</c:v>
                </c:pt>
                <c:pt idx="3910">
                  <c:v>92.497238182143732</c:v>
                </c:pt>
                <c:pt idx="3911">
                  <c:v>92.496412751499037</c:v>
                </c:pt>
                <c:pt idx="3912">
                  <c:v>92.495194311830986</c:v>
                </c:pt>
                <c:pt idx="3913">
                  <c:v>92.49491922147098</c:v>
                </c:pt>
                <c:pt idx="3914">
                  <c:v>92.494722796742039</c:v>
                </c:pt>
                <c:pt idx="3915">
                  <c:v>92.494997887101846</c:v>
                </c:pt>
                <c:pt idx="3916">
                  <c:v>92.49535164309232</c:v>
                </c:pt>
                <c:pt idx="3917">
                  <c:v>92.49554806782146</c:v>
                </c:pt>
                <c:pt idx="3918">
                  <c:v>92.495076393167437</c:v>
                </c:pt>
                <c:pt idx="3919">
                  <c:v>92.496019742475696</c:v>
                </c:pt>
                <c:pt idx="3920">
                  <c:v>92.49574465211569</c:v>
                </c:pt>
                <c:pt idx="3921">
                  <c:v>92.496294832835488</c:v>
                </c:pt>
                <c:pt idx="3922">
                  <c:v>92.497474019470673</c:v>
                </c:pt>
                <c:pt idx="3923">
                  <c:v>92.4980242001905</c:v>
                </c:pt>
                <c:pt idx="3924">
                  <c:v>92.497238182143775</c:v>
                </c:pt>
                <c:pt idx="3925">
                  <c:v>92.49637349846617</c:v>
                </c:pt>
                <c:pt idx="3926">
                  <c:v>92.494644131111187</c:v>
                </c:pt>
                <c:pt idx="3927">
                  <c:v>92.493504357073988</c:v>
                </c:pt>
                <c:pt idx="3928">
                  <c:v>92.492718339027064</c:v>
                </c:pt>
                <c:pt idx="3929">
                  <c:v>92.491499899359013</c:v>
                </c:pt>
                <c:pt idx="3930">
                  <c:v>92.491028224704991</c:v>
                </c:pt>
                <c:pt idx="3931">
                  <c:v>92.490320712723829</c:v>
                </c:pt>
                <c:pt idx="3932">
                  <c:v>92.489809785036911</c:v>
                </c:pt>
                <c:pt idx="3933">
                  <c:v>92.488473426705312</c:v>
                </c:pt>
                <c:pt idx="3934">
                  <c:v>92.48839492063972</c:v>
                </c:pt>
                <c:pt idx="3935">
                  <c:v>92.488355508041735</c:v>
                </c:pt>
                <c:pt idx="3936">
                  <c:v>92.488355508041735</c:v>
                </c:pt>
                <c:pt idx="3937">
                  <c:v>92.488041164649033</c:v>
                </c:pt>
                <c:pt idx="3938">
                  <c:v>92.487726661691241</c:v>
                </c:pt>
                <c:pt idx="3939">
                  <c:v>92.487058562308093</c:v>
                </c:pt>
                <c:pt idx="3940">
                  <c:v>92.48639046292493</c:v>
                </c:pt>
                <c:pt idx="3941">
                  <c:v>92.485211276289547</c:v>
                </c:pt>
                <c:pt idx="3942">
                  <c:v>92.484110755285045</c:v>
                </c:pt>
                <c:pt idx="3943">
                  <c:v>92.48387491795792</c:v>
                </c:pt>
                <c:pt idx="3944">
                  <c:v>92.483246071607653</c:v>
                </c:pt>
                <c:pt idx="3945">
                  <c:v>92.482538719191567</c:v>
                </c:pt>
                <c:pt idx="3946">
                  <c:v>92.481909872841101</c:v>
                </c:pt>
                <c:pt idx="3947">
                  <c:v>92.481949125873996</c:v>
                </c:pt>
                <c:pt idx="3948">
                  <c:v>92.481791954177538</c:v>
                </c:pt>
                <c:pt idx="3949">
                  <c:v>92.481045189163709</c:v>
                </c:pt>
                <c:pt idx="3950">
                  <c:v>92.479983921191888</c:v>
                </c:pt>
                <c:pt idx="3951">
                  <c:v>92.479630165201229</c:v>
                </c:pt>
                <c:pt idx="3952">
                  <c:v>92.478962065818052</c:v>
                </c:pt>
                <c:pt idx="3953">
                  <c:v>92.477940210444217</c:v>
                </c:pt>
                <c:pt idx="3954">
                  <c:v>92.477114779799507</c:v>
                </c:pt>
                <c:pt idx="3955">
                  <c:v>92.475778421467879</c:v>
                </c:pt>
                <c:pt idx="3956">
                  <c:v>92.475031656454064</c:v>
                </c:pt>
                <c:pt idx="3957">
                  <c:v>92.47444206313628</c:v>
                </c:pt>
                <c:pt idx="3958">
                  <c:v>92.473302289099081</c:v>
                </c:pt>
                <c:pt idx="3959">
                  <c:v>92.472909280075712</c:v>
                </c:pt>
                <c:pt idx="3960">
                  <c:v>92.473145117402638</c:v>
                </c:pt>
                <c:pt idx="3961">
                  <c:v>92.472987945706379</c:v>
                </c:pt>
                <c:pt idx="3962">
                  <c:v>92.472830614444845</c:v>
                </c:pt>
                <c:pt idx="3963">
                  <c:v>92.473263036066172</c:v>
                </c:pt>
                <c:pt idx="3964">
                  <c:v>92.473616792056859</c:v>
                </c:pt>
                <c:pt idx="3965">
                  <c:v>92.473616792056859</c:v>
                </c:pt>
                <c:pt idx="3966">
                  <c:v>92.473813216785985</c:v>
                </c:pt>
                <c:pt idx="3967">
                  <c:v>92.473066451771956</c:v>
                </c:pt>
                <c:pt idx="3968">
                  <c:v>92.473105864369927</c:v>
                </c:pt>
                <c:pt idx="3969">
                  <c:v>92.472319686757913</c:v>
                </c:pt>
                <c:pt idx="3970">
                  <c:v>92.471848171668967</c:v>
                </c:pt>
                <c:pt idx="3971">
                  <c:v>92.471258578351382</c:v>
                </c:pt>
                <c:pt idx="3972">
                  <c:v>92.470786903697359</c:v>
                </c:pt>
                <c:pt idx="3973">
                  <c:v>92.469804301356191</c:v>
                </c:pt>
                <c:pt idx="3974">
                  <c:v>92.468861111613222</c:v>
                </c:pt>
                <c:pt idx="3975">
                  <c:v>92.468350024361229</c:v>
                </c:pt>
                <c:pt idx="3976">
                  <c:v>92.467249662921802</c:v>
                </c:pt>
                <c:pt idx="3977">
                  <c:v>92.466935159964009</c:v>
                </c:pt>
                <c:pt idx="3978">
                  <c:v>92.466227647982862</c:v>
                </c:pt>
                <c:pt idx="3979">
                  <c:v>92.465795385926597</c:v>
                </c:pt>
                <c:pt idx="3980">
                  <c:v>92.464891449216296</c:v>
                </c:pt>
                <c:pt idx="3981">
                  <c:v>92.464105271604495</c:v>
                </c:pt>
                <c:pt idx="3982">
                  <c:v>92.46304416319775</c:v>
                </c:pt>
                <c:pt idx="3983">
                  <c:v>92.461511220571907</c:v>
                </c:pt>
                <c:pt idx="3984">
                  <c:v>92.460332193501827</c:v>
                </c:pt>
                <c:pt idx="3985">
                  <c:v>92.459899771880501</c:v>
                </c:pt>
                <c:pt idx="3986">
                  <c:v>92.458995835170199</c:v>
                </c:pt>
                <c:pt idx="3987">
                  <c:v>92.457895314165683</c:v>
                </c:pt>
                <c:pt idx="3988">
                  <c:v>92.45714854915164</c:v>
                </c:pt>
                <c:pt idx="3989">
                  <c:v>92.456441196735582</c:v>
                </c:pt>
                <c:pt idx="3990">
                  <c:v>92.455183344469546</c:v>
                </c:pt>
                <c:pt idx="3991">
                  <c:v>92.454515245086355</c:v>
                </c:pt>
                <c:pt idx="3992">
                  <c:v>92.453178886754742</c:v>
                </c:pt>
                <c:pt idx="3993">
                  <c:v>92.453807733105236</c:v>
                </c:pt>
                <c:pt idx="3994">
                  <c:v>92.453375471049185</c:v>
                </c:pt>
                <c:pt idx="3995">
                  <c:v>92.452550040404475</c:v>
                </c:pt>
                <c:pt idx="3996">
                  <c:v>92.45211777834821</c:v>
                </c:pt>
                <c:pt idx="3997">
                  <c:v>92.452039112717557</c:v>
                </c:pt>
                <c:pt idx="3998">
                  <c:v>92.452196284413787</c:v>
                </c:pt>
                <c:pt idx="3999">
                  <c:v>92.452039112717557</c:v>
                </c:pt>
                <c:pt idx="4000">
                  <c:v>92.452157031381105</c:v>
                </c:pt>
                <c:pt idx="4001">
                  <c:v>92.451056510376404</c:v>
                </c:pt>
                <c:pt idx="4002">
                  <c:v>92.45148893199773</c:v>
                </c:pt>
                <c:pt idx="4003">
                  <c:v>92.450152573666102</c:v>
                </c:pt>
                <c:pt idx="4004">
                  <c:v>92.44948447428294</c:v>
                </c:pt>
                <c:pt idx="4005">
                  <c:v>92.448816215334475</c:v>
                </c:pt>
                <c:pt idx="4006">
                  <c:v>92.448266034614861</c:v>
                </c:pt>
                <c:pt idx="4007">
                  <c:v>92.446772504587003</c:v>
                </c:pt>
                <c:pt idx="4008">
                  <c:v>92.444964471601153</c:v>
                </c:pt>
                <c:pt idx="4009">
                  <c:v>92.443981869260213</c:v>
                </c:pt>
                <c:pt idx="4010">
                  <c:v>92.44303867951723</c:v>
                </c:pt>
                <c:pt idx="4011">
                  <c:v>92.442645670493889</c:v>
                </c:pt>
                <c:pt idx="4012">
                  <c:v>92.441820239849179</c:v>
                </c:pt>
                <c:pt idx="4013">
                  <c:v>92.441505736891386</c:v>
                </c:pt>
                <c:pt idx="4014">
                  <c:v>92.440916303138891</c:v>
                </c:pt>
                <c:pt idx="4015">
                  <c:v>92.440444628484641</c:v>
                </c:pt>
                <c:pt idx="4016">
                  <c:v>92.440444628484641</c:v>
                </c:pt>
                <c:pt idx="4017">
                  <c:v>92.440051619461286</c:v>
                </c:pt>
                <c:pt idx="4018">
                  <c:v>92.439894288199767</c:v>
                </c:pt>
                <c:pt idx="4019">
                  <c:v>92.439265441849486</c:v>
                </c:pt>
                <c:pt idx="4020">
                  <c:v>92.438165080410059</c:v>
                </c:pt>
                <c:pt idx="4021">
                  <c:v>92.43761474012517</c:v>
                </c:pt>
                <c:pt idx="4022">
                  <c:v>92.436867975111142</c:v>
                </c:pt>
                <c:pt idx="4023">
                  <c:v>92.435492363746818</c:v>
                </c:pt>
                <c:pt idx="4024">
                  <c:v>92.435295779452602</c:v>
                </c:pt>
                <c:pt idx="4025">
                  <c:v>92.434745598732775</c:v>
                </c:pt>
                <c:pt idx="4026">
                  <c:v>92.43380224942473</c:v>
                </c:pt>
                <c:pt idx="4027">
                  <c:v>92.43352715906471</c:v>
                </c:pt>
                <c:pt idx="4028">
                  <c:v>92.43352715906471</c:v>
                </c:pt>
                <c:pt idx="4029">
                  <c:v>92.43360582469559</c:v>
                </c:pt>
                <c:pt idx="4030">
                  <c:v>92.433998833718945</c:v>
                </c:pt>
                <c:pt idx="4031">
                  <c:v>92.434549014438559</c:v>
                </c:pt>
                <c:pt idx="4032">
                  <c:v>92.4344312553403</c:v>
                </c:pt>
                <c:pt idx="4033">
                  <c:v>92.434863517396337</c:v>
                </c:pt>
                <c:pt idx="4034">
                  <c:v>92.434902770429233</c:v>
                </c:pt>
                <c:pt idx="4035">
                  <c:v>92.434234671046056</c:v>
                </c:pt>
                <c:pt idx="4036">
                  <c:v>92.433369987368465</c:v>
                </c:pt>
                <c:pt idx="4037">
                  <c:v>92.433016231377792</c:v>
                </c:pt>
                <c:pt idx="4038">
                  <c:v>92.431365529653661</c:v>
                </c:pt>
                <c:pt idx="4039">
                  <c:v>92.430265008649158</c:v>
                </c:pt>
                <c:pt idx="4040">
                  <c:v>92.429832746592893</c:v>
                </c:pt>
                <c:pt idx="4041">
                  <c:v>92.428653559957738</c:v>
                </c:pt>
                <c:pt idx="4042">
                  <c:v>92.428103379237925</c:v>
                </c:pt>
                <c:pt idx="4043">
                  <c:v>92.427238695560533</c:v>
                </c:pt>
                <c:pt idx="4044">
                  <c:v>92.425902337228905</c:v>
                </c:pt>
                <c:pt idx="4045">
                  <c:v>92.424919734887752</c:v>
                </c:pt>
                <c:pt idx="4046">
                  <c:v>92.423897879514129</c:v>
                </c:pt>
                <c:pt idx="4047">
                  <c:v>92.423072448869434</c:v>
                </c:pt>
                <c:pt idx="4048">
                  <c:v>92.423033195836538</c:v>
                </c:pt>
                <c:pt idx="4049">
                  <c:v>92.421775503135791</c:v>
                </c:pt>
                <c:pt idx="4050">
                  <c:v>92.420596316500422</c:v>
                </c:pt>
                <c:pt idx="4051">
                  <c:v>92.419024280406973</c:v>
                </c:pt>
                <c:pt idx="4052">
                  <c:v>92.417805840738922</c:v>
                </c:pt>
                <c:pt idx="4053">
                  <c:v>92.417098328757774</c:v>
                </c:pt>
                <c:pt idx="4054">
                  <c:v>92.415526133099036</c:v>
                </c:pt>
                <c:pt idx="4055">
                  <c:v>92.414072015669149</c:v>
                </c:pt>
                <c:pt idx="4056">
                  <c:v>92.412853576001098</c:v>
                </c:pt>
                <c:pt idx="4057">
                  <c:v>92.411595883300123</c:v>
                </c:pt>
                <c:pt idx="4058">
                  <c:v>92.410338190599376</c:v>
                </c:pt>
                <c:pt idx="4059">
                  <c:v>92.409355588258222</c:v>
                </c:pt>
                <c:pt idx="4060">
                  <c:v>92.407979976893913</c:v>
                </c:pt>
                <c:pt idx="4061">
                  <c:v>92.407154546249231</c:v>
                </c:pt>
                <c:pt idx="4062">
                  <c:v>92.405936106581166</c:v>
                </c:pt>
                <c:pt idx="4063">
                  <c:v>92.404599748249538</c:v>
                </c:pt>
                <c:pt idx="4064">
                  <c:v>92.404246151824154</c:v>
                </c:pt>
                <c:pt idx="4065">
                  <c:v>92.404088820562606</c:v>
                </c:pt>
                <c:pt idx="4066">
                  <c:v>92.403499386810111</c:v>
                </c:pt>
                <c:pt idx="4067">
                  <c:v>92.402673956165415</c:v>
                </c:pt>
                <c:pt idx="4068">
                  <c:v>92.401927191151387</c:v>
                </c:pt>
                <c:pt idx="4069">
                  <c:v>92.4010232544411</c:v>
                </c:pt>
                <c:pt idx="4070">
                  <c:v>92.400708751483307</c:v>
                </c:pt>
                <c:pt idx="4071">
                  <c:v>92.400079905133055</c:v>
                </c:pt>
                <c:pt idx="4072">
                  <c:v>92.398979384128339</c:v>
                </c:pt>
                <c:pt idx="4073">
                  <c:v>92.397525266698452</c:v>
                </c:pt>
                <c:pt idx="4074">
                  <c:v>92.39681775471729</c:v>
                </c:pt>
                <c:pt idx="4075">
                  <c:v>92.395245559058552</c:v>
                </c:pt>
                <c:pt idx="4076">
                  <c:v>92.394380875381174</c:v>
                </c:pt>
                <c:pt idx="4077">
                  <c:v>92.392848092320406</c:v>
                </c:pt>
                <c:pt idx="4078">
                  <c:v>92.391904743012148</c:v>
                </c:pt>
                <c:pt idx="4079">
                  <c:v>92.391826236946571</c:v>
                </c:pt>
                <c:pt idx="4080">
                  <c:v>92.390371959951381</c:v>
                </c:pt>
                <c:pt idx="4081">
                  <c:v>92.389546529306671</c:v>
                </c:pt>
                <c:pt idx="4082">
                  <c:v>92.388957095554389</c:v>
                </c:pt>
                <c:pt idx="4083">
                  <c:v>92.388799764292841</c:v>
                </c:pt>
                <c:pt idx="4084">
                  <c:v>92.388131664909679</c:v>
                </c:pt>
                <c:pt idx="4085">
                  <c:v>92.387856574549659</c:v>
                </c:pt>
                <c:pt idx="4086">
                  <c:v>92.387542071591866</c:v>
                </c:pt>
                <c:pt idx="4087">
                  <c:v>92.387266981232059</c:v>
                </c:pt>
                <c:pt idx="4088">
                  <c:v>92.386598881848897</c:v>
                </c:pt>
                <c:pt idx="4089">
                  <c:v>92.3848695144939</c:v>
                </c:pt>
                <c:pt idx="4090">
                  <c:v>92.383847499554989</c:v>
                </c:pt>
                <c:pt idx="4091">
                  <c:v>92.383179400171628</c:v>
                </c:pt>
                <c:pt idx="4092">
                  <c:v>92.382589806854043</c:v>
                </c:pt>
                <c:pt idx="4093">
                  <c:v>92.381843041840014</c:v>
                </c:pt>
                <c:pt idx="4094">
                  <c:v>92.380428177443022</c:v>
                </c:pt>
                <c:pt idx="4095">
                  <c:v>92.378777475718707</c:v>
                </c:pt>
                <c:pt idx="4096">
                  <c:v>92.377441117387093</c:v>
                </c:pt>
                <c:pt idx="4097">
                  <c:v>92.376183424686346</c:v>
                </c:pt>
                <c:pt idx="4098">
                  <c:v>92.375082903681616</c:v>
                </c:pt>
                <c:pt idx="4099">
                  <c:v>92.374729147691141</c:v>
                </c:pt>
                <c:pt idx="4100">
                  <c:v>92.374336138667786</c:v>
                </c:pt>
                <c:pt idx="4101">
                  <c:v>92.373196364630374</c:v>
                </c:pt>
                <c:pt idx="4102">
                  <c:v>92.371899259331641</c:v>
                </c:pt>
                <c:pt idx="4103">
                  <c:v>92.371073988252022</c:v>
                </c:pt>
                <c:pt idx="4104">
                  <c:v>92.370641566630695</c:v>
                </c:pt>
                <c:pt idx="4105">
                  <c:v>92.369816295551274</c:v>
                </c:pt>
                <c:pt idx="4106">
                  <c:v>92.368990864906579</c:v>
                </c:pt>
                <c:pt idx="4107">
                  <c:v>92.368322765523203</c:v>
                </c:pt>
                <c:pt idx="4108">
                  <c:v>92.367654506574965</c:v>
                </c:pt>
                <c:pt idx="4109">
                  <c:v>92.36659339816822</c:v>
                </c:pt>
                <c:pt idx="4110">
                  <c:v>92.365964551817939</c:v>
                </c:pt>
                <c:pt idx="4111">
                  <c:v>92.364549527855459</c:v>
                </c:pt>
                <c:pt idx="4112">
                  <c:v>92.363802762841615</c:v>
                </c:pt>
                <c:pt idx="4113">
                  <c:v>92.362702241836928</c:v>
                </c:pt>
                <c:pt idx="4114">
                  <c:v>92.361680386463291</c:v>
                </c:pt>
                <c:pt idx="4115">
                  <c:v>92.361208711809041</c:v>
                </c:pt>
                <c:pt idx="4116">
                  <c:v>92.360422693762303</c:v>
                </c:pt>
                <c:pt idx="4117">
                  <c:v>92.359047082398007</c:v>
                </c:pt>
                <c:pt idx="4118">
                  <c:v>92.357789389697061</c:v>
                </c:pt>
                <c:pt idx="4119">
                  <c:v>92.35672812172524</c:v>
                </c:pt>
                <c:pt idx="4120">
                  <c:v>92.35613868797293</c:v>
                </c:pt>
                <c:pt idx="4121">
                  <c:v>92.355077420001109</c:v>
                </c:pt>
                <c:pt idx="4122">
                  <c:v>92.35409481765997</c:v>
                </c:pt>
                <c:pt idx="4123">
                  <c:v>92.352994296655467</c:v>
                </c:pt>
                <c:pt idx="4124">
                  <c:v>92.351815269585387</c:v>
                </c:pt>
                <c:pt idx="4125">
                  <c:v>92.350989838940677</c:v>
                </c:pt>
                <c:pt idx="4126">
                  <c:v>92.349574974543458</c:v>
                </c:pt>
                <c:pt idx="4127">
                  <c:v>92.34906404685654</c:v>
                </c:pt>
                <c:pt idx="4128">
                  <c:v>92.348631625235214</c:v>
                </c:pt>
                <c:pt idx="4129">
                  <c:v>92.348356534875407</c:v>
                </c:pt>
                <c:pt idx="4130">
                  <c:v>92.34682375181464</c:v>
                </c:pt>
                <c:pt idx="4131">
                  <c:v>92.346627167520424</c:v>
                </c:pt>
                <c:pt idx="4132">
                  <c:v>92.346548501889757</c:v>
                </c:pt>
                <c:pt idx="4133">
                  <c:v>92.345801736875728</c:v>
                </c:pt>
                <c:pt idx="4134">
                  <c:v>92.34509438445987</c:v>
                </c:pt>
                <c:pt idx="4135">
                  <c:v>92.344268953814975</c:v>
                </c:pt>
                <c:pt idx="4136">
                  <c:v>92.343797279160938</c:v>
                </c:pt>
                <c:pt idx="4137">
                  <c:v>92.343522188801145</c:v>
                </c:pt>
                <c:pt idx="4138">
                  <c:v>92.342854089417955</c:v>
                </c:pt>
                <c:pt idx="4139">
                  <c:v>92.341910740109697</c:v>
                </c:pt>
                <c:pt idx="4140">
                  <c:v>92.341635649749904</c:v>
                </c:pt>
                <c:pt idx="4141">
                  <c:v>92.340967390801438</c:v>
                </c:pt>
                <c:pt idx="4142">
                  <c:v>92.340181372754714</c:v>
                </c:pt>
                <c:pt idx="4143">
                  <c:v>92.339788363731358</c:v>
                </c:pt>
                <c:pt idx="4144">
                  <c:v>92.339120264348182</c:v>
                </c:pt>
                <c:pt idx="4145">
                  <c:v>92.338058996376375</c:v>
                </c:pt>
                <c:pt idx="4146">
                  <c:v>92.33821616807262</c:v>
                </c:pt>
                <c:pt idx="4147">
                  <c:v>92.33703714100254</c:v>
                </c:pt>
                <c:pt idx="4148">
                  <c:v>92.335936619998023</c:v>
                </c:pt>
                <c:pt idx="4149">
                  <c:v>92.335700782670912</c:v>
                </c:pt>
                <c:pt idx="4150">
                  <c:v>92.334718180329958</c:v>
                </c:pt>
                <c:pt idx="4151">
                  <c:v>92.33420725264304</c:v>
                </c:pt>
                <c:pt idx="4152">
                  <c:v>92.332674469582287</c:v>
                </c:pt>
                <c:pt idx="4153">
                  <c:v>92.332320713591628</c:v>
                </c:pt>
                <c:pt idx="4154">
                  <c:v>92.331573948577798</c:v>
                </c:pt>
                <c:pt idx="4155">
                  <c:v>92.33125944562002</c:v>
                </c:pt>
                <c:pt idx="4156">
                  <c:v>92.330080418549926</c:v>
                </c:pt>
                <c:pt idx="4157">
                  <c:v>92.330473427573295</c:v>
                </c:pt>
                <c:pt idx="4158">
                  <c:v>92.330512680605992</c:v>
                </c:pt>
                <c:pt idx="4159">
                  <c:v>92.329608743895704</c:v>
                </c:pt>
                <c:pt idx="4160">
                  <c:v>92.3296479969286</c:v>
                </c:pt>
                <c:pt idx="4161">
                  <c:v>92.329176481839653</c:v>
                </c:pt>
                <c:pt idx="4162">
                  <c:v>92.329254987905216</c:v>
                </c:pt>
                <c:pt idx="4163">
                  <c:v>92.328783313250995</c:v>
                </c:pt>
                <c:pt idx="4164">
                  <c:v>92.328861978881861</c:v>
                </c:pt>
                <c:pt idx="4165">
                  <c:v>92.329412159601475</c:v>
                </c:pt>
                <c:pt idx="4166">
                  <c:v>92.329058563176076</c:v>
                </c:pt>
                <c:pt idx="4167">
                  <c:v>92.327879376540707</c:v>
                </c:pt>
                <c:pt idx="4168">
                  <c:v>92.327761457877145</c:v>
                </c:pt>
                <c:pt idx="4169">
                  <c:v>92.326857521166872</c:v>
                </c:pt>
                <c:pt idx="4170">
                  <c:v>92.325599828466125</c:v>
                </c:pt>
                <c:pt idx="4171">
                  <c:v>92.324538560494304</c:v>
                </c:pt>
                <c:pt idx="4172">
                  <c:v>92.324381388798045</c:v>
                </c:pt>
                <c:pt idx="4173">
                  <c:v>92.323791795480446</c:v>
                </c:pt>
                <c:pt idx="4174">
                  <c:v>92.322219759386812</c:v>
                </c:pt>
                <c:pt idx="4175">
                  <c:v>92.320765482391835</c:v>
                </c:pt>
                <c:pt idx="4176">
                  <c:v>92.32037247336828</c:v>
                </c:pt>
                <c:pt idx="4177">
                  <c:v>92.319664961387119</c:v>
                </c:pt>
                <c:pt idx="4178">
                  <c:v>92.318368015653476</c:v>
                </c:pt>
                <c:pt idx="4179">
                  <c:v>92.31856444038263</c:v>
                </c:pt>
                <c:pt idx="4180">
                  <c:v>92.318918196373289</c:v>
                </c:pt>
                <c:pt idx="4181">
                  <c:v>92.318761024676846</c:v>
                </c:pt>
                <c:pt idx="4182">
                  <c:v>92.317896340999454</c:v>
                </c:pt>
                <c:pt idx="4183">
                  <c:v>92.317228082051017</c:v>
                </c:pt>
                <c:pt idx="4184">
                  <c:v>92.318053512695727</c:v>
                </c:pt>
                <c:pt idx="4185">
                  <c:v>92.318014259663045</c:v>
                </c:pt>
                <c:pt idx="4186">
                  <c:v>92.317346000714579</c:v>
                </c:pt>
                <c:pt idx="4187">
                  <c:v>92.317463919378142</c:v>
                </c:pt>
                <c:pt idx="4188">
                  <c:v>92.317149575985425</c:v>
                </c:pt>
                <c:pt idx="4189">
                  <c:v>92.316363398373625</c:v>
                </c:pt>
                <c:pt idx="4190">
                  <c:v>92.315027199607073</c:v>
                </c:pt>
                <c:pt idx="4191">
                  <c:v>92.314830615312857</c:v>
                </c:pt>
                <c:pt idx="4192">
                  <c:v>92.314516271920155</c:v>
                </c:pt>
                <c:pt idx="4193">
                  <c:v>92.313965931635465</c:v>
                </c:pt>
                <c:pt idx="4194">
                  <c:v>92.313022741892297</c:v>
                </c:pt>
                <c:pt idx="4195">
                  <c:v>92.311489799266454</c:v>
                </c:pt>
                <c:pt idx="4196">
                  <c:v>92.310271359598389</c:v>
                </c:pt>
                <c:pt idx="4197">
                  <c:v>92.309524594584332</c:v>
                </c:pt>
                <c:pt idx="4198">
                  <c:v>92.308227648850689</c:v>
                </c:pt>
                <c:pt idx="4199">
                  <c:v>92.307520136869556</c:v>
                </c:pt>
                <c:pt idx="4200">
                  <c:v>92.307638055533118</c:v>
                </c:pt>
                <c:pt idx="4201">
                  <c:v>92.306852037486394</c:v>
                </c:pt>
                <c:pt idx="4202">
                  <c:v>92.306105272472365</c:v>
                </c:pt>
                <c:pt idx="4203">
                  <c:v>92.305004751467848</c:v>
                </c:pt>
                <c:pt idx="4204">
                  <c:v>92.304729661108041</c:v>
                </c:pt>
                <c:pt idx="4205">
                  <c:v>92.304415158150263</c:v>
                </c:pt>
                <c:pt idx="4206">
                  <c:v>92.304847579771604</c:v>
                </c:pt>
                <c:pt idx="4207">
                  <c:v>92.303550474472658</c:v>
                </c:pt>
                <c:pt idx="4208">
                  <c:v>92.30386497743045</c:v>
                </c:pt>
                <c:pt idx="4209">
                  <c:v>92.303236131080183</c:v>
                </c:pt>
                <c:pt idx="4210">
                  <c:v>92.302214275706348</c:v>
                </c:pt>
                <c:pt idx="4211">
                  <c:v>92.301310179430757</c:v>
                </c:pt>
                <c:pt idx="4212">
                  <c:v>92.30079925174384</c:v>
                </c:pt>
                <c:pt idx="4213">
                  <c:v>92.300524161384033</c:v>
                </c:pt>
                <c:pt idx="4214">
                  <c:v>92.29903063135616</c:v>
                </c:pt>
                <c:pt idx="4215">
                  <c:v>92.298558956702138</c:v>
                </c:pt>
                <c:pt idx="4216">
                  <c:v>92.297065426674038</c:v>
                </c:pt>
                <c:pt idx="4217">
                  <c:v>92.297065426674038</c:v>
                </c:pt>
                <c:pt idx="4218">
                  <c:v>92.297026173641356</c:v>
                </c:pt>
                <c:pt idx="4219">
                  <c:v>92.296004318267507</c:v>
                </c:pt>
                <c:pt idx="4220">
                  <c:v>92.295414724949936</c:v>
                </c:pt>
                <c:pt idx="4221">
                  <c:v>92.294825131632138</c:v>
                </c:pt>
                <c:pt idx="4222">
                  <c:v>92.293646104562058</c:v>
                </c:pt>
                <c:pt idx="4223">
                  <c:v>92.293449520267814</c:v>
                </c:pt>
                <c:pt idx="4224">
                  <c:v>92.293724610627621</c:v>
                </c:pt>
                <c:pt idx="4225">
                  <c:v>92.293213682940703</c:v>
                </c:pt>
                <c:pt idx="4226">
                  <c:v>92.292899339548214</c:v>
                </c:pt>
                <c:pt idx="4227">
                  <c:v>92.292034655870637</c:v>
                </c:pt>
                <c:pt idx="4228">
                  <c:v>92.289912279492285</c:v>
                </c:pt>
                <c:pt idx="4229">
                  <c:v>92.289244020544032</c:v>
                </c:pt>
                <c:pt idx="4230">
                  <c:v>92.287829156146842</c:v>
                </c:pt>
                <c:pt idx="4231">
                  <c:v>92.286767888175021</c:v>
                </c:pt>
                <c:pt idx="4232">
                  <c:v>92.286492797815214</c:v>
                </c:pt>
                <c:pt idx="4233">
                  <c:v>92.285470942441364</c:v>
                </c:pt>
                <c:pt idx="4234">
                  <c:v>92.284095331077054</c:v>
                </c:pt>
                <c:pt idx="4235">
                  <c:v>92.282837638376108</c:v>
                </c:pt>
                <c:pt idx="4236">
                  <c:v>92.282601801048983</c:v>
                </c:pt>
                <c:pt idx="4237">
                  <c:v>92.282012207731384</c:v>
                </c:pt>
                <c:pt idx="4238">
                  <c:v>92.282483882385421</c:v>
                </c:pt>
                <c:pt idx="4239">
                  <c:v>92.282523135418288</c:v>
                </c:pt>
                <c:pt idx="4240">
                  <c:v>92.28264105408185</c:v>
                </c:pt>
                <c:pt idx="4241">
                  <c:v>92.282719719712517</c:v>
                </c:pt>
                <c:pt idx="4242">
                  <c:v>92.281972954698674</c:v>
                </c:pt>
                <c:pt idx="4243">
                  <c:v>92.281619198708</c:v>
                </c:pt>
                <c:pt idx="4244">
                  <c:v>92.280951099324824</c:v>
                </c:pt>
                <c:pt idx="4245">
                  <c:v>92.281697864338668</c:v>
                </c:pt>
                <c:pt idx="4246">
                  <c:v>92.281226189684631</c:v>
                </c:pt>
                <c:pt idx="4247">
                  <c:v>92.281462027011756</c:v>
                </c:pt>
                <c:pt idx="4248">
                  <c:v>92.280243587343691</c:v>
                </c:pt>
                <c:pt idx="4249">
                  <c:v>92.279811165722364</c:v>
                </c:pt>
                <c:pt idx="4250">
                  <c:v>92.278867975979168</c:v>
                </c:pt>
                <c:pt idx="4251">
                  <c:v>92.278671391684952</c:v>
                </c:pt>
                <c:pt idx="4252">
                  <c:v>92.278514219988708</c:v>
                </c:pt>
                <c:pt idx="4253">
                  <c:v>92.277885373638227</c:v>
                </c:pt>
                <c:pt idx="4254">
                  <c:v>92.27800329230179</c:v>
                </c:pt>
                <c:pt idx="4255">
                  <c:v>92.276470509241022</c:v>
                </c:pt>
                <c:pt idx="4256">
                  <c:v>92.276038087619682</c:v>
                </c:pt>
                <c:pt idx="4257">
                  <c:v>92.275212656975</c:v>
                </c:pt>
                <c:pt idx="4258">
                  <c:v>92.274819647951617</c:v>
                </c:pt>
                <c:pt idx="4259">
                  <c:v>92.273837045610676</c:v>
                </c:pt>
                <c:pt idx="4260">
                  <c:v>92.274151548568469</c:v>
                </c:pt>
                <c:pt idx="4261">
                  <c:v>92.273640620881551</c:v>
                </c:pt>
                <c:pt idx="4262">
                  <c:v>92.272972361933085</c:v>
                </c:pt>
                <c:pt idx="4263">
                  <c:v>92.272697271573278</c:v>
                </c:pt>
                <c:pt idx="4264">
                  <c:v>92.271754081830096</c:v>
                </c:pt>
                <c:pt idx="4265">
                  <c:v>92.272225596919029</c:v>
                </c:pt>
                <c:pt idx="4266">
                  <c:v>92.271125075914526</c:v>
                </c:pt>
                <c:pt idx="4267">
                  <c:v>92.270417723498682</c:v>
                </c:pt>
                <c:pt idx="4268">
                  <c:v>92.269828130180883</c:v>
                </c:pt>
                <c:pt idx="4269">
                  <c:v>92.269474374190438</c:v>
                </c:pt>
                <c:pt idx="4270">
                  <c:v>92.26857043748015</c:v>
                </c:pt>
                <c:pt idx="4271">
                  <c:v>92.267705753802545</c:v>
                </c:pt>
                <c:pt idx="4272">
                  <c:v>92.267116160484974</c:v>
                </c:pt>
                <c:pt idx="4273">
                  <c:v>92.26629088940534</c:v>
                </c:pt>
                <c:pt idx="4274">
                  <c:v>92.265937133414866</c:v>
                </c:pt>
                <c:pt idx="4275">
                  <c:v>92.264404190789023</c:v>
                </c:pt>
                <c:pt idx="4276">
                  <c:v>92.264325684723431</c:v>
                </c:pt>
                <c:pt idx="4277">
                  <c:v>92.263775344438557</c:v>
                </c:pt>
                <c:pt idx="4278">
                  <c:v>92.263618172742298</c:v>
                </c:pt>
                <c:pt idx="4279">
                  <c:v>92.263264416751639</c:v>
                </c:pt>
                <c:pt idx="4280">
                  <c:v>92.262753489064693</c:v>
                </c:pt>
                <c:pt idx="4281">
                  <c:v>92.26200672405065</c:v>
                </c:pt>
                <c:pt idx="4282">
                  <c:v>92.261220706003925</c:v>
                </c:pt>
                <c:pt idx="4283">
                  <c:v>92.26102412170971</c:v>
                </c:pt>
                <c:pt idx="4284">
                  <c:v>92.26004151936877</c:v>
                </c:pt>
                <c:pt idx="4285">
                  <c:v>92.25984509463963</c:v>
                </c:pt>
                <c:pt idx="4286">
                  <c:v>92.25882323926578</c:v>
                </c:pt>
                <c:pt idx="4287">
                  <c:v>92.258154980317315</c:v>
                </c:pt>
                <c:pt idx="4288">
                  <c:v>92.25736896227059</c:v>
                </c:pt>
                <c:pt idx="4289">
                  <c:v>92.256661450289457</c:v>
                </c:pt>
                <c:pt idx="4290">
                  <c:v>92.255836019644761</c:v>
                </c:pt>
                <c:pt idx="4291">
                  <c:v>92.25501074856534</c:v>
                </c:pt>
                <c:pt idx="4292">
                  <c:v>92.254028146224186</c:v>
                </c:pt>
                <c:pt idx="4293">
                  <c:v>92.252770453523439</c:v>
                </c:pt>
                <c:pt idx="4294">
                  <c:v>92.252495363163632</c:v>
                </c:pt>
                <c:pt idx="4295">
                  <c:v>92.252102194574974</c:v>
                </c:pt>
                <c:pt idx="4296">
                  <c:v>92.251159004832004</c:v>
                </c:pt>
                <c:pt idx="4297">
                  <c:v>92.250412239817976</c:v>
                </c:pt>
                <c:pt idx="4298">
                  <c:v>92.249508303107689</c:v>
                </c:pt>
                <c:pt idx="4299">
                  <c:v>92.248800791126556</c:v>
                </c:pt>
                <c:pt idx="4300">
                  <c:v>92.248132532178118</c:v>
                </c:pt>
                <c:pt idx="4301">
                  <c:v>92.247739523154749</c:v>
                </c:pt>
                <c:pt idx="4302">
                  <c:v>92.248014773079845</c:v>
                </c:pt>
                <c:pt idx="4303">
                  <c:v>92.247700270122067</c:v>
                </c:pt>
                <c:pt idx="4304">
                  <c:v>92.247228595467831</c:v>
                </c:pt>
                <c:pt idx="4305">
                  <c:v>92.2461674870613</c:v>
                </c:pt>
                <c:pt idx="4306">
                  <c:v>92.246206740093982</c:v>
                </c:pt>
                <c:pt idx="4307">
                  <c:v>92.246010155799766</c:v>
                </c:pt>
                <c:pt idx="4308">
                  <c:v>92.245263390785937</c:v>
                </c:pt>
                <c:pt idx="4309">
                  <c:v>92.244516625771908</c:v>
                </c:pt>
                <c:pt idx="4310">
                  <c:v>92.244438119706317</c:v>
                </c:pt>
                <c:pt idx="4311">
                  <c:v>92.243887779421428</c:v>
                </c:pt>
                <c:pt idx="4312">
                  <c:v>92.243023095744036</c:v>
                </c:pt>
                <c:pt idx="4313">
                  <c:v>92.243258933070962</c:v>
                </c:pt>
                <c:pt idx="4314">
                  <c:v>92.242551580655089</c:v>
                </c:pt>
                <c:pt idx="4315">
                  <c:v>92.242512168057104</c:v>
                </c:pt>
                <c:pt idx="4316">
                  <c:v>92.241883321706624</c:v>
                </c:pt>
                <c:pt idx="4317">
                  <c:v>92.241058050627004</c:v>
                </c:pt>
                <c:pt idx="4318">
                  <c:v>92.240743547669226</c:v>
                </c:pt>
                <c:pt idx="4319">
                  <c:v>92.240704294636544</c:v>
                </c:pt>
                <c:pt idx="4320">
                  <c:v>92.239878863991862</c:v>
                </c:pt>
                <c:pt idx="4321">
                  <c:v>92.23991811702453</c:v>
                </c:pt>
                <c:pt idx="4322">
                  <c:v>92.23936793630493</c:v>
                </c:pt>
                <c:pt idx="4323">
                  <c:v>92.238149496636851</c:v>
                </c:pt>
                <c:pt idx="4324">
                  <c:v>92.237088388230319</c:v>
                </c:pt>
                <c:pt idx="4325">
                  <c:v>92.236066373291195</c:v>
                </c:pt>
                <c:pt idx="4326">
                  <c:v>92.235398273908032</c:v>
                </c:pt>
                <c:pt idx="4327">
                  <c:v>92.234966011851967</c:v>
                </c:pt>
                <c:pt idx="4328">
                  <c:v>92.23453359023064</c:v>
                </c:pt>
                <c:pt idx="4329">
                  <c:v>92.233433069225924</c:v>
                </c:pt>
                <c:pt idx="4330">
                  <c:v>92.23190028616537</c:v>
                </c:pt>
                <c:pt idx="4331">
                  <c:v>92.230839018193549</c:v>
                </c:pt>
                <c:pt idx="4332">
                  <c:v>92.230406756137299</c:v>
                </c:pt>
                <c:pt idx="4333">
                  <c:v>92.229542072459907</c:v>
                </c:pt>
                <c:pt idx="4334">
                  <c:v>92.230013747113944</c:v>
                </c:pt>
                <c:pt idx="4335">
                  <c:v>92.229659991123469</c:v>
                </c:pt>
                <c:pt idx="4336">
                  <c:v>92.229227569502143</c:v>
                </c:pt>
                <c:pt idx="4337">
                  <c:v>92.228284379758961</c:v>
                </c:pt>
                <c:pt idx="4338">
                  <c:v>92.228559470118967</c:v>
                </c:pt>
                <c:pt idx="4339">
                  <c:v>92.228127208062716</c:v>
                </c:pt>
                <c:pt idx="4340">
                  <c:v>92.228716641815225</c:v>
                </c:pt>
                <c:pt idx="4341">
                  <c:v>92.228362885824538</c:v>
                </c:pt>
                <c:pt idx="4342">
                  <c:v>92.227734039474257</c:v>
                </c:pt>
                <c:pt idx="4343">
                  <c:v>92.227105193123791</c:v>
                </c:pt>
                <c:pt idx="4344">
                  <c:v>92.226555012403978</c:v>
                </c:pt>
                <c:pt idx="4345">
                  <c:v>92.225808247390148</c:v>
                </c:pt>
                <c:pt idx="4346">
                  <c:v>92.225611663095904</c:v>
                </c:pt>
                <c:pt idx="4347">
                  <c:v>92.224904310679847</c:v>
                </c:pt>
                <c:pt idx="4348">
                  <c:v>92.224393223427853</c:v>
                </c:pt>
                <c:pt idx="4349">
                  <c:v>92.224000214404285</c:v>
                </c:pt>
                <c:pt idx="4350">
                  <c:v>92.223960961371603</c:v>
                </c:pt>
                <c:pt idx="4351">
                  <c:v>92.22348928671758</c:v>
                </c:pt>
                <c:pt idx="4352">
                  <c:v>92.222506684376413</c:v>
                </c:pt>
                <c:pt idx="4353">
                  <c:v>92.222270847049515</c:v>
                </c:pt>
                <c:pt idx="4354">
                  <c:v>92.221720666329688</c:v>
                </c:pt>
                <c:pt idx="4355">
                  <c:v>92.221366910339228</c:v>
                </c:pt>
                <c:pt idx="4356">
                  <c:v>92.22018788326892</c:v>
                </c:pt>
                <c:pt idx="4357">
                  <c:v>92.219559036918668</c:v>
                </c:pt>
                <c:pt idx="4358">
                  <c:v>92.218890777970202</c:v>
                </c:pt>
                <c:pt idx="4359">
                  <c:v>92.218104759923477</c:v>
                </c:pt>
                <c:pt idx="4360">
                  <c:v>92.217672338302137</c:v>
                </c:pt>
                <c:pt idx="4361">
                  <c:v>92.216886320255412</c:v>
                </c:pt>
                <c:pt idx="4362">
                  <c:v>92.216296726937827</c:v>
                </c:pt>
                <c:pt idx="4363">
                  <c:v>92.216139555241384</c:v>
                </c:pt>
                <c:pt idx="4364">
                  <c:v>92.215196205933125</c:v>
                </c:pt>
                <c:pt idx="4365">
                  <c:v>92.215039034236867</c:v>
                </c:pt>
                <c:pt idx="4366">
                  <c:v>92.213820594568816</c:v>
                </c:pt>
                <c:pt idx="4367">
                  <c:v>92.213113242152758</c:v>
                </c:pt>
                <c:pt idx="4368">
                  <c:v>92.212405730171596</c:v>
                </c:pt>
                <c:pt idx="4369">
                  <c:v>92.212209145877381</c:v>
                </c:pt>
                <c:pt idx="4370">
                  <c:v>92.21079428148019</c:v>
                </c:pt>
                <c:pt idx="4371">
                  <c:v>92.210047516466133</c:v>
                </c:pt>
                <c:pt idx="4372">
                  <c:v>92.209733173073658</c:v>
                </c:pt>
                <c:pt idx="4373">
                  <c:v>92.208750570732491</c:v>
                </c:pt>
                <c:pt idx="4374">
                  <c:v>92.20835740214406</c:v>
                </c:pt>
                <c:pt idx="4375">
                  <c:v>92.207335546770224</c:v>
                </c:pt>
                <c:pt idx="4376">
                  <c:v>92.207217628106648</c:v>
                </c:pt>
                <c:pt idx="4377">
                  <c:v>92.207060456410403</c:v>
                </c:pt>
                <c:pt idx="4378">
                  <c:v>92.205881429340309</c:v>
                </c:pt>
                <c:pt idx="4379">
                  <c:v>92.20454507100871</c:v>
                </c:pt>
                <c:pt idx="4380">
                  <c:v>92.204466405377843</c:v>
                </c:pt>
                <c:pt idx="4381">
                  <c:v>92.204741495737863</c:v>
                </c:pt>
                <c:pt idx="4382">
                  <c:v>92.204466405377843</c:v>
                </c:pt>
                <c:pt idx="4383">
                  <c:v>92.204230568050932</c:v>
                </c:pt>
                <c:pt idx="4384">
                  <c:v>92.20434848671448</c:v>
                </c:pt>
                <c:pt idx="4385">
                  <c:v>92.204505658410739</c:v>
                </c:pt>
                <c:pt idx="4386">
                  <c:v>92.203955477690926</c:v>
                </c:pt>
                <c:pt idx="4387">
                  <c:v>92.203405296971312</c:v>
                </c:pt>
                <c:pt idx="4388">
                  <c:v>92.203326631340644</c:v>
                </c:pt>
                <c:pt idx="4389">
                  <c:v>92.203483803036889</c:v>
                </c:pt>
                <c:pt idx="4390">
                  <c:v>92.202422694630357</c:v>
                </c:pt>
                <c:pt idx="4391">
                  <c:v>92.201282920592959</c:v>
                </c:pt>
                <c:pt idx="4392">
                  <c:v>92.200182399588456</c:v>
                </c:pt>
                <c:pt idx="4393">
                  <c:v>92.199474887607323</c:v>
                </c:pt>
                <c:pt idx="4394">
                  <c:v>92.197902691948585</c:v>
                </c:pt>
                <c:pt idx="4395">
                  <c:v>92.196251990224468</c:v>
                </c:pt>
                <c:pt idx="4396">
                  <c:v>92.195858981200914</c:v>
                </c:pt>
                <c:pt idx="4397">
                  <c:v>92.194915631892869</c:v>
                </c:pt>
                <c:pt idx="4398">
                  <c:v>92.193933029551701</c:v>
                </c:pt>
                <c:pt idx="4399">
                  <c:v>92.192714749448925</c:v>
                </c:pt>
                <c:pt idx="4400">
                  <c:v>92.192046490500488</c:v>
                </c:pt>
                <c:pt idx="4401">
                  <c:v>92.191260472453749</c:v>
                </c:pt>
                <c:pt idx="4402">
                  <c:v>92.190199204481928</c:v>
                </c:pt>
                <c:pt idx="4403">
                  <c:v>92.18870567445407</c:v>
                </c:pt>
                <c:pt idx="4404">
                  <c:v>92.18788040337445</c:v>
                </c:pt>
                <c:pt idx="4405">
                  <c:v>92.18768381908022</c:v>
                </c:pt>
                <c:pt idx="4406">
                  <c:v>92.186858388435525</c:v>
                </c:pt>
                <c:pt idx="4407">
                  <c:v>92.185954451725223</c:v>
                </c:pt>
                <c:pt idx="4408">
                  <c:v>92.185325605374743</c:v>
                </c:pt>
                <c:pt idx="4409">
                  <c:v>92.185129180645802</c:v>
                </c:pt>
                <c:pt idx="4410">
                  <c:v>92.184971849384269</c:v>
                </c:pt>
                <c:pt idx="4411">
                  <c:v>92.184421668664442</c:v>
                </c:pt>
                <c:pt idx="4412">
                  <c:v>92.184421668664442</c:v>
                </c:pt>
                <c:pt idx="4413">
                  <c:v>92.184500174730033</c:v>
                </c:pt>
                <c:pt idx="4414">
                  <c:v>92.183360400692834</c:v>
                </c:pt>
                <c:pt idx="4415">
                  <c:v>92.182417210949652</c:v>
                </c:pt>
                <c:pt idx="4416">
                  <c:v>92.181945536295629</c:v>
                </c:pt>
                <c:pt idx="4417">
                  <c:v>92.180962933954461</c:v>
                </c:pt>
                <c:pt idx="4418">
                  <c:v>92.18072709662755</c:v>
                </c:pt>
                <c:pt idx="4419">
                  <c:v>92.179980331613507</c:v>
                </c:pt>
                <c:pt idx="4420">
                  <c:v>92.17872263891276</c:v>
                </c:pt>
                <c:pt idx="4421">
                  <c:v>92.177229108884688</c:v>
                </c:pt>
                <c:pt idx="4422">
                  <c:v>92.176010669216609</c:v>
                </c:pt>
                <c:pt idx="4423">
                  <c:v>92.175263904202779</c:v>
                </c:pt>
                <c:pt idx="4424">
                  <c:v>92.175342569833447</c:v>
                </c:pt>
                <c:pt idx="4425">
                  <c:v>92.174477886156055</c:v>
                </c:pt>
                <c:pt idx="4426">
                  <c:v>92.173770374174708</c:v>
                </c:pt>
                <c:pt idx="4427">
                  <c:v>92.173338112118657</c:v>
                </c:pt>
                <c:pt idx="4428">
                  <c:v>92.172316097179731</c:v>
                </c:pt>
                <c:pt idx="4429">
                  <c:v>92.171451413502126</c:v>
                </c:pt>
                <c:pt idx="4430">
                  <c:v>92.171097817076728</c:v>
                </c:pt>
                <c:pt idx="4431">
                  <c:v>92.170783314118964</c:v>
                </c:pt>
                <c:pt idx="4432">
                  <c:v>92.17058688938981</c:v>
                </c:pt>
                <c:pt idx="4433">
                  <c:v>92.170272386432046</c:v>
                </c:pt>
                <c:pt idx="4434">
                  <c:v>92.169289784091077</c:v>
                </c:pt>
                <c:pt idx="4435">
                  <c:v>92.169132612394634</c:v>
                </c:pt>
                <c:pt idx="4436">
                  <c:v>92.168425100413501</c:v>
                </c:pt>
                <c:pt idx="4437">
                  <c:v>92.167285326376089</c:v>
                </c:pt>
                <c:pt idx="4438">
                  <c:v>92.165909715011765</c:v>
                </c:pt>
                <c:pt idx="4439">
                  <c:v>92.165084284367055</c:v>
                </c:pt>
                <c:pt idx="4440">
                  <c:v>92.164180347656782</c:v>
                </c:pt>
                <c:pt idx="4441">
                  <c:v>92.163001161021612</c:v>
                </c:pt>
                <c:pt idx="4442">
                  <c:v>92.161861386984228</c:v>
                </c:pt>
                <c:pt idx="4443">
                  <c:v>92.160171432227216</c:v>
                </c:pt>
                <c:pt idx="4444">
                  <c:v>92.159346001582534</c:v>
                </c:pt>
                <c:pt idx="4445">
                  <c:v>92.157852471554648</c:v>
                </c:pt>
                <c:pt idx="4446">
                  <c:v>92.157144959573301</c:v>
                </c:pt>
                <c:pt idx="4447">
                  <c:v>92.156201769830332</c:v>
                </c:pt>
                <c:pt idx="4448">
                  <c:v>92.155415592218318</c:v>
                </c:pt>
                <c:pt idx="4449">
                  <c:v>92.154865411498704</c:v>
                </c:pt>
                <c:pt idx="4450">
                  <c:v>92.154039980853995</c:v>
                </c:pt>
                <c:pt idx="4451">
                  <c:v>92.152310613499012</c:v>
                </c:pt>
                <c:pt idx="4452">
                  <c:v>92.150974414732673</c:v>
                </c:pt>
                <c:pt idx="4453">
                  <c:v>92.150699324372653</c:v>
                </c:pt>
                <c:pt idx="4454">
                  <c:v>92.149520137737468</c:v>
                </c:pt>
                <c:pt idx="4455">
                  <c:v>92.148458869765648</c:v>
                </c:pt>
                <c:pt idx="4456">
                  <c:v>92.14775151734959</c:v>
                </c:pt>
                <c:pt idx="4457">
                  <c:v>92.146808168041346</c:v>
                </c:pt>
                <c:pt idx="4458">
                  <c:v>92.145864978298363</c:v>
                </c:pt>
                <c:pt idx="4459">
                  <c:v>92.14480371032657</c:v>
                </c:pt>
                <c:pt idx="4460">
                  <c:v>92.143388845929351</c:v>
                </c:pt>
                <c:pt idx="4461">
                  <c:v>92.143310180298684</c:v>
                </c:pt>
                <c:pt idx="4462">
                  <c:v>92.141895315901493</c:v>
                </c:pt>
                <c:pt idx="4463">
                  <c:v>92.140401785873621</c:v>
                </c:pt>
                <c:pt idx="4464">
                  <c:v>92.139694273892459</c:v>
                </c:pt>
                <c:pt idx="4465">
                  <c:v>92.139104680574874</c:v>
                </c:pt>
                <c:pt idx="4466">
                  <c:v>92.137925653504581</c:v>
                </c:pt>
                <c:pt idx="4467">
                  <c:v>92.137178888490752</c:v>
                </c:pt>
                <c:pt idx="4468">
                  <c:v>92.137060969827189</c:v>
                </c:pt>
                <c:pt idx="4469">
                  <c:v>92.136471376509618</c:v>
                </c:pt>
                <c:pt idx="4470">
                  <c:v>92.135763864528258</c:v>
                </c:pt>
                <c:pt idx="4471">
                  <c:v>92.135292349439311</c:v>
                </c:pt>
                <c:pt idx="4472">
                  <c:v>92.135370855504888</c:v>
                </c:pt>
                <c:pt idx="4473">
                  <c:v>92.134663343523755</c:v>
                </c:pt>
                <c:pt idx="4474">
                  <c:v>92.133916578509911</c:v>
                </c:pt>
                <c:pt idx="4475">
                  <c:v>92.132344542416277</c:v>
                </c:pt>
                <c:pt idx="4476">
                  <c:v>92.13124402141176</c:v>
                </c:pt>
                <c:pt idx="4477">
                  <c:v>92.129632572720325</c:v>
                </c:pt>
                <c:pt idx="4478">
                  <c:v>92.128060377061587</c:v>
                </c:pt>
                <c:pt idx="4479">
                  <c:v>92.126331009706618</c:v>
                </c:pt>
                <c:pt idx="4480">
                  <c:v>92.125309154332996</c:v>
                </c:pt>
                <c:pt idx="4481">
                  <c:v>92.124248045926251</c:v>
                </c:pt>
                <c:pt idx="4482">
                  <c:v>92.122950940627533</c:v>
                </c:pt>
                <c:pt idx="4483">
                  <c:v>92.122990353225518</c:v>
                </c:pt>
                <c:pt idx="4484">
                  <c:v>92.122911687594637</c:v>
                </c:pt>
                <c:pt idx="4485">
                  <c:v>92.122440012940615</c:v>
                </c:pt>
                <c:pt idx="4486">
                  <c:v>92.121221573272535</c:v>
                </c:pt>
                <c:pt idx="4487">
                  <c:v>92.120907229879847</c:v>
                </c:pt>
                <c:pt idx="4488">
                  <c:v>92.120160464866004</c:v>
                </c:pt>
                <c:pt idx="4489">
                  <c:v>92.119610124581129</c:v>
                </c:pt>
                <c:pt idx="4490">
                  <c:v>92.118902772165043</c:v>
                </c:pt>
                <c:pt idx="4491">
                  <c:v>92.117330576506518</c:v>
                </c:pt>
                <c:pt idx="4492">
                  <c:v>92.116112136838254</c:v>
                </c:pt>
                <c:pt idx="4493">
                  <c:v>92.114264850819907</c:v>
                </c:pt>
                <c:pt idx="4494">
                  <c:v>92.112260393104918</c:v>
                </c:pt>
                <c:pt idx="4495">
                  <c:v>92.111670799787319</c:v>
                </c:pt>
                <c:pt idx="4496">
                  <c:v>92.111041953436839</c:v>
                </c:pt>
                <c:pt idx="4497">
                  <c:v>92.109862926366745</c:v>
                </c:pt>
                <c:pt idx="4498">
                  <c:v>92.108958989656472</c:v>
                </c:pt>
                <c:pt idx="4499">
                  <c:v>92.107819056053984</c:v>
                </c:pt>
                <c:pt idx="4500">
                  <c:v>92.106718694614557</c:v>
                </c:pt>
                <c:pt idx="4501">
                  <c:v>92.105893263969861</c:v>
                </c:pt>
                <c:pt idx="4502">
                  <c:v>92.103888806255085</c:v>
                </c:pt>
                <c:pt idx="4503">
                  <c:v>92.102788285250568</c:v>
                </c:pt>
                <c:pt idx="4504">
                  <c:v>92.101648511213185</c:v>
                </c:pt>
                <c:pt idx="4505">
                  <c:v>92.100037062521764</c:v>
                </c:pt>
                <c:pt idx="4506">
                  <c:v>92.098268442134085</c:v>
                </c:pt>
                <c:pt idx="4507">
                  <c:v>92.097010749433124</c:v>
                </c:pt>
                <c:pt idx="4508">
                  <c:v>92.096106653157761</c:v>
                </c:pt>
                <c:pt idx="4509">
                  <c:v>92.095595725470844</c:v>
                </c:pt>
                <c:pt idx="4510">
                  <c:v>92.09406294241009</c:v>
                </c:pt>
                <c:pt idx="4511">
                  <c:v>92.092844502742025</c:v>
                </c:pt>
                <c:pt idx="4512">
                  <c:v>92.092490746751551</c:v>
                </c:pt>
                <c:pt idx="4513">
                  <c:v>92.092333575055108</c:v>
                </c:pt>
                <c:pt idx="4514">
                  <c:v>92.0912723070835</c:v>
                </c:pt>
                <c:pt idx="4515">
                  <c:v>92.090171786078784</c:v>
                </c:pt>
                <c:pt idx="4516">
                  <c:v>92.089739524022733</c:v>
                </c:pt>
                <c:pt idx="4517">
                  <c:v>92.089228596335815</c:v>
                </c:pt>
                <c:pt idx="4518">
                  <c:v>92.08836391265821</c:v>
                </c:pt>
                <c:pt idx="4519">
                  <c:v>92.087224138621011</c:v>
                </c:pt>
                <c:pt idx="4520">
                  <c:v>92.086791716999684</c:v>
                </c:pt>
                <c:pt idx="4521">
                  <c:v>92.086555879672574</c:v>
                </c:pt>
                <c:pt idx="4522">
                  <c:v>92.085651942962272</c:v>
                </c:pt>
                <c:pt idx="4523">
                  <c:v>92.084826512317576</c:v>
                </c:pt>
                <c:pt idx="4524">
                  <c:v>92.084630087588437</c:v>
                </c:pt>
                <c:pt idx="4525">
                  <c:v>92.083922575607289</c:v>
                </c:pt>
                <c:pt idx="4526">
                  <c:v>92.082939973266349</c:v>
                </c:pt>
                <c:pt idx="4527">
                  <c:v>92.081760946196255</c:v>
                </c:pt>
                <c:pt idx="4528">
                  <c:v>92.080542506528204</c:v>
                </c:pt>
                <c:pt idx="4529">
                  <c:v>92.07936347945811</c:v>
                </c:pt>
                <c:pt idx="4530">
                  <c:v>92.07794845549563</c:v>
                </c:pt>
                <c:pt idx="4531">
                  <c:v>92.075865332150173</c:v>
                </c:pt>
                <c:pt idx="4532">
                  <c:v>92.075157979734115</c:v>
                </c:pt>
                <c:pt idx="4533">
                  <c:v>92.073939540066036</c:v>
                </c:pt>
                <c:pt idx="4534">
                  <c:v>92.072524516103755</c:v>
                </c:pt>
                <c:pt idx="4535">
                  <c:v>92.070873814379425</c:v>
                </c:pt>
                <c:pt idx="4536">
                  <c:v>92.069773293374922</c:v>
                </c:pt>
                <c:pt idx="4537">
                  <c:v>92.068594266304842</c:v>
                </c:pt>
                <c:pt idx="4538">
                  <c:v>92.067297161005911</c:v>
                </c:pt>
                <c:pt idx="4539">
                  <c:v>92.065292703291135</c:v>
                </c:pt>
                <c:pt idx="4540">
                  <c:v>92.063995757557493</c:v>
                </c:pt>
                <c:pt idx="4541">
                  <c:v>92.06289523655299</c:v>
                </c:pt>
                <c:pt idx="4542">
                  <c:v>92.061480372155771</c:v>
                </c:pt>
                <c:pt idx="4543">
                  <c:v>92.060104760791475</c:v>
                </c:pt>
                <c:pt idx="4544">
                  <c:v>92.058846908525425</c:v>
                </c:pt>
                <c:pt idx="4545">
                  <c:v>92.058257474772944</c:v>
                </c:pt>
                <c:pt idx="4546">
                  <c:v>92.057196206801123</c:v>
                </c:pt>
                <c:pt idx="4547">
                  <c:v>92.055859848469495</c:v>
                </c:pt>
                <c:pt idx="4548">
                  <c:v>92.054759487030068</c:v>
                </c:pt>
                <c:pt idx="4549">
                  <c:v>92.053816137721824</c:v>
                </c:pt>
                <c:pt idx="4550">
                  <c:v>92.052676363684625</c:v>
                </c:pt>
                <c:pt idx="4551">
                  <c:v>92.051025502395234</c:v>
                </c:pt>
                <c:pt idx="4552">
                  <c:v>92.04980722229223</c:v>
                </c:pt>
                <c:pt idx="4553">
                  <c:v>92.048549529591483</c:v>
                </c:pt>
                <c:pt idx="4554">
                  <c:v>92.046859415269196</c:v>
                </c:pt>
                <c:pt idx="4555">
                  <c:v>92.045483803904872</c:v>
                </c:pt>
                <c:pt idx="4556">
                  <c:v>92.043715183517008</c:v>
                </c:pt>
                <c:pt idx="4557">
                  <c:v>92.042182240891165</c:v>
                </c:pt>
                <c:pt idx="4558">
                  <c:v>92.040688710863293</c:v>
                </c:pt>
                <c:pt idx="4559">
                  <c:v>92.039666855489457</c:v>
                </c:pt>
                <c:pt idx="4560">
                  <c:v>92.038055406798051</c:v>
                </c:pt>
                <c:pt idx="4561">
                  <c:v>92.036758461064395</c:v>
                </c:pt>
                <c:pt idx="4562">
                  <c:v>92.035147012372974</c:v>
                </c:pt>
                <c:pt idx="4563">
                  <c:v>92.033849907074043</c:v>
                </c:pt>
                <c:pt idx="4564">
                  <c:v>92.032435042677037</c:v>
                </c:pt>
                <c:pt idx="4565">
                  <c:v>92.030587756658491</c:v>
                </c:pt>
                <c:pt idx="4566">
                  <c:v>92.028858389303522</c:v>
                </c:pt>
                <c:pt idx="4567">
                  <c:v>92.027364859275451</c:v>
                </c:pt>
                <c:pt idx="4568">
                  <c:v>92.025635491920667</c:v>
                </c:pt>
                <c:pt idx="4569">
                  <c:v>92.023827618500107</c:v>
                </c:pt>
                <c:pt idx="4570">
                  <c:v>92.022176757210715</c:v>
                </c:pt>
                <c:pt idx="4571">
                  <c:v>92.021076395771289</c:v>
                </c:pt>
                <c:pt idx="4572">
                  <c:v>92.019622118776098</c:v>
                </c:pt>
                <c:pt idx="4573">
                  <c:v>92.017499742397774</c:v>
                </c:pt>
                <c:pt idx="4574">
                  <c:v>92.016242049697013</c:v>
                </c:pt>
                <c:pt idx="4575">
                  <c:v>92.014276845014919</c:v>
                </c:pt>
                <c:pt idx="4576">
                  <c:v>92.012665396323499</c:v>
                </c:pt>
                <c:pt idx="4577">
                  <c:v>92.010739444674101</c:v>
                </c:pt>
                <c:pt idx="4578">
                  <c:v>92.009599670636902</c:v>
                </c:pt>
                <c:pt idx="4579">
                  <c:v>92.007948968912572</c:v>
                </c:pt>
                <c:pt idx="4580">
                  <c:v>92.006533944950306</c:v>
                </c:pt>
                <c:pt idx="4581">
                  <c:v>92.004883243225976</c:v>
                </c:pt>
                <c:pt idx="4582">
                  <c:v>92.002682360782046</c:v>
                </c:pt>
                <c:pt idx="4583">
                  <c:v>92.001463921113981</c:v>
                </c:pt>
                <c:pt idx="4584">
                  <c:v>91.999734553758998</c:v>
                </c:pt>
                <c:pt idx="4585">
                  <c:v>91.998594779721799</c:v>
                </c:pt>
                <c:pt idx="4586">
                  <c:v>91.997690683446237</c:v>
                </c:pt>
                <c:pt idx="4587">
                  <c:v>91.996000728689211</c:v>
                </c:pt>
                <c:pt idx="4588">
                  <c:v>91.994625117324915</c:v>
                </c:pt>
                <c:pt idx="4589">
                  <c:v>91.993367424623955</c:v>
                </c:pt>
                <c:pt idx="4590">
                  <c:v>91.992227491021467</c:v>
                </c:pt>
                <c:pt idx="4591">
                  <c:v>91.990301698937344</c:v>
                </c:pt>
                <c:pt idx="4592">
                  <c:v>91.988926087573049</c:v>
                </c:pt>
                <c:pt idx="4593">
                  <c:v>91.987118054587413</c:v>
                </c:pt>
                <c:pt idx="4594">
                  <c:v>91.985270768568867</c:v>
                </c:pt>
                <c:pt idx="4595">
                  <c:v>91.983344976484744</c:v>
                </c:pt>
                <c:pt idx="4596">
                  <c:v>91.981143934475753</c:v>
                </c:pt>
                <c:pt idx="4597">
                  <c:v>91.979453979718741</c:v>
                </c:pt>
                <c:pt idx="4598">
                  <c:v>91.976742010022605</c:v>
                </c:pt>
                <c:pt idx="4599">
                  <c:v>91.974383796317341</c:v>
                </c:pt>
                <c:pt idx="4600">
                  <c:v>91.971711079654099</c:v>
                </c:pt>
                <c:pt idx="4601">
                  <c:v>91.969274359883045</c:v>
                </c:pt>
                <c:pt idx="4602">
                  <c:v>91.96734840823386</c:v>
                </c:pt>
                <c:pt idx="4603">
                  <c:v>91.965029607126368</c:v>
                </c:pt>
                <c:pt idx="4604">
                  <c:v>91.963300239771371</c:v>
                </c:pt>
                <c:pt idx="4605">
                  <c:v>91.960981279098803</c:v>
                </c:pt>
                <c:pt idx="4606">
                  <c:v>91.959016074416709</c:v>
                </c:pt>
                <c:pt idx="4607">
                  <c:v>91.95724745402903</c:v>
                </c:pt>
                <c:pt idx="4608">
                  <c:v>91.955832589631825</c:v>
                </c:pt>
                <c:pt idx="4609">
                  <c:v>91.95441756566953</c:v>
                </c:pt>
                <c:pt idx="4610">
                  <c:v>91.952609692248956</c:v>
                </c:pt>
                <c:pt idx="4611">
                  <c:v>91.950762406230439</c:v>
                </c:pt>
                <c:pt idx="4612">
                  <c:v>91.948404192524976</c:v>
                </c:pt>
                <c:pt idx="4613">
                  <c:v>91.946831996866237</c:v>
                </c:pt>
                <c:pt idx="4614">
                  <c:v>91.944159439768271</c:v>
                </c:pt>
                <c:pt idx="4615">
                  <c:v>91.941997650791947</c:v>
                </c:pt>
                <c:pt idx="4616">
                  <c:v>91.940346949067646</c:v>
                </c:pt>
                <c:pt idx="4617">
                  <c:v>91.938263825722203</c:v>
                </c:pt>
                <c:pt idx="4618">
                  <c:v>91.935827105951148</c:v>
                </c:pt>
                <c:pt idx="4619">
                  <c:v>91.933036470624558</c:v>
                </c:pt>
                <c:pt idx="4620">
                  <c:v>91.930639003886185</c:v>
                </c:pt>
                <c:pt idx="4621">
                  <c:v>91.929106061260342</c:v>
                </c:pt>
                <c:pt idx="4622">
                  <c:v>91.927376853470648</c:v>
                </c:pt>
                <c:pt idx="4623">
                  <c:v>91.925097145830762</c:v>
                </c:pt>
                <c:pt idx="4624">
                  <c:v>91.922856850788861</c:v>
                </c:pt>
                <c:pt idx="4625">
                  <c:v>91.921363320761003</c:v>
                </c:pt>
                <c:pt idx="4626">
                  <c:v>91.918651351064852</c:v>
                </c:pt>
                <c:pt idx="4627">
                  <c:v>91.916568387284485</c:v>
                </c:pt>
                <c:pt idx="4628">
                  <c:v>91.914760354298849</c:v>
                </c:pt>
                <c:pt idx="4629">
                  <c:v>91.912716643551164</c:v>
                </c:pt>
                <c:pt idx="4630">
                  <c:v>91.910515601542158</c:v>
                </c:pt>
                <c:pt idx="4631">
                  <c:v>91.908471731229383</c:v>
                </c:pt>
                <c:pt idx="4632">
                  <c:v>91.906270848785468</c:v>
                </c:pt>
                <c:pt idx="4633">
                  <c:v>91.903637544720198</c:v>
                </c:pt>
                <c:pt idx="4634">
                  <c:v>91.901554421374527</c:v>
                </c:pt>
                <c:pt idx="4635">
                  <c:v>91.89947129802907</c:v>
                </c:pt>
                <c:pt idx="4636">
                  <c:v>91.896484237973141</c:v>
                </c:pt>
                <c:pt idx="4637">
                  <c:v>91.893929439973434</c:v>
                </c:pt>
                <c:pt idx="4638">
                  <c:v>91.892042900922206</c:v>
                </c:pt>
                <c:pt idx="4639">
                  <c:v>91.890077696240098</c:v>
                </c:pt>
                <c:pt idx="4640">
                  <c:v>91.888269822819737</c:v>
                </c:pt>
                <c:pt idx="4641">
                  <c:v>91.885872356081364</c:v>
                </c:pt>
                <c:pt idx="4642">
                  <c:v>91.883474729778158</c:v>
                </c:pt>
                <c:pt idx="4643">
                  <c:v>91.881666856357583</c:v>
                </c:pt>
                <c:pt idx="4644">
                  <c:v>91.87930864265212</c:v>
                </c:pt>
                <c:pt idx="4645">
                  <c:v>91.876400088661754</c:v>
                </c:pt>
                <c:pt idx="4646">
                  <c:v>91.874238459250719</c:v>
                </c:pt>
                <c:pt idx="4647">
                  <c:v>91.872823594853529</c:v>
                </c:pt>
                <c:pt idx="4648">
                  <c:v>91.869561284872688</c:v>
                </c:pt>
                <c:pt idx="4649">
                  <c:v>91.866967233840313</c:v>
                </c:pt>
                <c:pt idx="4650">
                  <c:v>91.86441259540571</c:v>
                </c:pt>
                <c:pt idx="4651">
                  <c:v>91.861504200980633</c:v>
                </c:pt>
                <c:pt idx="4652">
                  <c:v>91.859106574677199</c:v>
                </c:pt>
                <c:pt idx="4653">
                  <c:v>91.85639460498129</c:v>
                </c:pt>
                <c:pt idx="4654">
                  <c:v>91.853839966546687</c:v>
                </c:pt>
                <c:pt idx="4655">
                  <c:v>91.851403087210556</c:v>
                </c:pt>
                <c:pt idx="4656">
                  <c:v>91.849084286103079</c:v>
                </c:pt>
                <c:pt idx="4657">
                  <c:v>91.845428967098897</c:v>
                </c:pt>
                <c:pt idx="4658">
                  <c:v>91.842481160075849</c:v>
                </c:pt>
                <c:pt idx="4659">
                  <c:v>91.839415593954541</c:v>
                </c:pt>
                <c:pt idx="4660">
                  <c:v>91.836624958627738</c:v>
                </c:pt>
                <c:pt idx="4661">
                  <c:v>91.833677311169964</c:v>
                </c:pt>
                <c:pt idx="4662">
                  <c:v>91.83002199216557</c:v>
                </c:pt>
                <c:pt idx="4663">
                  <c:v>91.827231516404055</c:v>
                </c:pt>
                <c:pt idx="4664">
                  <c:v>91.824558799740799</c:v>
                </c:pt>
                <c:pt idx="4665">
                  <c:v>91.821335902357959</c:v>
                </c:pt>
                <c:pt idx="4666">
                  <c:v>91.818388254899986</c:v>
                </c:pt>
                <c:pt idx="4667">
                  <c:v>91.8155583665405</c:v>
                </c:pt>
                <c:pt idx="4668">
                  <c:v>91.812964315508125</c:v>
                </c:pt>
                <c:pt idx="4669">
                  <c:v>91.8099380024195</c:v>
                </c:pt>
                <c:pt idx="4670">
                  <c:v>91.806715105036631</c:v>
                </c:pt>
                <c:pt idx="4671">
                  <c:v>91.804042388373389</c:v>
                </c:pt>
                <c:pt idx="4672">
                  <c:v>91.802195102354858</c:v>
                </c:pt>
                <c:pt idx="4673">
                  <c:v>91.799365373560434</c:v>
                </c:pt>
                <c:pt idx="4674">
                  <c:v>91.7964175665374</c:v>
                </c:pt>
                <c:pt idx="4675">
                  <c:v>91.793351840850804</c:v>
                </c:pt>
                <c:pt idx="4676">
                  <c:v>91.790404033827755</c:v>
                </c:pt>
                <c:pt idx="4677">
                  <c:v>91.787534892435573</c:v>
                </c:pt>
                <c:pt idx="4678">
                  <c:v>91.785216091328095</c:v>
                </c:pt>
                <c:pt idx="4679">
                  <c:v>91.782936383688224</c:v>
                </c:pt>
                <c:pt idx="4680">
                  <c:v>91.780460251319184</c:v>
                </c:pt>
                <c:pt idx="4681">
                  <c:v>91.777355272599891</c:v>
                </c:pt>
                <c:pt idx="4682">
                  <c:v>91.774014616118563</c:v>
                </c:pt>
                <c:pt idx="4683">
                  <c:v>91.7708702248013</c:v>
                </c:pt>
                <c:pt idx="4684">
                  <c:v>91.768001083409132</c:v>
                </c:pt>
                <c:pt idx="4685">
                  <c:v>91.765446444974529</c:v>
                </c:pt>
                <c:pt idx="4686">
                  <c:v>91.763206149932628</c:v>
                </c:pt>
                <c:pt idx="4687">
                  <c:v>91.760297595942461</c:v>
                </c:pt>
                <c:pt idx="4688">
                  <c:v>91.756603023905384</c:v>
                </c:pt>
                <c:pt idx="4689">
                  <c:v>91.752908611433597</c:v>
                </c:pt>
                <c:pt idx="4690">
                  <c:v>91.750471732097495</c:v>
                </c:pt>
                <c:pt idx="4691">
                  <c:v>91.747956346695773</c:v>
                </c:pt>
                <c:pt idx="4692">
                  <c:v>91.745794557719464</c:v>
                </c:pt>
                <c:pt idx="4693">
                  <c:v>91.742532407303713</c:v>
                </c:pt>
                <c:pt idx="4694">
                  <c:v>91.739702518944227</c:v>
                </c:pt>
                <c:pt idx="4695">
                  <c:v>91.736990708813394</c:v>
                </c:pt>
                <c:pt idx="4696">
                  <c:v>91.73357122713611</c:v>
                </c:pt>
                <c:pt idx="4697">
                  <c:v>91.730112492426144</c:v>
                </c:pt>
                <c:pt idx="4698">
                  <c:v>91.727597107024437</c:v>
                </c:pt>
                <c:pt idx="4699">
                  <c:v>91.725199640286277</c:v>
                </c:pt>
                <c:pt idx="4700">
                  <c:v>91.721426402618519</c:v>
                </c:pt>
                <c:pt idx="4701">
                  <c:v>91.718046333539419</c:v>
                </c:pt>
                <c:pt idx="4702">
                  <c:v>91.713526490422723</c:v>
                </c:pt>
                <c:pt idx="4703">
                  <c:v>91.710500177334097</c:v>
                </c:pt>
                <c:pt idx="4704">
                  <c:v>91.706451849306532</c:v>
                </c:pt>
                <c:pt idx="4705">
                  <c:v>91.702364268246086</c:v>
                </c:pt>
                <c:pt idx="4706">
                  <c:v>91.699062705232578</c:v>
                </c:pt>
                <c:pt idx="4707">
                  <c:v>91.695957726513271</c:v>
                </c:pt>
                <c:pt idx="4708">
                  <c:v>91.691948811083506</c:v>
                </c:pt>
                <c:pt idx="4709">
                  <c:v>91.687428967966994</c:v>
                </c:pt>
                <c:pt idx="4710">
                  <c:v>91.683537971200977</c:v>
                </c:pt>
                <c:pt idx="4711">
                  <c:v>91.679921905229477</c:v>
                </c:pt>
                <c:pt idx="4712">
                  <c:v>91.676463330084601</c:v>
                </c:pt>
                <c:pt idx="4713">
                  <c:v>91.673083101440227</c:v>
                </c:pt>
                <c:pt idx="4714">
                  <c:v>91.669703032361127</c:v>
                </c:pt>
                <c:pt idx="4715">
                  <c:v>91.666833890968732</c:v>
                </c:pt>
                <c:pt idx="4716">
                  <c:v>91.663100065898945</c:v>
                </c:pt>
                <c:pt idx="4717">
                  <c:v>91.659837915483209</c:v>
                </c:pt>
                <c:pt idx="4718">
                  <c:v>91.656104090413436</c:v>
                </c:pt>
                <c:pt idx="4719">
                  <c:v>91.653352867684617</c:v>
                </c:pt>
                <c:pt idx="4720">
                  <c:v>91.649029449297259</c:v>
                </c:pt>
                <c:pt idx="4721">
                  <c:v>91.645767298881523</c:v>
                </c:pt>
                <c:pt idx="4722">
                  <c:v>91.642583654531563</c:v>
                </c:pt>
                <c:pt idx="4723">
                  <c:v>91.638771163830938</c:v>
                </c:pt>
                <c:pt idx="4724">
                  <c:v>91.63562693207875</c:v>
                </c:pt>
                <c:pt idx="4725">
                  <c:v>91.631696522714748</c:v>
                </c:pt>
                <c:pt idx="4726">
                  <c:v>91.628316453635449</c:v>
                </c:pt>
                <c:pt idx="4727">
                  <c:v>91.624228872575216</c:v>
                </c:pt>
                <c:pt idx="4728">
                  <c:v>91.620848803495903</c:v>
                </c:pt>
                <c:pt idx="4729">
                  <c:v>91.617114978426116</c:v>
                </c:pt>
                <c:pt idx="4730">
                  <c:v>91.614678099089986</c:v>
                </c:pt>
                <c:pt idx="4731">
                  <c:v>91.61047275893128</c:v>
                </c:pt>
                <c:pt idx="4732">
                  <c:v>91.606542349567079</c:v>
                </c:pt>
                <c:pt idx="4733">
                  <c:v>91.602376102875965</c:v>
                </c:pt>
                <c:pt idx="4734">
                  <c:v>91.598170762717245</c:v>
                </c:pt>
                <c:pt idx="4735">
                  <c:v>91.595301621324865</c:v>
                </c:pt>
                <c:pt idx="4736">
                  <c:v>91.591253293297328</c:v>
                </c:pt>
                <c:pt idx="4737">
                  <c:v>91.588030395914473</c:v>
                </c:pt>
                <c:pt idx="4738">
                  <c:v>91.584335823877382</c:v>
                </c:pt>
                <c:pt idx="4739">
                  <c:v>91.58064141140558</c:v>
                </c:pt>
                <c:pt idx="4740">
                  <c:v>91.576435911681799</c:v>
                </c:pt>
                <c:pt idx="4741">
                  <c:v>91.573016430004515</c:v>
                </c:pt>
                <c:pt idx="4742">
                  <c:v>91.56920409886915</c:v>
                </c:pt>
                <c:pt idx="4743">
                  <c:v>91.566020454518991</c:v>
                </c:pt>
                <c:pt idx="4744">
                  <c:v>91.562679638472588</c:v>
                </c:pt>
                <c:pt idx="4745">
                  <c:v>91.558513551346763</c:v>
                </c:pt>
                <c:pt idx="4746">
                  <c:v>91.555172735300332</c:v>
                </c:pt>
                <c:pt idx="4747">
                  <c:v>91.551045741641914</c:v>
                </c:pt>
                <c:pt idx="4748">
                  <c:v>91.54742983523569</c:v>
                </c:pt>
                <c:pt idx="4749">
                  <c:v>91.543696010165718</c:v>
                </c:pt>
                <c:pt idx="4750">
                  <c:v>91.540315941086618</c:v>
                </c:pt>
                <c:pt idx="4751">
                  <c:v>91.536857206376638</c:v>
                </c:pt>
                <c:pt idx="4752">
                  <c:v>91.533398471666672</c:v>
                </c:pt>
                <c:pt idx="4753">
                  <c:v>91.529664646596913</c:v>
                </c:pt>
                <c:pt idx="4754">
                  <c:v>91.526205911886947</c:v>
                </c:pt>
                <c:pt idx="4755">
                  <c:v>91.522590165045813</c:v>
                </c:pt>
                <c:pt idx="4756">
                  <c:v>91.518895593008935</c:v>
                </c:pt>
                <c:pt idx="4757">
                  <c:v>91.515633442593199</c:v>
                </c:pt>
                <c:pt idx="4758">
                  <c:v>91.512017376621699</c:v>
                </c:pt>
                <c:pt idx="4759">
                  <c:v>91.507694117799403</c:v>
                </c:pt>
                <c:pt idx="4760">
                  <c:v>91.504196130056769</c:v>
                </c:pt>
                <c:pt idx="4761">
                  <c:v>91.500147642463915</c:v>
                </c:pt>
                <c:pt idx="4762">
                  <c:v>91.496846239015483</c:v>
                </c:pt>
                <c:pt idx="4763">
                  <c:v>91.492365648931667</c:v>
                </c:pt>
                <c:pt idx="4764">
                  <c:v>91.488317480469206</c:v>
                </c:pt>
                <c:pt idx="4765">
                  <c:v>91.483718812156766</c:v>
                </c:pt>
                <c:pt idx="4766">
                  <c:v>91.479356300301788</c:v>
                </c:pt>
                <c:pt idx="4767">
                  <c:v>91.475347384872222</c:v>
                </c:pt>
                <c:pt idx="4768">
                  <c:v>91.471220391213791</c:v>
                </c:pt>
                <c:pt idx="4769">
                  <c:v>91.467565072209595</c:v>
                </c:pt>
                <c:pt idx="4770">
                  <c:v>91.462770138733077</c:v>
                </c:pt>
                <c:pt idx="4771">
                  <c:v>91.458800476336393</c:v>
                </c:pt>
                <c:pt idx="4772">
                  <c:v>91.454280633219696</c:v>
                </c:pt>
                <c:pt idx="4773">
                  <c:v>91.450743392444153</c:v>
                </c:pt>
                <c:pt idx="4774">
                  <c:v>91.446537892720357</c:v>
                </c:pt>
                <c:pt idx="4775">
                  <c:v>91.443196917108665</c:v>
                </c:pt>
                <c:pt idx="4776">
                  <c:v>91.439384585973301</c:v>
                </c:pt>
                <c:pt idx="4777">
                  <c:v>91.435847345197757</c:v>
                </c:pt>
                <c:pt idx="4778">
                  <c:v>91.431759604572235</c:v>
                </c:pt>
                <c:pt idx="4779">
                  <c:v>91.428065032535358</c:v>
                </c:pt>
                <c:pt idx="4780">
                  <c:v>91.424881707315549</c:v>
                </c:pt>
                <c:pt idx="4781">
                  <c:v>91.420636954558844</c:v>
                </c:pt>
                <c:pt idx="4782">
                  <c:v>91.416470707867731</c:v>
                </c:pt>
                <c:pt idx="4783">
                  <c:v>91.411990117783944</c:v>
                </c:pt>
                <c:pt idx="4784">
                  <c:v>91.408295545746853</c:v>
                </c:pt>
                <c:pt idx="4785">
                  <c:v>91.404365136382864</c:v>
                </c:pt>
                <c:pt idx="4786">
                  <c:v>91.40074938954173</c:v>
                </c:pt>
                <c:pt idx="4787">
                  <c:v>91.395836377836588</c:v>
                </c:pt>
                <c:pt idx="4788">
                  <c:v>91.39186671543969</c:v>
                </c:pt>
                <c:pt idx="4789">
                  <c:v>91.387857800010124</c:v>
                </c:pt>
                <c:pt idx="4790">
                  <c:v>91.382905535272286</c:v>
                </c:pt>
                <c:pt idx="4791">
                  <c:v>91.378778541613869</c:v>
                </c:pt>
                <c:pt idx="4792">
                  <c:v>91.374376457595844</c:v>
                </c:pt>
                <c:pt idx="4793">
                  <c:v>91.371035801114516</c:v>
                </c:pt>
                <c:pt idx="4794">
                  <c:v>91.366712542292248</c:v>
                </c:pt>
                <c:pt idx="4795">
                  <c:v>91.361996114881308</c:v>
                </c:pt>
                <c:pt idx="4796">
                  <c:v>91.356965024947542</c:v>
                </c:pt>
                <c:pt idx="4797">
                  <c:v>91.352524007027</c:v>
                </c:pt>
                <c:pt idx="4798">
                  <c:v>91.348318507302992</c:v>
                </c:pt>
                <c:pt idx="4799">
                  <c:v>91.344073754546301</c:v>
                </c:pt>
                <c:pt idx="4800">
                  <c:v>91.340104092149616</c:v>
                </c:pt>
                <c:pt idx="4801">
                  <c:v>91.335269586510051</c:v>
                </c:pt>
                <c:pt idx="4802">
                  <c:v>91.331064086786043</c:v>
                </c:pt>
                <c:pt idx="4803">
                  <c:v>91.326190647244161</c:v>
                </c:pt>
                <c:pt idx="4804">
                  <c:v>91.322142159651335</c:v>
                </c:pt>
                <c:pt idx="4805">
                  <c:v>91.317858153861934</c:v>
                </c:pt>
                <c:pt idx="4806">
                  <c:v>91.313731160203503</c:v>
                </c:pt>
                <c:pt idx="4807">
                  <c:v>91.310036907296777</c:v>
                </c:pt>
                <c:pt idx="4808">
                  <c:v>91.305084642558938</c:v>
                </c:pt>
                <c:pt idx="4809">
                  <c:v>91.300289389952283</c:v>
                </c:pt>
                <c:pt idx="4810">
                  <c:v>91.295848372031529</c:v>
                </c:pt>
                <c:pt idx="4811">
                  <c:v>91.292153799994651</c:v>
                </c:pt>
                <c:pt idx="4812">
                  <c:v>91.287751715976412</c:v>
                </c:pt>
                <c:pt idx="4813">
                  <c:v>91.283506963219708</c:v>
                </c:pt>
                <c:pt idx="4814">
                  <c:v>91.278751282776113</c:v>
                </c:pt>
                <c:pt idx="4815">
                  <c:v>91.274545783052105</c:v>
                </c:pt>
                <c:pt idx="4816">
                  <c:v>91.270222205099657</c:v>
                </c:pt>
                <c:pt idx="4817">
                  <c:v>91.265388018590471</c:v>
                </c:pt>
                <c:pt idx="4818">
                  <c:v>91.261575687455121</c:v>
                </c:pt>
                <c:pt idx="4819">
                  <c:v>91.257448693796704</c:v>
                </c:pt>
                <c:pt idx="4820">
                  <c:v>91.252928850680192</c:v>
                </c:pt>
                <c:pt idx="4821">
                  <c:v>91.247858507713531</c:v>
                </c:pt>
                <c:pt idx="4822">
                  <c:v>91.243731833185663</c:v>
                </c:pt>
                <c:pt idx="4823">
                  <c:v>91.239093911840314</c:v>
                </c:pt>
                <c:pt idx="4824">
                  <c:v>91.234416737462283</c:v>
                </c:pt>
                <c:pt idx="4825">
                  <c:v>91.229504044887506</c:v>
                </c:pt>
                <c:pt idx="4826">
                  <c:v>91.224905376575066</c:v>
                </c:pt>
                <c:pt idx="4827">
                  <c:v>91.22069987685127</c:v>
                </c:pt>
                <c:pt idx="4828">
                  <c:v>91.215944196407648</c:v>
                </c:pt>
                <c:pt idx="4829">
                  <c:v>91.210952678636929</c:v>
                </c:pt>
                <c:pt idx="4830">
                  <c:v>91.206786431945815</c:v>
                </c:pt>
                <c:pt idx="4831">
                  <c:v>91.20273826348334</c:v>
                </c:pt>
                <c:pt idx="4832">
                  <c:v>91.197589414451286</c:v>
                </c:pt>
                <c:pt idx="4833">
                  <c:v>91.193069571334775</c:v>
                </c:pt>
                <c:pt idx="4834">
                  <c:v>91.188078053564055</c:v>
                </c:pt>
                <c:pt idx="4835">
                  <c:v>91.183204294891794</c:v>
                </c:pt>
                <c:pt idx="4836">
                  <c:v>91.178134271055484</c:v>
                </c:pt>
                <c:pt idx="4837">
                  <c:v>91.173221259350342</c:v>
                </c:pt>
                <c:pt idx="4838">
                  <c:v>91.168190488546927</c:v>
                </c:pt>
                <c:pt idx="4839">
                  <c:v>91.163238223809088</c:v>
                </c:pt>
                <c:pt idx="4840">
                  <c:v>91.158010868711457</c:v>
                </c:pt>
                <c:pt idx="4841">
                  <c:v>91.152508423253821</c:v>
                </c:pt>
                <c:pt idx="4842">
                  <c:v>91.147909754941352</c:v>
                </c:pt>
                <c:pt idx="4843">
                  <c:v>91.142486134679643</c:v>
                </c:pt>
                <c:pt idx="4844">
                  <c:v>91.137494297778758</c:v>
                </c:pt>
                <c:pt idx="4845">
                  <c:v>91.131991852321121</c:v>
                </c:pt>
                <c:pt idx="4846">
                  <c:v>91.126410900798092</c:v>
                </c:pt>
                <c:pt idx="4847">
                  <c:v>91.120711871046211</c:v>
                </c:pt>
                <c:pt idx="4848">
                  <c:v>91.115523768981262</c:v>
                </c:pt>
                <c:pt idx="4849">
                  <c:v>91.110689582472077</c:v>
                </c:pt>
                <c:pt idx="4850">
                  <c:v>91.105265643080003</c:v>
                </c:pt>
                <c:pt idx="4851">
                  <c:v>91.100116794047935</c:v>
                </c:pt>
                <c:pt idx="4852">
                  <c:v>91.094692854655875</c:v>
                </c:pt>
                <c:pt idx="4853">
                  <c:v>91.089897921179585</c:v>
                </c:pt>
                <c:pt idx="4854">
                  <c:v>91.084316969656342</c:v>
                </c:pt>
                <c:pt idx="4855">
                  <c:v>91.079639795278311</c:v>
                </c:pt>
                <c:pt idx="4856">
                  <c:v>91.074648277507791</c:v>
                </c:pt>
                <c:pt idx="4857">
                  <c:v>91.069499428475538</c:v>
                </c:pt>
                <c:pt idx="4858">
                  <c:v>91.063525308363864</c:v>
                </c:pt>
                <c:pt idx="4859">
                  <c:v>91.058101368972004</c:v>
                </c:pt>
                <c:pt idx="4860">
                  <c:v>91.052952519939737</c:v>
                </c:pt>
                <c:pt idx="4861">
                  <c:v>91.047568152710937</c:v>
                </c:pt>
                <c:pt idx="4862">
                  <c:v>91.042104960286181</c:v>
                </c:pt>
                <c:pt idx="4863">
                  <c:v>91.036248599272767</c:v>
                </c:pt>
                <c:pt idx="4864">
                  <c:v>91.030785406848011</c:v>
                </c:pt>
                <c:pt idx="4865">
                  <c:v>91.024929364965189</c:v>
                </c:pt>
                <c:pt idx="4866">
                  <c:v>91.019819768965817</c:v>
                </c:pt>
                <c:pt idx="4867">
                  <c:v>91.014592413867987</c:v>
                </c:pt>
                <c:pt idx="4868">
                  <c:v>91.009286552704765</c:v>
                </c:pt>
                <c:pt idx="4869">
                  <c:v>91.003430191691365</c:v>
                </c:pt>
                <c:pt idx="4870">
                  <c:v>90.997574149808528</c:v>
                </c:pt>
                <c:pt idx="4871">
                  <c:v>90.992739644168964</c:v>
                </c:pt>
                <c:pt idx="4872">
                  <c:v>90.987394529972832</c:v>
                </c:pt>
                <c:pt idx="4873">
                  <c:v>90.981734753253861</c:v>
                </c:pt>
                <c:pt idx="4874">
                  <c:v>90.976389319927392</c:v>
                </c:pt>
                <c:pt idx="4875">
                  <c:v>90.970926127502636</c:v>
                </c:pt>
                <c:pt idx="4876">
                  <c:v>90.964519904899987</c:v>
                </c:pt>
                <c:pt idx="4877">
                  <c:v>90.95838845352678</c:v>
                </c:pt>
                <c:pt idx="4878">
                  <c:v>90.952728676807808</c:v>
                </c:pt>
                <c:pt idx="4879">
                  <c:v>90.947462068677268</c:v>
                </c:pt>
                <c:pt idx="4880">
                  <c:v>90.941841544990993</c:v>
                </c:pt>
                <c:pt idx="4881">
                  <c:v>90.935042153799699</c:v>
                </c:pt>
                <c:pt idx="4882">
                  <c:v>90.929460883146291</c:v>
                </c:pt>
                <c:pt idx="4883">
                  <c:v>90.924115768950188</c:v>
                </c:pt>
                <c:pt idx="4884">
                  <c:v>90.918966919918134</c:v>
                </c:pt>
                <c:pt idx="4885">
                  <c:v>90.913425221427786</c:v>
                </c:pt>
                <c:pt idx="4886">
                  <c:v>90.908512209722645</c:v>
                </c:pt>
                <c:pt idx="4887">
                  <c:v>90.902773926938082</c:v>
                </c:pt>
                <c:pt idx="4888">
                  <c:v>90.897310734513326</c:v>
                </c:pt>
                <c:pt idx="4889">
                  <c:v>90.891375867434348</c:v>
                </c:pt>
                <c:pt idx="4890">
                  <c:v>90.885951928042488</c:v>
                </c:pt>
                <c:pt idx="4891">
                  <c:v>90.880999982434815</c:v>
                </c:pt>
                <c:pt idx="4892">
                  <c:v>90.874436109440467</c:v>
                </c:pt>
                <c:pt idx="4893">
                  <c:v>90.867833302543403</c:v>
                </c:pt>
                <c:pt idx="4894">
                  <c:v>90.861347935614447</c:v>
                </c:pt>
                <c:pt idx="4895">
                  <c:v>90.854980966044693</c:v>
                </c:pt>
                <c:pt idx="4896">
                  <c:v>90.848220827886294</c:v>
                </c:pt>
                <c:pt idx="4897">
                  <c:v>90.842718382428629</c:v>
                </c:pt>
                <c:pt idx="4898">
                  <c:v>90.836862021415442</c:v>
                </c:pt>
                <c:pt idx="4899">
                  <c:v>90.830533985748005</c:v>
                </c:pt>
                <c:pt idx="4900">
                  <c:v>90.823970431883822</c:v>
                </c:pt>
                <c:pt idx="4901">
                  <c:v>90.817760474445038</c:v>
                </c:pt>
                <c:pt idx="4902">
                  <c:v>90.81139318574472</c:v>
                </c:pt>
                <c:pt idx="4903">
                  <c:v>90.805654902960157</c:v>
                </c:pt>
                <c:pt idx="4904">
                  <c:v>90.799523770717329</c:v>
                </c:pt>
                <c:pt idx="4905">
                  <c:v>90.792567048264701</c:v>
                </c:pt>
                <c:pt idx="4906">
                  <c:v>90.786199759564383</c:v>
                </c:pt>
                <c:pt idx="4907">
                  <c:v>90.778967946751962</c:v>
                </c:pt>
                <c:pt idx="4908">
                  <c:v>90.771736133939328</c:v>
                </c:pt>
                <c:pt idx="4909">
                  <c:v>90.765172580075344</c:v>
                </c:pt>
                <c:pt idx="4910">
                  <c:v>90.758726785309435</c:v>
                </c:pt>
                <c:pt idx="4911">
                  <c:v>90.751573478562577</c:v>
                </c:pt>
                <c:pt idx="4912">
                  <c:v>90.745166936829577</c:v>
                </c:pt>
                <c:pt idx="4913">
                  <c:v>90.738956979390792</c:v>
                </c:pt>
                <c:pt idx="4914">
                  <c:v>90.732118335166803</c:v>
                </c:pt>
                <c:pt idx="4915">
                  <c:v>90.725672540400893</c:v>
                </c:pt>
                <c:pt idx="4916">
                  <c:v>90.719187492602302</c:v>
                </c:pt>
                <c:pt idx="4917">
                  <c:v>90.712505860509481</c:v>
                </c:pt>
                <c:pt idx="4918">
                  <c:v>90.706177824842044</c:v>
                </c:pt>
                <c:pt idx="4919">
                  <c:v>90.699496192749237</c:v>
                </c:pt>
                <c:pt idx="4920">
                  <c:v>90.692932638885054</c:v>
                </c:pt>
                <c:pt idx="4921">
                  <c:v>90.686054422498017</c:v>
                </c:pt>
                <c:pt idx="4922">
                  <c:v>90.679019193979812</c:v>
                </c:pt>
                <c:pt idx="4923">
                  <c:v>90.671944393298361</c:v>
                </c:pt>
                <c:pt idx="4924">
                  <c:v>90.665538170695697</c:v>
                </c:pt>
                <c:pt idx="4925">
                  <c:v>90.659839140943816</c:v>
                </c:pt>
                <c:pt idx="4926">
                  <c:v>90.653079002785418</c:v>
                </c:pt>
                <c:pt idx="4927">
                  <c:v>90.646358117659702</c:v>
                </c:pt>
                <c:pt idx="4928">
                  <c:v>90.639165557879977</c:v>
                </c:pt>
                <c:pt idx="4929">
                  <c:v>90.632523178820051</c:v>
                </c:pt>
                <c:pt idx="4930">
                  <c:v>90.625566456367224</c:v>
                </c:pt>
                <c:pt idx="4931">
                  <c:v>90.619002583372875</c:v>
                </c:pt>
                <c:pt idx="4932">
                  <c:v>90.612792625934091</c:v>
                </c:pt>
                <c:pt idx="4933">
                  <c:v>90.605403800990302</c:v>
                </c:pt>
                <c:pt idx="4934">
                  <c:v>90.598053909949243</c:v>
                </c:pt>
                <c:pt idx="4935">
                  <c:v>90.5902326633841</c:v>
                </c:pt>
                <c:pt idx="4936">
                  <c:v>90.583668790389567</c:v>
                </c:pt>
                <c:pt idx="4937">
                  <c:v>90.576947905264049</c:v>
                </c:pt>
                <c:pt idx="4938">
                  <c:v>90.57058093569411</c:v>
                </c:pt>
                <c:pt idx="4939">
                  <c:v>90.562405773573417</c:v>
                </c:pt>
                <c:pt idx="4940">
                  <c:v>90.554977376466567</c:v>
                </c:pt>
                <c:pt idx="4941">
                  <c:v>90.547942147948362</c:v>
                </c:pt>
                <c:pt idx="4942">
                  <c:v>90.54059225690709</c:v>
                </c:pt>
                <c:pt idx="4943">
                  <c:v>90.534107209108498</c:v>
                </c:pt>
                <c:pt idx="4944">
                  <c:v>90.526246390380322</c:v>
                </c:pt>
                <c:pt idx="4945">
                  <c:v>90.518817993273458</c:v>
                </c:pt>
                <c:pt idx="4946">
                  <c:v>90.510289234727395</c:v>
                </c:pt>
                <c:pt idx="4947">
                  <c:v>90.502782331554954</c:v>
                </c:pt>
                <c:pt idx="4948">
                  <c:v>90.49492151282675</c:v>
                </c:pt>
                <c:pt idx="4949">
                  <c:v>90.487728953047011</c:v>
                </c:pt>
                <c:pt idx="4950">
                  <c:v>90.480300555940346</c:v>
                </c:pt>
                <c:pt idx="4951">
                  <c:v>90.472518562408112</c:v>
                </c:pt>
                <c:pt idx="4952">
                  <c:v>90.465050912268353</c:v>
                </c:pt>
                <c:pt idx="4953">
                  <c:v>90.456915003180555</c:v>
                </c:pt>
                <c:pt idx="4954">
                  <c:v>90.450115611989276</c:v>
                </c:pt>
                <c:pt idx="4955">
                  <c:v>90.442687214882412</c:v>
                </c:pt>
                <c:pt idx="4956">
                  <c:v>90.435533908135582</c:v>
                </c:pt>
                <c:pt idx="4957">
                  <c:v>90.427751914603334</c:v>
                </c:pt>
                <c:pt idx="4958">
                  <c:v>90.419616005515323</c:v>
                </c:pt>
                <c:pt idx="4959">
                  <c:v>90.411598174655964</c:v>
                </c:pt>
                <c:pt idx="4960">
                  <c:v>90.403344506469708</c:v>
                </c:pt>
                <c:pt idx="4961">
                  <c:v>90.394894253989008</c:v>
                </c:pt>
                <c:pt idx="4962">
                  <c:v>90.38715151348967</c:v>
                </c:pt>
                <c:pt idx="4963">
                  <c:v>90.378622435813028</c:v>
                </c:pt>
                <c:pt idx="4964">
                  <c:v>90.370211755495589</c:v>
                </c:pt>
                <c:pt idx="4965">
                  <c:v>90.362350936767413</c:v>
                </c:pt>
                <c:pt idx="4966">
                  <c:v>90.354018443385186</c:v>
                </c:pt>
                <c:pt idx="4967">
                  <c:v>90.34529310054468</c:v>
                </c:pt>
                <c:pt idx="4968">
                  <c:v>90.33688210109689</c:v>
                </c:pt>
                <c:pt idx="4969">
                  <c:v>90.328864270237716</c:v>
                </c:pt>
                <c:pt idx="4970">
                  <c:v>90.320178180429906</c:v>
                </c:pt>
                <c:pt idx="4971">
                  <c:v>90.311767180982102</c:v>
                </c:pt>
                <c:pt idx="4972">
                  <c:v>90.3024524043893</c:v>
                </c:pt>
                <c:pt idx="4973">
                  <c:v>90.293333892960135</c:v>
                </c:pt>
                <c:pt idx="4974">
                  <c:v>90.283861785105813</c:v>
                </c:pt>
                <c:pt idx="4975">
                  <c:v>90.2748613519055</c:v>
                </c:pt>
                <c:pt idx="4976">
                  <c:v>90.267118611405948</c:v>
                </c:pt>
                <c:pt idx="4977">
                  <c:v>90.257725009617189</c:v>
                </c:pt>
                <c:pt idx="4978">
                  <c:v>90.249549847496525</c:v>
                </c:pt>
                <c:pt idx="4979">
                  <c:v>90.241217673244464</c:v>
                </c:pt>
                <c:pt idx="4980">
                  <c:v>90.233317601483577</c:v>
                </c:pt>
                <c:pt idx="4981">
                  <c:v>90.225456782755401</c:v>
                </c:pt>
                <c:pt idx="4982">
                  <c:v>90.216967277242006</c:v>
                </c:pt>
                <c:pt idx="4983">
                  <c:v>90.209499627102474</c:v>
                </c:pt>
                <c:pt idx="4984">
                  <c:v>90.20152104927601</c:v>
                </c:pt>
                <c:pt idx="4985">
                  <c:v>90.192992290729734</c:v>
                </c:pt>
                <c:pt idx="4986">
                  <c:v>90.183598688940975</c:v>
                </c:pt>
                <c:pt idx="4987">
                  <c:v>90.17550203288566</c:v>
                </c:pt>
                <c:pt idx="4988">
                  <c:v>90.16665893094688</c:v>
                </c:pt>
                <c:pt idx="4989">
                  <c:v>90.157697750779462</c:v>
                </c:pt>
                <c:pt idx="4990">
                  <c:v>90.148815076677437</c:v>
                </c:pt>
                <c:pt idx="4991">
                  <c:v>90.140207492935403</c:v>
                </c:pt>
                <c:pt idx="4992">
                  <c:v>90.131953824748919</c:v>
                </c:pt>
                <c:pt idx="4993">
                  <c:v>90.123306987974203</c:v>
                </c:pt>
                <c:pt idx="4994">
                  <c:v>90.11485673549349</c:v>
                </c:pt>
                <c:pt idx="4995">
                  <c:v>90.106406483012805</c:v>
                </c:pt>
                <c:pt idx="4996">
                  <c:v>90.097681140172497</c:v>
                </c:pt>
                <c:pt idx="4997">
                  <c:v>90.089388218953331</c:v>
                </c:pt>
                <c:pt idx="4998">
                  <c:v>90.080780635211127</c:v>
                </c:pt>
                <c:pt idx="4999">
                  <c:v>90.072251876665035</c:v>
                </c:pt>
                <c:pt idx="5000">
                  <c:v>90.063211871301675</c:v>
                </c:pt>
                <c:pt idx="5001">
                  <c:v>90.053386167021756</c:v>
                </c:pt>
                <c:pt idx="5002">
                  <c:v>90.043206547186074</c:v>
                </c:pt>
                <c:pt idx="5003">
                  <c:v>90.0336163611031</c:v>
                </c:pt>
                <c:pt idx="5004">
                  <c:v>90.024655180935497</c:v>
                </c:pt>
                <c:pt idx="5005">
                  <c:v>90.015694000768079</c:v>
                </c:pt>
                <c:pt idx="5006">
                  <c:v>90.006418477207973</c:v>
                </c:pt>
                <c:pt idx="5007">
                  <c:v>89.996513947732097</c:v>
                </c:pt>
                <c:pt idx="5008">
                  <c:v>89.986845255583546</c:v>
                </c:pt>
                <c:pt idx="5009">
                  <c:v>89.977176563434782</c:v>
                </c:pt>
                <c:pt idx="5010">
                  <c:v>89.967507871286031</c:v>
                </c:pt>
                <c:pt idx="5011">
                  <c:v>89.957760673071874</c:v>
                </c:pt>
                <c:pt idx="5012">
                  <c:v>89.948838745937152</c:v>
                </c:pt>
                <c:pt idx="5013">
                  <c:v>89.939209625951463</c:v>
                </c:pt>
                <c:pt idx="5014">
                  <c:v>89.928715343592913</c:v>
                </c:pt>
                <c:pt idx="5015">
                  <c:v>89.918457217691838</c:v>
                </c:pt>
                <c:pt idx="5016">
                  <c:v>89.908631513411919</c:v>
                </c:pt>
                <c:pt idx="5017">
                  <c:v>89.899159086427233</c:v>
                </c:pt>
                <c:pt idx="5018">
                  <c:v>89.889608472507305</c:v>
                </c:pt>
                <c:pt idx="5019">
                  <c:v>89.879782449097007</c:v>
                </c:pt>
                <c:pt idx="5020">
                  <c:v>89.869681654457281</c:v>
                </c:pt>
                <c:pt idx="5021">
                  <c:v>89.859973709275849</c:v>
                </c:pt>
                <c:pt idx="5022">
                  <c:v>89.849715264244409</c:v>
                </c:pt>
                <c:pt idx="5023">
                  <c:v>89.839811053898899</c:v>
                </c:pt>
                <c:pt idx="5024">
                  <c:v>89.829906524423222</c:v>
                </c:pt>
                <c:pt idx="5025">
                  <c:v>89.819530320293325</c:v>
                </c:pt>
                <c:pt idx="5026">
                  <c:v>89.809783122079196</c:v>
                </c:pt>
                <c:pt idx="5027">
                  <c:v>89.799367664916389</c:v>
                </c:pt>
                <c:pt idx="5028">
                  <c:v>89.789030713819386</c:v>
                </c:pt>
                <c:pt idx="5029">
                  <c:v>89.778379419329681</c:v>
                </c:pt>
                <c:pt idx="5030">
                  <c:v>89.768239371657259</c:v>
                </c:pt>
                <c:pt idx="5031">
                  <c:v>89.758570679508495</c:v>
                </c:pt>
                <c:pt idx="5032">
                  <c:v>89.748312553607434</c:v>
                </c:pt>
                <c:pt idx="5033">
                  <c:v>89.738172186804647</c:v>
                </c:pt>
                <c:pt idx="5034">
                  <c:v>89.727913741773023</c:v>
                </c:pt>
                <c:pt idx="5035">
                  <c:v>89.717577109806385</c:v>
                </c:pt>
                <c:pt idx="5036">
                  <c:v>89.706847309251089</c:v>
                </c:pt>
                <c:pt idx="5037">
                  <c:v>89.696392599055599</c:v>
                </c:pt>
                <c:pt idx="5038">
                  <c:v>89.685662479369952</c:v>
                </c:pt>
                <c:pt idx="5039">
                  <c:v>89.675168516141767</c:v>
                </c:pt>
                <c:pt idx="5040">
                  <c:v>89.664045546997826</c:v>
                </c:pt>
                <c:pt idx="5041">
                  <c:v>89.652608234461397</c:v>
                </c:pt>
                <c:pt idx="5042">
                  <c:v>89.641799927840722</c:v>
                </c:pt>
                <c:pt idx="5043">
                  <c:v>89.631187886383699</c:v>
                </c:pt>
                <c:pt idx="5044">
                  <c:v>89.620025664207077</c:v>
                </c:pt>
                <c:pt idx="5045">
                  <c:v>89.608745682932195</c:v>
                </c:pt>
                <c:pt idx="5046">
                  <c:v>89.597386876461329</c:v>
                </c:pt>
                <c:pt idx="5047">
                  <c:v>89.586224654284706</c:v>
                </c:pt>
                <c:pt idx="5048">
                  <c:v>89.574551504421152</c:v>
                </c:pt>
                <c:pt idx="5049">
                  <c:v>89.562564011164923</c:v>
                </c:pt>
                <c:pt idx="5050">
                  <c:v>89.551441042021168</c:v>
                </c:pt>
                <c:pt idx="5051">
                  <c:v>89.539846717353583</c:v>
                </c:pt>
                <c:pt idx="5052">
                  <c:v>89.527505308541777</c:v>
                </c:pt>
                <c:pt idx="5053">
                  <c:v>89.514849556337069</c:v>
                </c:pt>
                <c:pt idx="5054">
                  <c:v>89.503215659506409</c:v>
                </c:pt>
                <c:pt idx="5055">
                  <c:v>89.49075649159613</c:v>
                </c:pt>
                <c:pt idx="5056">
                  <c:v>89.478808251372769</c:v>
                </c:pt>
                <c:pt idx="5057">
                  <c:v>89.466742252051134</c:v>
                </c:pt>
                <c:pt idx="5058">
                  <c:v>89.455422698612992</c:v>
                </c:pt>
                <c:pt idx="5059">
                  <c:v>89.443592536618283</c:v>
                </c:pt>
                <c:pt idx="5060">
                  <c:v>89.431447712100692</c:v>
                </c:pt>
                <c:pt idx="5061">
                  <c:v>89.418713134700241</c:v>
                </c:pt>
                <c:pt idx="5062">
                  <c:v>89.407472406458055</c:v>
                </c:pt>
                <c:pt idx="5063">
                  <c:v>89.395052491580657</c:v>
                </c:pt>
                <c:pt idx="5064">
                  <c:v>89.38271140189903</c:v>
                </c:pt>
                <c:pt idx="5065">
                  <c:v>89.370920173806837</c:v>
                </c:pt>
                <c:pt idx="5066">
                  <c:v>89.358696843223669</c:v>
                </c:pt>
                <c:pt idx="5067">
                  <c:v>89.346316181378995</c:v>
                </c:pt>
                <c:pt idx="5068">
                  <c:v>89.332913664160472</c:v>
                </c:pt>
                <c:pt idx="5069">
                  <c:v>89.320257911955963</c:v>
                </c:pt>
                <c:pt idx="5070">
                  <c:v>89.307327069391675</c:v>
                </c:pt>
                <c:pt idx="5071">
                  <c:v>89.295496907396966</c:v>
                </c:pt>
                <c:pt idx="5072">
                  <c:v>89.282605317865347</c:v>
                </c:pt>
                <c:pt idx="5073">
                  <c:v>89.269871059595275</c:v>
                </c:pt>
                <c:pt idx="5074">
                  <c:v>89.256311211115218</c:v>
                </c:pt>
                <c:pt idx="5075">
                  <c:v>89.243734284106665</c:v>
                </c:pt>
                <c:pt idx="5076">
                  <c:v>89.230292194725081</c:v>
                </c:pt>
                <c:pt idx="5077">
                  <c:v>89.216889996636894</c:v>
                </c:pt>
                <c:pt idx="5078">
                  <c:v>89.203958834942227</c:v>
                </c:pt>
                <c:pt idx="5079">
                  <c:v>89.191421160966371</c:v>
                </c:pt>
                <c:pt idx="5080">
                  <c:v>89.178568824467675</c:v>
                </c:pt>
                <c:pt idx="5081">
                  <c:v>89.165402144576234</c:v>
                </c:pt>
                <c:pt idx="5082">
                  <c:v>89.151567524866735</c:v>
                </c:pt>
                <c:pt idx="5083">
                  <c:v>89.138518604073596</c:v>
                </c:pt>
                <c:pt idx="5084">
                  <c:v>89.125509255443703</c:v>
                </c:pt>
                <c:pt idx="5085">
                  <c:v>89.111870900898069</c:v>
                </c:pt>
                <c:pt idx="5086">
                  <c:v>89.098782727072233</c:v>
                </c:pt>
                <c:pt idx="5087">
                  <c:v>89.085105119493903</c:v>
                </c:pt>
                <c:pt idx="5088">
                  <c:v>89.072449367289394</c:v>
                </c:pt>
                <c:pt idx="5089">
                  <c:v>89.058771759711064</c:v>
                </c:pt>
                <c:pt idx="5090">
                  <c:v>89.045448067688469</c:v>
                </c:pt>
                <c:pt idx="5091">
                  <c:v>89.031770460110138</c:v>
                </c:pt>
                <c:pt idx="5092">
                  <c:v>89.018407195924496</c:v>
                </c:pt>
                <c:pt idx="5093">
                  <c:v>89.004493751019055</c:v>
                </c:pt>
                <c:pt idx="5094">
                  <c:v>88.990776890408043</c:v>
                </c:pt>
                <c:pt idx="5095">
                  <c:v>88.977335120156624</c:v>
                </c:pt>
                <c:pt idx="5096">
                  <c:v>88.964246946330789</c:v>
                </c:pt>
                <c:pt idx="5097">
                  <c:v>88.95060859178534</c:v>
                </c:pt>
                <c:pt idx="5098">
                  <c:v>88.935476707211848</c:v>
                </c:pt>
                <c:pt idx="5099">
                  <c:v>88.921052334619461</c:v>
                </c:pt>
                <c:pt idx="5100">
                  <c:v>88.906863799354412</c:v>
                </c:pt>
                <c:pt idx="5101">
                  <c:v>88.892321667663779</c:v>
                </c:pt>
                <c:pt idx="5102">
                  <c:v>88.87785804203871</c:v>
                </c:pt>
                <c:pt idx="5103">
                  <c:v>88.863512175511929</c:v>
                </c:pt>
                <c:pt idx="5104">
                  <c:v>88.848969724690917</c:v>
                </c:pt>
                <c:pt idx="5105">
                  <c:v>88.834152502640464</c:v>
                </c:pt>
                <c:pt idx="5106">
                  <c:v>88.817723672333301</c:v>
                </c:pt>
                <c:pt idx="5107">
                  <c:v>88.802945384185179</c:v>
                </c:pt>
                <c:pt idx="5108">
                  <c:v>88.787813499611872</c:v>
                </c:pt>
                <c:pt idx="5109">
                  <c:v>88.77224951254739</c:v>
                </c:pt>
                <c:pt idx="5110">
                  <c:v>88.756409796862371</c:v>
                </c:pt>
                <c:pt idx="5111">
                  <c:v>88.740610291601143</c:v>
                </c:pt>
                <c:pt idx="5112">
                  <c:v>88.725242250570346</c:v>
                </c:pt>
                <c:pt idx="5113">
                  <c:v>88.709796341734688</c:v>
                </c:pt>
                <c:pt idx="5114">
                  <c:v>88.69399619821273</c:v>
                </c:pt>
                <c:pt idx="5115">
                  <c:v>88.677685446134419</c:v>
                </c:pt>
                <c:pt idx="5116">
                  <c:v>88.661963808678038</c:v>
                </c:pt>
                <c:pt idx="5117">
                  <c:v>88.645888574796459</c:v>
                </c:pt>
                <c:pt idx="5118">
                  <c:v>88.63004949737217</c:v>
                </c:pt>
                <c:pt idx="5119">
                  <c:v>88.614524444210005</c:v>
                </c:pt>
                <c:pt idx="5120">
                  <c:v>88.598567288557092</c:v>
                </c:pt>
                <c:pt idx="5121">
                  <c:v>88.582295470381084</c:v>
                </c:pt>
                <c:pt idx="5122">
                  <c:v>88.565513043648536</c:v>
                </c:pt>
                <c:pt idx="5123">
                  <c:v>88.548809122981567</c:v>
                </c:pt>
                <c:pt idx="5124">
                  <c:v>88.531908618020381</c:v>
                </c:pt>
                <c:pt idx="5125">
                  <c:v>88.51520469735344</c:v>
                </c:pt>
                <c:pt idx="5126">
                  <c:v>88.498421632360149</c:v>
                </c:pt>
                <c:pt idx="5127">
                  <c:v>88.481325181365477</c:v>
                </c:pt>
                <c:pt idx="5128">
                  <c:v>88.463677911390263</c:v>
                </c:pt>
                <c:pt idx="5129">
                  <c:v>88.44642317174295</c:v>
                </c:pt>
                <c:pt idx="5130">
                  <c:v>88.428029136753693</c:v>
                </c:pt>
                <c:pt idx="5131">
                  <c:v>88.410421438941725</c:v>
                </c:pt>
                <c:pt idx="5132">
                  <c:v>88.392538012509235</c:v>
                </c:pt>
                <c:pt idx="5133">
                  <c:v>88.374262055748602</c:v>
                </c:pt>
                <c:pt idx="5134">
                  <c:v>88.356850942230864</c:v>
                </c:pt>
                <c:pt idx="5135">
                  <c:v>88.338338829013168</c:v>
                </c:pt>
                <c:pt idx="5136">
                  <c:v>88.31990522186085</c:v>
                </c:pt>
                <c:pt idx="5137">
                  <c:v>88.300803994020825</c:v>
                </c:pt>
                <c:pt idx="5138">
                  <c:v>88.282960139751381</c:v>
                </c:pt>
                <c:pt idx="5139">
                  <c:v>88.263701261519657</c:v>
                </c:pt>
                <c:pt idx="5140">
                  <c:v>88.245385732595977</c:v>
                </c:pt>
                <c:pt idx="5141">
                  <c:v>88.2261664265273</c:v>
                </c:pt>
                <c:pt idx="5142">
                  <c:v>88.207811963701303</c:v>
                </c:pt>
                <c:pt idx="5143">
                  <c:v>88.189103266189178</c:v>
                </c:pt>
                <c:pt idx="5144">
                  <c:v>88.16901911687782</c:v>
                </c:pt>
                <c:pt idx="5145">
                  <c:v>88.149878316874734</c:v>
                </c:pt>
                <c:pt idx="5146">
                  <c:v>88.130030324020865</c:v>
                </c:pt>
                <c:pt idx="5147">
                  <c:v>88.111046536148947</c:v>
                </c:pt>
                <c:pt idx="5148">
                  <c:v>88.09123747719741</c:v>
                </c:pt>
                <c:pt idx="5149">
                  <c:v>88.071664574703348</c:v>
                </c:pt>
                <c:pt idx="5150">
                  <c:v>88.051305335032183</c:v>
                </c:pt>
                <c:pt idx="5151">
                  <c:v>88.03106417358967</c:v>
                </c:pt>
                <c:pt idx="5152">
                  <c:v>88.009918596741429</c:v>
                </c:pt>
                <c:pt idx="5153">
                  <c:v>87.989087682416027</c:v>
                </c:pt>
                <c:pt idx="5154">
                  <c:v>87.9682963402539</c:v>
                </c:pt>
                <c:pt idx="5155">
                  <c:v>87.946836739143322</c:v>
                </c:pt>
                <c:pt idx="5156">
                  <c:v>87.926162836949089</c:v>
                </c:pt>
                <c:pt idx="5157">
                  <c:v>87.904899820132954</c:v>
                </c:pt>
                <c:pt idx="5158">
                  <c:v>87.883675737219136</c:v>
                </c:pt>
                <c:pt idx="5159">
                  <c:v>87.861351292865876</c:v>
                </c:pt>
                <c:pt idx="5160">
                  <c:v>87.839420017101062</c:v>
                </c:pt>
                <c:pt idx="5161">
                  <c:v>87.817213650976669</c:v>
                </c:pt>
                <c:pt idx="5162">
                  <c:v>87.794732194492241</c:v>
                </c:pt>
                <c:pt idx="5163">
                  <c:v>87.771071232242292</c:v>
                </c:pt>
                <c:pt idx="5164">
                  <c:v>87.748039595038279</c:v>
                </c:pt>
                <c:pt idx="5165">
                  <c:v>87.724536283180214</c:v>
                </c:pt>
                <c:pt idx="5166">
                  <c:v>87.700010477687385</c:v>
                </c:pt>
                <c:pt idx="5167">
                  <c:v>87.675603388684124</c:v>
                </c:pt>
                <c:pt idx="5168">
                  <c:v>87.650488468569364</c:v>
                </c:pt>
                <c:pt idx="5169">
                  <c:v>87.625727144879974</c:v>
                </c:pt>
                <c:pt idx="5170">
                  <c:v>87.600612224765214</c:v>
                </c:pt>
                <c:pt idx="5171">
                  <c:v>87.575104136062009</c:v>
                </c:pt>
                <c:pt idx="5172">
                  <c:v>87.549792631652807</c:v>
                </c:pt>
                <c:pt idx="5173">
                  <c:v>87.524324115112648</c:v>
                </c:pt>
                <c:pt idx="5174">
                  <c:v>87.498069261395401</c:v>
                </c:pt>
                <c:pt idx="5175">
                  <c:v>87.471696967710045</c:v>
                </c:pt>
                <c:pt idx="5176">
                  <c:v>87.445324035764145</c:v>
                </c:pt>
                <c:pt idx="5177">
                  <c:v>87.418400923098446</c:v>
                </c:pt>
                <c:pt idx="5178">
                  <c:v>87.390770617581964</c:v>
                </c:pt>
                <c:pt idx="5179">
                  <c:v>87.362590131345684</c:v>
                </c:pt>
                <c:pt idx="5180">
                  <c:v>87.33492089192687</c:v>
                </c:pt>
                <c:pt idx="5181">
                  <c:v>87.306189586710246</c:v>
                </c:pt>
                <c:pt idx="5182">
                  <c:v>87.277340841525699</c:v>
                </c:pt>
                <c:pt idx="5183">
                  <c:v>87.248178072078815</c:v>
                </c:pt>
                <c:pt idx="5184">
                  <c:v>87.218267899357386</c:v>
                </c:pt>
                <c:pt idx="5185">
                  <c:v>87.188947479518617</c:v>
                </c:pt>
                <c:pt idx="5186">
                  <c:v>87.15947004754868</c:v>
                </c:pt>
                <c:pt idx="5187">
                  <c:v>87.128734603747617</c:v>
                </c:pt>
                <c:pt idx="5188">
                  <c:v>87.097842147815612</c:v>
                </c:pt>
                <c:pt idx="5189">
                  <c:v>87.067303288308793</c:v>
                </c:pt>
                <c:pt idx="5190">
                  <c:v>87.034681145891213</c:v>
                </c:pt>
                <c:pt idx="5191">
                  <c:v>87.003474027436127</c:v>
                </c:pt>
                <c:pt idx="5192">
                  <c:v>86.970616366821815</c:v>
                </c:pt>
                <c:pt idx="5193">
                  <c:v>86.937287031553467</c:v>
                </c:pt>
                <c:pt idx="5194">
                  <c:v>86.904586383070509</c:v>
                </c:pt>
                <c:pt idx="5195">
                  <c:v>86.870353270656963</c:v>
                </c:pt>
                <c:pt idx="5196">
                  <c:v>86.83580549572055</c:v>
                </c:pt>
                <c:pt idx="5197">
                  <c:v>86.800589461835884</c:v>
                </c:pt>
                <c:pt idx="5198">
                  <c:v>86.765098337591226</c:v>
                </c:pt>
                <c:pt idx="5199">
                  <c:v>86.729332122986762</c:v>
                </c:pt>
                <c:pt idx="5200">
                  <c:v>86.694037583036305</c:v>
                </c:pt>
                <c:pt idx="5201">
                  <c:v>86.657052928763761</c:v>
                </c:pt>
                <c:pt idx="5202">
                  <c:v>86.619597238097725</c:v>
                </c:pt>
                <c:pt idx="5203">
                  <c:v>86.582101337007913</c:v>
                </c:pt>
                <c:pt idx="5204">
                  <c:v>86.543898243067304</c:v>
                </c:pt>
                <c:pt idx="5205">
                  <c:v>86.505616643061117</c:v>
                </c:pt>
                <c:pt idx="5206">
                  <c:v>86.466313187681095</c:v>
                </c:pt>
                <c:pt idx="5207">
                  <c:v>86.427127810529711</c:v>
                </c:pt>
                <c:pt idx="5208">
                  <c:v>86.387077590135846</c:v>
                </c:pt>
                <c:pt idx="5209">
                  <c:v>86.345927008302581</c:v>
                </c:pt>
                <c:pt idx="5210">
                  <c:v>86.304382619619915</c:v>
                </c:pt>
                <c:pt idx="5211">
                  <c:v>86.262131676347195</c:v>
                </c:pt>
                <c:pt idx="5212">
                  <c:v>86.219998173042413</c:v>
                </c:pt>
                <c:pt idx="5213">
                  <c:v>86.177275555115671</c:v>
                </c:pt>
                <c:pt idx="5214">
                  <c:v>86.133451937488786</c:v>
                </c:pt>
                <c:pt idx="5215">
                  <c:v>86.089196217370912</c:v>
                </c:pt>
                <c:pt idx="5216">
                  <c:v>86.043565045453832</c:v>
                </c:pt>
                <c:pt idx="5217">
                  <c:v>85.996832873836581</c:v>
                </c:pt>
                <c:pt idx="5218">
                  <c:v>85.950179846545637</c:v>
                </c:pt>
                <c:pt idx="5219">
                  <c:v>85.90281898814321</c:v>
                </c:pt>
                <c:pt idx="5220">
                  <c:v>85.855379623675177</c:v>
                </c:pt>
                <c:pt idx="5221">
                  <c:v>85.806211210982553</c:v>
                </c:pt>
                <c:pt idx="5222">
                  <c:v>85.756216888949751</c:v>
                </c:pt>
                <c:pt idx="5223">
                  <c:v>85.705515374065982</c:v>
                </c:pt>
                <c:pt idx="5224">
                  <c:v>85.655010443476641</c:v>
                </c:pt>
                <c:pt idx="5225">
                  <c:v>85.602854970728274</c:v>
                </c:pt>
                <c:pt idx="5226">
                  <c:v>85.550973950078969</c:v>
                </c:pt>
                <c:pt idx="5227">
                  <c:v>85.498582959133643</c:v>
                </c:pt>
                <c:pt idx="5228">
                  <c:v>85.446112185601677</c:v>
                </c:pt>
                <c:pt idx="5229">
                  <c:v>85.392620194956379</c:v>
                </c:pt>
                <c:pt idx="5230">
                  <c:v>85.337713180348814</c:v>
                </c:pt>
                <c:pt idx="5231">
                  <c:v>85.283356984721607</c:v>
                </c:pt>
                <c:pt idx="5232">
                  <c:v>85.228056801525398</c:v>
                </c:pt>
                <c:pt idx="5233">
                  <c:v>85.172284943675152</c:v>
                </c:pt>
                <c:pt idx="5234">
                  <c:v>85.114941049731456</c:v>
                </c:pt>
                <c:pt idx="5235">
                  <c:v>85.056221703988541</c:v>
                </c:pt>
                <c:pt idx="5236">
                  <c:v>84.995733737857734</c:v>
                </c:pt>
                <c:pt idx="5237">
                  <c:v>84.934105838124466</c:v>
                </c:pt>
                <c:pt idx="5238">
                  <c:v>84.869962552989477</c:v>
                </c:pt>
                <c:pt idx="5239">
                  <c:v>84.805229514971828</c:v>
                </c:pt>
                <c:pt idx="5240">
                  <c:v>84.737667067289919</c:v>
                </c:pt>
                <c:pt idx="5241">
                  <c:v>84.668021336697507</c:v>
                </c:pt>
                <c:pt idx="5242">
                  <c:v>84.596645919619718</c:v>
                </c:pt>
                <c:pt idx="5243">
                  <c:v>84.523502520414795</c:v>
                </c:pt>
                <c:pt idx="5244">
                  <c:v>84.44862879646378</c:v>
                </c:pt>
                <c:pt idx="5245">
                  <c:v>84.370296976063742</c:v>
                </c:pt>
                <c:pt idx="5246">
                  <c:v>84.290668209929848</c:v>
                </c:pt>
                <c:pt idx="5247">
                  <c:v>84.209388901636927</c:v>
                </c:pt>
                <c:pt idx="5248">
                  <c:v>84.125947166107153</c:v>
                </c:pt>
                <c:pt idx="5249">
                  <c:v>84.039676020913134</c:v>
                </c:pt>
                <c:pt idx="5250">
                  <c:v>83.950064219237987</c:v>
                </c:pt>
                <c:pt idx="5251">
                  <c:v>83.858133616455348</c:v>
                </c:pt>
                <c:pt idx="5252">
                  <c:v>83.763962080370291</c:v>
                </c:pt>
                <c:pt idx="5253">
                  <c:v>83.666882628555612</c:v>
                </c:pt>
                <c:pt idx="5254">
                  <c:v>83.566304869867679</c:v>
                </c:pt>
                <c:pt idx="5255">
                  <c:v>83.463368737909221</c:v>
                </c:pt>
                <c:pt idx="5256">
                  <c:v>83.357838714483677</c:v>
                </c:pt>
                <c:pt idx="5257">
                  <c:v>83.247867673137392</c:v>
                </c:pt>
                <c:pt idx="5258">
                  <c:v>83.134752559603996</c:v>
                </c:pt>
                <c:pt idx="5259">
                  <c:v>83.016999843855828</c:v>
                </c:pt>
                <c:pt idx="5260">
                  <c:v>82.896219219367197</c:v>
                </c:pt>
                <c:pt idx="5261">
                  <c:v>82.771706046330252</c:v>
                </c:pt>
                <c:pt idx="5262">
                  <c:v>82.643733500322611</c:v>
                </c:pt>
                <c:pt idx="5263">
                  <c:v>82.511831821472441</c:v>
                </c:pt>
                <c:pt idx="5264">
                  <c:v>82.374308342414523</c:v>
                </c:pt>
                <c:pt idx="5265">
                  <c:v>82.23301274264503</c:v>
                </c:pt>
                <c:pt idx="5266">
                  <c:v>82.086567655582542</c:v>
                </c:pt>
                <c:pt idx="5267">
                  <c:v>81.93564197843645</c:v>
                </c:pt>
                <c:pt idx="5268">
                  <c:v>81.77772096406558</c:v>
                </c:pt>
                <c:pt idx="5269">
                  <c:v>81.611663402346167</c:v>
                </c:pt>
                <c:pt idx="5270">
                  <c:v>81.438610503401776</c:v>
                </c:pt>
                <c:pt idx="5271">
                  <c:v>81.258207394285762</c:v>
                </c:pt>
                <c:pt idx="5272">
                  <c:v>81.068017195662165</c:v>
                </c:pt>
                <c:pt idx="5273">
                  <c:v>80.867923744084152</c:v>
                </c:pt>
                <c:pt idx="5274">
                  <c:v>80.652186522854635</c:v>
                </c:pt>
                <c:pt idx="5275">
                  <c:v>80.422417778491209</c:v>
                </c:pt>
                <c:pt idx="5276">
                  <c:v>80.1744522216935</c:v>
                </c:pt>
                <c:pt idx="5277">
                  <c:v>79.911001183896872</c:v>
                </c:pt>
                <c:pt idx="5278">
                  <c:v>79.632614845821166</c:v>
                </c:pt>
                <c:pt idx="5279">
                  <c:v>79.333160798702053</c:v>
                </c:pt>
                <c:pt idx="5280">
                  <c:v>79.012405439124791</c:v>
                </c:pt>
                <c:pt idx="5281">
                  <c:v>78.664019774031061</c:v>
                </c:pt>
                <c:pt idx="5282">
                  <c:v>78.280495304596769</c:v>
                </c:pt>
                <c:pt idx="5283">
                  <c:v>77.846388675028834</c:v>
                </c:pt>
                <c:pt idx="5284">
                  <c:v>77.348845314916147</c:v>
                </c:pt>
                <c:pt idx="5285">
                  <c:v>76.772696320564876</c:v>
                </c:pt>
                <c:pt idx="5286">
                  <c:v>76.064446510026073</c:v>
                </c:pt>
                <c:pt idx="5287">
                  <c:v>75.078518830784006</c:v>
                </c:pt>
                <c:pt idx="5288">
                  <c:v>73.744479938547073</c:v>
                </c:pt>
                <c:pt idx="5289">
                  <c:v>72.221666509909767</c:v>
                </c:pt>
                <c:pt idx="5290">
                  <c:v>70.661394837563506</c:v>
                </c:pt>
                <c:pt idx="5291">
                  <c:v>69.240652059381262</c:v>
                </c:pt>
                <c:pt idx="5292">
                  <c:v>68.152220988932257</c:v>
                </c:pt>
                <c:pt idx="5293">
                  <c:v>67.644459075081571</c:v>
                </c:pt>
                <c:pt idx="5294">
                  <c:v>67.644459075081571</c:v>
                </c:pt>
                <c:pt idx="5295">
                  <c:v>67.644459075081571</c:v>
                </c:pt>
                <c:pt idx="5296">
                  <c:v>67.361176000948419</c:v>
                </c:pt>
                <c:pt idx="5297">
                  <c:v>66.942885471419771</c:v>
                </c:pt>
                <c:pt idx="5298">
                  <c:v>66.717339459818959</c:v>
                </c:pt>
                <c:pt idx="5299">
                  <c:v>66.612766827436801</c:v>
                </c:pt>
                <c:pt idx="5300">
                  <c:v>66.361792509719621</c:v>
                </c:pt>
                <c:pt idx="5301">
                  <c:v>65.880758400761678</c:v>
                </c:pt>
                <c:pt idx="5302">
                  <c:v>64.835032076940067</c:v>
                </c:pt>
                <c:pt idx="5303">
                  <c:v>64.625886812175736</c:v>
                </c:pt>
                <c:pt idx="5304">
                  <c:v>64.521314179793578</c:v>
                </c:pt>
                <c:pt idx="5305">
                  <c:v>63.998451017882772</c:v>
                </c:pt>
                <c:pt idx="5306">
                  <c:v>63.308271644160506</c:v>
                </c:pt>
                <c:pt idx="5307">
                  <c:v>62.910895641108297</c:v>
                </c:pt>
                <c:pt idx="5308">
                  <c:v>61.697853105475232</c:v>
                </c:pt>
                <c:pt idx="5309">
                  <c:v>60.903101099370801</c:v>
                </c:pt>
                <c:pt idx="5310">
                  <c:v>59.899203828502053</c:v>
                </c:pt>
                <c:pt idx="5311">
                  <c:v>58.916221084109736</c:v>
                </c:pt>
                <c:pt idx="5312">
                  <c:v>58.267870763340341</c:v>
                </c:pt>
                <c:pt idx="5313">
                  <c:v>57.0757427541837</c:v>
                </c:pt>
                <c:pt idx="5314">
                  <c:v>56.260076221602844</c:v>
                </c:pt>
                <c:pt idx="5315">
                  <c:v>55.130691791875499</c:v>
                </c:pt>
                <c:pt idx="5316">
                  <c:v>52.537290508797895</c:v>
                </c:pt>
                <c:pt idx="5317">
                  <c:v>52.286316191080708</c:v>
                </c:pt>
                <c:pt idx="5318">
                  <c:v>51.596136817358442</c:v>
                </c:pt>
                <c:pt idx="5319">
                  <c:v>50.153034490484615</c:v>
                </c:pt>
                <c:pt idx="5320">
                  <c:v>47.643291313312744</c:v>
                </c:pt>
                <c:pt idx="5321">
                  <c:v>46.325676145297507</c:v>
                </c:pt>
                <c:pt idx="5322">
                  <c:v>45.719154877480968</c:v>
                </c:pt>
                <c:pt idx="5323">
                  <c:v>44.317881603560004</c:v>
                </c:pt>
                <c:pt idx="5324">
                  <c:v>43.021180962021205</c:v>
                </c:pt>
                <c:pt idx="5325">
                  <c:v>41.829052952864565</c:v>
                </c:pt>
                <c:pt idx="5326">
                  <c:v>41.494420529241651</c:v>
                </c:pt>
                <c:pt idx="5327">
                  <c:v>40.260463467132148</c:v>
                </c:pt>
                <c:pt idx="5328">
                  <c:v>39.716685778744903</c:v>
                </c:pt>
                <c:pt idx="5329">
                  <c:v>38.315412504823939</c:v>
                </c:pt>
                <c:pt idx="5330">
                  <c:v>36.68407943966222</c:v>
                </c:pt>
                <c:pt idx="5331">
                  <c:v>35.65926764231704</c:v>
                </c:pt>
                <c:pt idx="5332">
                  <c:v>35.387378798123422</c:v>
                </c:pt>
                <c:pt idx="5333">
                  <c:v>34.341652474301803</c:v>
                </c:pt>
                <c:pt idx="5334">
                  <c:v>33.484156888768084</c:v>
                </c:pt>
                <c:pt idx="5335">
                  <c:v>33.170438991621602</c:v>
                </c:pt>
                <c:pt idx="5336">
                  <c:v>32.689404882663659</c:v>
                </c:pt>
                <c:pt idx="5337">
                  <c:v>31.769165717700638</c:v>
                </c:pt>
                <c:pt idx="5338">
                  <c:v>31.058071817501936</c:v>
                </c:pt>
                <c:pt idx="5339">
                  <c:v>30.577037708543994</c:v>
                </c:pt>
                <c:pt idx="5340">
                  <c:v>29.614969490628109</c:v>
                </c:pt>
                <c:pt idx="5341">
                  <c:v>29.196678961099462</c:v>
                </c:pt>
                <c:pt idx="5342">
                  <c:v>28.757473905094386</c:v>
                </c:pt>
                <c:pt idx="5343">
                  <c:v>27.628089475367045</c:v>
                </c:pt>
                <c:pt idx="5344">
                  <c:v>27.12614083993267</c:v>
                </c:pt>
                <c:pt idx="5345">
                  <c:v>26.498705045639703</c:v>
                </c:pt>
                <c:pt idx="5346">
                  <c:v>26.164072622016786</c:v>
                </c:pt>
                <c:pt idx="5347">
                  <c:v>25.118346298195171</c:v>
                </c:pt>
                <c:pt idx="5348">
                  <c:v>24.637312189237228</c:v>
                </c:pt>
                <c:pt idx="5349">
                  <c:v>24.302679765614311</c:v>
                </c:pt>
                <c:pt idx="5350">
                  <c:v>23.737987550750638</c:v>
                </c:pt>
                <c:pt idx="5351">
                  <c:v>23.591585865415613</c:v>
                </c:pt>
                <c:pt idx="5352">
                  <c:v>23.005979124075509</c:v>
                </c:pt>
                <c:pt idx="5353">
                  <c:v>22.399457856258973</c:v>
                </c:pt>
                <c:pt idx="5354">
                  <c:v>21.62562037663098</c:v>
                </c:pt>
                <c:pt idx="5355">
                  <c:v>20.977270055861577</c:v>
                </c:pt>
                <c:pt idx="5356">
                  <c:v>20.621723105762229</c:v>
                </c:pt>
                <c:pt idx="5357">
                  <c:v>19.387766043652721</c:v>
                </c:pt>
                <c:pt idx="5358">
                  <c:v>18.969475514124078</c:v>
                </c:pt>
                <c:pt idx="5359">
                  <c:v>18.760330249359757</c:v>
                </c:pt>
                <c:pt idx="5360">
                  <c:v>18.007407296208193</c:v>
                </c:pt>
                <c:pt idx="5361">
                  <c:v>17.06625360476874</c:v>
                </c:pt>
                <c:pt idx="5362">
                  <c:v>16.606134022287229</c:v>
                </c:pt>
                <c:pt idx="5363">
                  <c:v>16.417903283999337</c:v>
                </c:pt>
                <c:pt idx="5364">
                  <c:v>15.07937358950767</c:v>
                </c:pt>
                <c:pt idx="5365">
                  <c:v>14.702912112931889</c:v>
                </c:pt>
                <c:pt idx="5366">
                  <c:v>14.305536109879675</c:v>
                </c:pt>
                <c:pt idx="5367">
                  <c:v>13.364382418440222</c:v>
                </c:pt>
                <c:pt idx="5368">
                  <c:v>12.987920941864441</c:v>
                </c:pt>
                <c:pt idx="5369">
                  <c:v>12.548715885859364</c:v>
                </c:pt>
                <c:pt idx="5370">
                  <c:v>12.088596303377853</c:v>
                </c:pt>
                <c:pt idx="5371">
                  <c:v>11.733049353278505</c:v>
                </c:pt>
                <c:pt idx="5372">
                  <c:v>10.624579450027593</c:v>
                </c:pt>
                <c:pt idx="5373">
                  <c:v>10.164459867546084</c:v>
                </c:pt>
                <c:pt idx="5374">
                  <c:v>9.4324514408709543</c:v>
                </c:pt>
                <c:pt idx="5375">
                  <c:v>8.7004430141958249</c:v>
                </c:pt>
                <c:pt idx="5376">
                  <c:v>8.344896064096476</c:v>
                </c:pt>
                <c:pt idx="5377">
                  <c:v>7.9056910080913978</c:v>
                </c:pt>
                <c:pt idx="5378">
                  <c:v>7.6547166903742108</c:v>
                </c:pt>
                <c:pt idx="5379">
                  <c:v>6.7135629989347585</c:v>
                </c:pt>
                <c:pt idx="5380">
                  <c:v>6.4207596282647064</c:v>
                </c:pt>
                <c:pt idx="5381">
                  <c:v>6.2325288899768161</c:v>
                </c:pt>
                <c:pt idx="5382">
                  <c:v>5.8142383604481704</c:v>
                </c:pt>
                <c:pt idx="5383">
                  <c:v>5.4586914103488224</c:v>
                </c:pt>
                <c:pt idx="5384">
                  <c:v>5.3122897250137964</c:v>
                </c:pt>
                <c:pt idx="5385">
                  <c:v>4.5593667718622344</c:v>
                </c:pt>
                <c:pt idx="5386">
                  <c:v>4.2038198217628855</c:v>
                </c:pt>
                <c:pt idx="5387">
                  <c:v>4.1201617158571562</c:v>
                </c:pt>
                <c:pt idx="5388">
                  <c:v>3.848272871663537</c:v>
                </c:pt>
                <c:pt idx="5389">
                  <c:v>3.7646147657578077</c:v>
                </c:pt>
                <c:pt idx="5390">
                  <c:v>3.4299823421348914</c:v>
                </c:pt>
                <c:pt idx="5391">
                  <c:v>3.0953499185119751</c:v>
                </c:pt>
                <c:pt idx="5392">
                  <c:v>2.6561448625068973</c:v>
                </c:pt>
                <c:pt idx="5393">
                  <c:v>2.1541962270725232</c:v>
                </c:pt>
                <c:pt idx="5394">
                  <c:v>2.0287090682139297</c:v>
                </c:pt>
                <c:pt idx="5395">
                  <c:v>1.8823073828789039</c:v>
                </c:pt>
                <c:pt idx="5396">
                  <c:v>1.8195638034496073</c:v>
                </c:pt>
                <c:pt idx="5397">
                  <c:v>1.7149911710674459</c:v>
                </c:pt>
                <c:pt idx="5398">
                  <c:v>1.5685894857324199</c:v>
                </c:pt>
                <c:pt idx="5399">
                  <c:v>1.422187800397394</c:v>
                </c:pt>
                <c:pt idx="5400">
                  <c:v>1.2967006415388003</c:v>
                </c:pt>
                <c:pt idx="5401">
                  <c:v>1.1921280091566391</c:v>
                </c:pt>
                <c:pt idx="5402">
                  <c:v>1.0457263238216132</c:v>
                </c:pt>
                <c:pt idx="5403">
                  <c:v>1.0248117973451809</c:v>
                </c:pt>
                <c:pt idx="5404">
                  <c:v>0.87841011201015518</c:v>
                </c:pt>
                <c:pt idx="5405">
                  <c:v>0.79475200610442609</c:v>
                </c:pt>
                <c:pt idx="5406">
                  <c:v>0.64835032076940025</c:v>
                </c:pt>
                <c:pt idx="5407">
                  <c:v>0.6065212678165357</c:v>
                </c:pt>
                <c:pt idx="5408">
                  <c:v>0.56469221486367116</c:v>
                </c:pt>
                <c:pt idx="5409">
                  <c:v>0.52286316191080662</c:v>
                </c:pt>
                <c:pt idx="5410">
                  <c:v>0.41829052952864532</c:v>
                </c:pt>
                <c:pt idx="5411">
                  <c:v>0.37646147657578077</c:v>
                </c:pt>
                <c:pt idx="5412">
                  <c:v>0.33463242362291623</c:v>
                </c:pt>
                <c:pt idx="5413">
                  <c:v>0.29280337067005169</c:v>
                </c:pt>
                <c:pt idx="5414">
                  <c:v>0.2300597912407549</c:v>
                </c:pt>
                <c:pt idx="5415">
                  <c:v>0.18823073828789036</c:v>
                </c:pt>
                <c:pt idx="5416">
                  <c:v>0.14640168533502584</c:v>
                </c:pt>
                <c:pt idx="5417">
                  <c:v>0.10457263238216132</c:v>
                </c:pt>
                <c:pt idx="5418">
                  <c:v>8.3658105905729058E-2</c:v>
                </c:pt>
                <c:pt idx="5419">
                  <c:v>4.1829052952864529E-2</c:v>
                </c:pt>
                <c:pt idx="5420">
                  <c:v>2.0914526476432264E-2</c:v>
                </c:pt>
                <c:pt idx="542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11-413E-87E4-F9D085530663}"/>
            </c:ext>
          </c:extLst>
        </c:ser>
        <c:ser>
          <c:idx val="1"/>
          <c:order val="1"/>
          <c:tx>
            <c:v>55 wt% TA Fiber</c:v>
          </c:tx>
          <c:spPr>
            <a:ln w="1270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'[ta f''ber.xlsx]60%TAMONO.tgd'!$G$19:$G$6155</c:f>
              <c:numCache>
                <c:formatCode>General</c:formatCode>
                <c:ptCount val="6137"/>
                <c:pt idx="0">
                  <c:v>73.384246826171903</c:v>
                </c:pt>
                <c:pt idx="1">
                  <c:v>72.8623046875</c:v>
                </c:pt>
                <c:pt idx="2">
                  <c:v>72.809898376464801</c:v>
                </c:pt>
                <c:pt idx="3">
                  <c:v>72.783699035644503</c:v>
                </c:pt>
                <c:pt idx="4">
                  <c:v>72.756446838378906</c:v>
                </c:pt>
                <c:pt idx="5">
                  <c:v>72.722908020019503</c:v>
                </c:pt>
                <c:pt idx="6">
                  <c:v>72.695655822753906</c:v>
                </c:pt>
                <c:pt idx="7">
                  <c:v>72.671554565429702</c:v>
                </c:pt>
                <c:pt idx="8">
                  <c:v>72.647445678710895</c:v>
                </c:pt>
                <c:pt idx="9">
                  <c:v>72.623336791992202</c:v>
                </c:pt>
                <c:pt idx="10">
                  <c:v>72.595039367675795</c:v>
                </c:pt>
                <c:pt idx="11">
                  <c:v>73.060386657714801</c:v>
                </c:pt>
                <c:pt idx="12">
                  <c:v>73.055145263671903</c:v>
                </c:pt>
                <c:pt idx="13">
                  <c:v>73.022659301757798</c:v>
                </c:pt>
                <c:pt idx="14">
                  <c:v>73.000648498535199</c:v>
                </c:pt>
                <c:pt idx="15">
                  <c:v>72.9786376953125</c:v>
                </c:pt>
                <c:pt idx="16">
                  <c:v>72.953483581542997</c:v>
                </c:pt>
                <c:pt idx="17">
                  <c:v>72.929382324218807</c:v>
                </c:pt>
                <c:pt idx="18">
                  <c:v>72.894790649414105</c:v>
                </c:pt>
                <c:pt idx="19">
                  <c:v>72.866493225097699</c:v>
                </c:pt>
                <c:pt idx="20">
                  <c:v>72.838195800781307</c:v>
                </c:pt>
                <c:pt idx="21">
                  <c:v>72.808853149414105</c:v>
                </c:pt>
                <c:pt idx="22">
                  <c:v>72.781600952148395</c:v>
                </c:pt>
                <c:pt idx="23">
                  <c:v>72.754348754882798</c:v>
                </c:pt>
                <c:pt idx="24">
                  <c:v>72.719764709472699</c:v>
                </c:pt>
                <c:pt idx="25">
                  <c:v>72.688323974609403</c:v>
                </c:pt>
                <c:pt idx="26">
                  <c:v>72.653732299804702</c:v>
                </c:pt>
                <c:pt idx="27">
                  <c:v>72.6243896484375</c:v>
                </c:pt>
                <c:pt idx="28">
                  <c:v>72.600280761718807</c:v>
                </c:pt>
                <c:pt idx="29">
                  <c:v>72.569885253906307</c:v>
                </c:pt>
                <c:pt idx="30">
                  <c:v>72.544731140136705</c:v>
                </c:pt>
                <c:pt idx="31">
                  <c:v>72.522727966308594</c:v>
                </c:pt>
                <c:pt idx="32">
                  <c:v>72.493377685546903</c:v>
                </c:pt>
                <c:pt idx="33">
                  <c:v>72.467178344726605</c:v>
                </c:pt>
                <c:pt idx="34">
                  <c:v>72.445167541503906</c:v>
                </c:pt>
                <c:pt idx="35">
                  <c:v>72.421058654785199</c:v>
                </c:pt>
                <c:pt idx="36">
                  <c:v>72.395904541015597</c:v>
                </c:pt>
                <c:pt idx="37">
                  <c:v>72.367607116699205</c:v>
                </c:pt>
                <c:pt idx="38">
                  <c:v>72.345596313476605</c:v>
                </c:pt>
                <c:pt idx="39">
                  <c:v>72.322540283203097</c:v>
                </c:pt>
                <c:pt idx="40">
                  <c:v>72.2952880859375</c:v>
                </c:pt>
                <c:pt idx="41">
                  <c:v>72.265945434570298</c:v>
                </c:pt>
                <c:pt idx="42">
                  <c:v>72.238693237304702</c:v>
                </c:pt>
                <c:pt idx="43">
                  <c:v>72.210395812988295</c:v>
                </c:pt>
                <c:pt idx="44">
                  <c:v>72.183143615722699</c:v>
                </c:pt>
                <c:pt idx="45">
                  <c:v>72.156944274902301</c:v>
                </c:pt>
                <c:pt idx="46">
                  <c:v>72.130744934082003</c:v>
                </c:pt>
                <c:pt idx="47">
                  <c:v>72.101394653320298</c:v>
                </c:pt>
                <c:pt idx="48">
                  <c:v>72.070999145507798</c:v>
                </c:pt>
                <c:pt idx="49">
                  <c:v>72.036415100097699</c:v>
                </c:pt>
                <c:pt idx="50">
                  <c:v>72.009162902832003</c:v>
                </c:pt>
                <c:pt idx="51">
                  <c:v>71.978775024414105</c:v>
                </c:pt>
                <c:pt idx="52">
                  <c:v>71.951522827148395</c:v>
                </c:pt>
                <c:pt idx="53">
                  <c:v>71.924270629882798</c:v>
                </c:pt>
                <c:pt idx="54">
                  <c:v>71.892829895019503</c:v>
                </c:pt>
                <c:pt idx="55">
                  <c:v>71.864532470703097</c:v>
                </c:pt>
                <c:pt idx="56">
                  <c:v>71.838325500488295</c:v>
                </c:pt>
                <c:pt idx="57">
                  <c:v>71.810028076171903</c:v>
                </c:pt>
                <c:pt idx="58">
                  <c:v>71.783828735351605</c:v>
                </c:pt>
                <c:pt idx="59">
                  <c:v>71.760772705078097</c:v>
                </c:pt>
                <c:pt idx="60">
                  <c:v>71.729331970214801</c:v>
                </c:pt>
                <c:pt idx="61">
                  <c:v>71.703125</c:v>
                </c:pt>
                <c:pt idx="62">
                  <c:v>71.677970886230497</c:v>
                </c:pt>
                <c:pt idx="63">
                  <c:v>71.650726318359403</c:v>
                </c:pt>
                <c:pt idx="64">
                  <c:v>71.623474121093807</c:v>
                </c:pt>
                <c:pt idx="65">
                  <c:v>71.596221923828097</c:v>
                </c:pt>
                <c:pt idx="66">
                  <c:v>71.576309204101605</c:v>
                </c:pt>
                <c:pt idx="67">
                  <c:v>71.553253173828097</c:v>
                </c:pt>
                <c:pt idx="68">
                  <c:v>71.521812438964801</c:v>
                </c:pt>
                <c:pt idx="69">
                  <c:v>71.492462158203097</c:v>
                </c:pt>
                <c:pt idx="70">
                  <c:v>71.468360900878906</c:v>
                </c:pt>
                <c:pt idx="71">
                  <c:v>71.440055847167997</c:v>
                </c:pt>
                <c:pt idx="72">
                  <c:v>71.411758422851605</c:v>
                </c:pt>
                <c:pt idx="73">
                  <c:v>71.386604309082003</c:v>
                </c:pt>
                <c:pt idx="74">
                  <c:v>71.3614501953125</c:v>
                </c:pt>
                <c:pt idx="75">
                  <c:v>71.332107543945298</c:v>
                </c:pt>
                <c:pt idx="76">
                  <c:v>71.299613952636705</c:v>
                </c:pt>
                <c:pt idx="77">
                  <c:v>71.269226074218807</c:v>
                </c:pt>
                <c:pt idx="78">
                  <c:v>71.243019104003906</c:v>
                </c:pt>
                <c:pt idx="79">
                  <c:v>71.217864990234403</c:v>
                </c:pt>
                <c:pt idx="80">
                  <c:v>71.190620422363295</c:v>
                </c:pt>
                <c:pt idx="81">
                  <c:v>71.168609619140597</c:v>
                </c:pt>
                <c:pt idx="82">
                  <c:v>71.144500732421903</c:v>
                </c:pt>
                <c:pt idx="83">
                  <c:v>71.117248535156307</c:v>
                </c:pt>
                <c:pt idx="84">
                  <c:v>71.088951110839801</c:v>
                </c:pt>
                <c:pt idx="85">
                  <c:v>71.063796997070298</c:v>
                </c:pt>
                <c:pt idx="86">
                  <c:v>71.035499572753906</c:v>
                </c:pt>
                <c:pt idx="87">
                  <c:v>71.013488769531307</c:v>
                </c:pt>
                <c:pt idx="88">
                  <c:v>70.988334655761705</c:v>
                </c:pt>
                <c:pt idx="89">
                  <c:v>70.963180541992202</c:v>
                </c:pt>
                <c:pt idx="90">
                  <c:v>70.935935974121094</c:v>
                </c:pt>
                <c:pt idx="91">
                  <c:v>70.905540466308594</c:v>
                </c:pt>
                <c:pt idx="92">
                  <c:v>70.879341125488295</c:v>
                </c:pt>
                <c:pt idx="93">
                  <c:v>70.853134155273395</c:v>
                </c:pt>
                <c:pt idx="94">
                  <c:v>70.827980041503906</c:v>
                </c:pt>
                <c:pt idx="95">
                  <c:v>70.7996826171875</c:v>
                </c:pt>
                <c:pt idx="96">
                  <c:v>70.773483276367202</c:v>
                </c:pt>
                <c:pt idx="97">
                  <c:v>70.746231079101605</c:v>
                </c:pt>
                <c:pt idx="98">
                  <c:v>70.722122192382798</c:v>
                </c:pt>
                <c:pt idx="99">
                  <c:v>70.692779541015597</c:v>
                </c:pt>
                <c:pt idx="100">
                  <c:v>70.666580200195298</c:v>
                </c:pt>
                <c:pt idx="101">
                  <c:v>70.644569396972699</c:v>
                </c:pt>
                <c:pt idx="102">
                  <c:v>70.618362426757798</c:v>
                </c:pt>
                <c:pt idx="103">
                  <c:v>70.597404479980497</c:v>
                </c:pt>
                <c:pt idx="104">
                  <c:v>70.574348449707003</c:v>
                </c:pt>
                <c:pt idx="105">
                  <c:v>70.5491943359375</c:v>
                </c:pt>
                <c:pt idx="106">
                  <c:v>70.526138305664105</c:v>
                </c:pt>
                <c:pt idx="107">
                  <c:v>70.498886108398395</c:v>
                </c:pt>
                <c:pt idx="108">
                  <c:v>70.470588684082003</c:v>
                </c:pt>
                <c:pt idx="109">
                  <c:v>70.443336486816406</c:v>
                </c:pt>
                <c:pt idx="110">
                  <c:v>70.422378540039105</c:v>
                </c:pt>
                <c:pt idx="111">
                  <c:v>70.394081115722699</c:v>
                </c:pt>
                <c:pt idx="112">
                  <c:v>70.369972229003906</c:v>
                </c:pt>
                <c:pt idx="113">
                  <c:v>70.336433410644503</c:v>
                </c:pt>
                <c:pt idx="114">
                  <c:v>70.306037902832003</c:v>
                </c:pt>
                <c:pt idx="115">
                  <c:v>70.278785705566406</c:v>
                </c:pt>
                <c:pt idx="116">
                  <c:v>70.251541137695298</c:v>
                </c:pt>
                <c:pt idx="117">
                  <c:v>70.227432250976605</c:v>
                </c:pt>
                <c:pt idx="118">
                  <c:v>70.203330993652301</c:v>
                </c:pt>
                <c:pt idx="119">
                  <c:v>70.184463500976605</c:v>
                </c:pt>
                <c:pt idx="120">
                  <c:v>70.155113220214801</c:v>
                </c:pt>
                <c:pt idx="121">
                  <c:v>70.132057189941406</c:v>
                </c:pt>
                <c:pt idx="122">
                  <c:v>70.104804992675795</c:v>
                </c:pt>
                <c:pt idx="123">
                  <c:v>70.080703735351605</c:v>
                </c:pt>
                <c:pt idx="124">
                  <c:v>70.055549621582003</c:v>
                </c:pt>
                <c:pt idx="125">
                  <c:v>70.029342651367202</c:v>
                </c:pt>
                <c:pt idx="126">
                  <c:v>70.005241394042997</c:v>
                </c:pt>
                <c:pt idx="127">
                  <c:v>69.976943969726605</c:v>
                </c:pt>
                <c:pt idx="128">
                  <c:v>69.947593688964801</c:v>
                </c:pt>
                <c:pt idx="129">
                  <c:v>69.918251037597699</c:v>
                </c:pt>
                <c:pt idx="130">
                  <c:v>69.893096923828097</c:v>
                </c:pt>
                <c:pt idx="131">
                  <c:v>69.864799499511705</c:v>
                </c:pt>
                <c:pt idx="132">
                  <c:v>69.836502075195298</c:v>
                </c:pt>
                <c:pt idx="133">
                  <c:v>69.807151794433594</c:v>
                </c:pt>
                <c:pt idx="134">
                  <c:v>69.786193847656307</c:v>
                </c:pt>
                <c:pt idx="135">
                  <c:v>69.7620849609375</c:v>
                </c:pt>
                <c:pt idx="136">
                  <c:v>69.733787536621094</c:v>
                </c:pt>
                <c:pt idx="137">
                  <c:v>69.710731506347699</c:v>
                </c:pt>
                <c:pt idx="138">
                  <c:v>69.687675476074205</c:v>
                </c:pt>
                <c:pt idx="139">
                  <c:v>69.663566589355497</c:v>
                </c:pt>
                <c:pt idx="140">
                  <c:v>69.638412475585895</c:v>
                </c:pt>
                <c:pt idx="141">
                  <c:v>69.611160278320298</c:v>
                </c:pt>
                <c:pt idx="142">
                  <c:v>69.586006164550795</c:v>
                </c:pt>
                <c:pt idx="143">
                  <c:v>69.566093444824205</c:v>
                </c:pt>
                <c:pt idx="144">
                  <c:v>69.540939331054702</c:v>
                </c:pt>
                <c:pt idx="145">
                  <c:v>69.518928527832003</c:v>
                </c:pt>
                <c:pt idx="146">
                  <c:v>69.490631103515597</c:v>
                </c:pt>
                <c:pt idx="147">
                  <c:v>69.463386535644503</c:v>
                </c:pt>
                <c:pt idx="148">
                  <c:v>69.440322875976605</c:v>
                </c:pt>
                <c:pt idx="149">
                  <c:v>69.415168762207003</c:v>
                </c:pt>
                <c:pt idx="150">
                  <c:v>69.390022277832003</c:v>
                </c:pt>
                <c:pt idx="151">
                  <c:v>69.368011474609403</c:v>
                </c:pt>
                <c:pt idx="152">
                  <c:v>69.346000671386705</c:v>
                </c:pt>
                <c:pt idx="153">
                  <c:v>69.319793701171903</c:v>
                </c:pt>
                <c:pt idx="154">
                  <c:v>69.294647216796903</c:v>
                </c:pt>
                <c:pt idx="155">
                  <c:v>69.270538330078097</c:v>
                </c:pt>
                <c:pt idx="156">
                  <c:v>69.251670837402301</c:v>
                </c:pt>
                <c:pt idx="157">
                  <c:v>69.229660034179702</c:v>
                </c:pt>
                <c:pt idx="158">
                  <c:v>69.206604003906307</c:v>
                </c:pt>
                <c:pt idx="159">
                  <c:v>69.180404663085895</c:v>
                </c:pt>
                <c:pt idx="160">
                  <c:v>69.159439086914105</c:v>
                </c:pt>
                <c:pt idx="161">
                  <c:v>69.134284973144503</c:v>
                </c:pt>
                <c:pt idx="162">
                  <c:v>69.110183715820298</c:v>
                </c:pt>
                <c:pt idx="163">
                  <c:v>69.082931518554702</c:v>
                </c:pt>
                <c:pt idx="164">
                  <c:v>69.054634094238295</c:v>
                </c:pt>
                <c:pt idx="165">
                  <c:v>69.029479980468807</c:v>
                </c:pt>
                <c:pt idx="166">
                  <c:v>69.003280639648395</c:v>
                </c:pt>
                <c:pt idx="167">
                  <c:v>68.979171752929702</c:v>
                </c:pt>
                <c:pt idx="168">
                  <c:v>68.951919555664105</c:v>
                </c:pt>
                <c:pt idx="169">
                  <c:v>68.925720214843807</c:v>
                </c:pt>
                <c:pt idx="170">
                  <c:v>68.896736145019503</c:v>
                </c:pt>
                <c:pt idx="171">
                  <c:v>68.876068115234403</c:v>
                </c:pt>
                <c:pt idx="172">
                  <c:v>68.851058959960895</c:v>
                </c:pt>
                <c:pt idx="173">
                  <c:v>68.830398559570298</c:v>
                </c:pt>
                <c:pt idx="174">
                  <c:v>68.806472778320298</c:v>
                </c:pt>
                <c:pt idx="175">
                  <c:v>68.783638000488295</c:v>
                </c:pt>
                <c:pt idx="176">
                  <c:v>68.760803222656307</c:v>
                </c:pt>
                <c:pt idx="177">
                  <c:v>68.733612060546903</c:v>
                </c:pt>
                <c:pt idx="178">
                  <c:v>68.712951660156307</c:v>
                </c:pt>
                <c:pt idx="179">
                  <c:v>68.694465637207003</c:v>
                </c:pt>
                <c:pt idx="180">
                  <c:v>68.671630859375</c:v>
                </c:pt>
                <c:pt idx="181">
                  <c:v>68.645530700683594</c:v>
                </c:pt>
                <c:pt idx="182">
                  <c:v>68.620521545410199</c:v>
                </c:pt>
                <c:pt idx="183">
                  <c:v>68.597686767578097</c:v>
                </c:pt>
                <c:pt idx="184">
                  <c:v>68.572669982910199</c:v>
                </c:pt>
                <c:pt idx="185">
                  <c:v>68.543312072753906</c:v>
                </c:pt>
                <c:pt idx="186">
                  <c:v>68.520477294921903</c:v>
                </c:pt>
                <c:pt idx="187">
                  <c:v>68.498725891113295</c:v>
                </c:pt>
                <c:pt idx="188">
                  <c:v>68.468276977539105</c:v>
                </c:pt>
                <c:pt idx="189">
                  <c:v>68.440002441406307</c:v>
                </c:pt>
                <c:pt idx="190">
                  <c:v>68.408462524414105</c:v>
                </c:pt>
                <c:pt idx="191">
                  <c:v>68.378013610839801</c:v>
                </c:pt>
                <c:pt idx="192">
                  <c:v>68.348655700683594</c:v>
                </c:pt>
                <c:pt idx="193">
                  <c:v>68.320381164550795</c:v>
                </c:pt>
                <c:pt idx="194">
                  <c:v>68.293197631835895</c:v>
                </c:pt>
                <c:pt idx="195">
                  <c:v>68.263832092285199</c:v>
                </c:pt>
                <c:pt idx="196">
                  <c:v>68.2322998046875</c:v>
                </c:pt>
                <c:pt idx="197">
                  <c:v>68.202934265136705</c:v>
                </c:pt>
                <c:pt idx="198">
                  <c:v>68.180099487304702</c:v>
                </c:pt>
                <c:pt idx="199">
                  <c:v>68.156173706054702</c:v>
                </c:pt>
                <c:pt idx="200">
                  <c:v>68.133338928222699</c:v>
                </c:pt>
                <c:pt idx="201">
                  <c:v>68.109413146972699</c:v>
                </c:pt>
                <c:pt idx="202">
                  <c:v>68.082229614257798</c:v>
                </c:pt>
                <c:pt idx="203">
                  <c:v>68.053955078125</c:v>
                </c:pt>
                <c:pt idx="204">
                  <c:v>68.027854919433594</c:v>
                </c:pt>
                <c:pt idx="205">
                  <c:v>68.001754760742202</c:v>
                </c:pt>
                <c:pt idx="206">
                  <c:v>67.976745605468807</c:v>
                </c:pt>
                <c:pt idx="207">
                  <c:v>67.950645446777301</c:v>
                </c:pt>
                <c:pt idx="208">
                  <c:v>67.922370910644503</c:v>
                </c:pt>
                <c:pt idx="209">
                  <c:v>67.896270751953097</c:v>
                </c:pt>
                <c:pt idx="210">
                  <c:v>67.873435974121094</c:v>
                </c:pt>
                <c:pt idx="211">
                  <c:v>67.8516845703125</c:v>
                </c:pt>
                <c:pt idx="212">
                  <c:v>67.827766418457003</c:v>
                </c:pt>
                <c:pt idx="213">
                  <c:v>67.801666259765597</c:v>
                </c:pt>
                <c:pt idx="214">
                  <c:v>67.778831481933594</c:v>
                </c:pt>
                <c:pt idx="215">
                  <c:v>67.758163452148395</c:v>
                </c:pt>
                <c:pt idx="216">
                  <c:v>67.734245300292997</c:v>
                </c:pt>
                <c:pt idx="217">
                  <c:v>67.709228515625</c:v>
                </c:pt>
                <c:pt idx="218">
                  <c:v>67.687484741210895</c:v>
                </c:pt>
                <c:pt idx="219">
                  <c:v>67.658119201660199</c:v>
                </c:pt>
                <c:pt idx="220">
                  <c:v>67.634193420410199</c:v>
                </c:pt>
                <c:pt idx="221">
                  <c:v>67.608100891113295</c:v>
                </c:pt>
                <c:pt idx="222">
                  <c:v>67.587432861328097</c:v>
                </c:pt>
                <c:pt idx="223">
                  <c:v>67.5667724609375</c:v>
                </c:pt>
                <c:pt idx="224">
                  <c:v>67.5428466796875</c:v>
                </c:pt>
                <c:pt idx="225">
                  <c:v>67.523277282714801</c:v>
                </c:pt>
                <c:pt idx="226">
                  <c:v>67.500442504882798</c:v>
                </c:pt>
                <c:pt idx="227">
                  <c:v>67.476516723632798</c:v>
                </c:pt>
                <c:pt idx="228">
                  <c:v>67.452590942382798</c:v>
                </c:pt>
                <c:pt idx="229">
                  <c:v>67.430839538574205</c:v>
                </c:pt>
                <c:pt idx="230">
                  <c:v>67.406921386718807</c:v>
                </c:pt>
                <c:pt idx="231">
                  <c:v>67.379730224609403</c:v>
                </c:pt>
                <c:pt idx="232">
                  <c:v>67.354721069335895</c:v>
                </c:pt>
                <c:pt idx="233">
                  <c:v>67.327537536621094</c:v>
                </c:pt>
                <c:pt idx="234">
                  <c:v>67.304695129394503</c:v>
                </c:pt>
                <c:pt idx="235">
                  <c:v>67.277511596679702</c:v>
                </c:pt>
                <c:pt idx="236">
                  <c:v>67.251411437988295</c:v>
                </c:pt>
                <c:pt idx="237">
                  <c:v>67.226402282714801</c:v>
                </c:pt>
                <c:pt idx="238">
                  <c:v>67.204650878906307</c:v>
                </c:pt>
                <c:pt idx="239">
                  <c:v>67.182899475097699</c:v>
                </c:pt>
                <c:pt idx="240">
                  <c:v>67.156806945800795</c:v>
                </c:pt>
                <c:pt idx="241">
                  <c:v>67.135055541992202</c:v>
                </c:pt>
                <c:pt idx="242">
                  <c:v>67.113304138183594</c:v>
                </c:pt>
                <c:pt idx="243">
                  <c:v>67.094818115234403</c:v>
                </c:pt>
                <c:pt idx="244">
                  <c:v>67.073066711425795</c:v>
                </c:pt>
                <c:pt idx="245">
                  <c:v>67.046966552734403</c:v>
                </c:pt>
                <c:pt idx="246">
                  <c:v>67.021957397460895</c:v>
                </c:pt>
                <c:pt idx="247">
                  <c:v>66.9969482421875</c:v>
                </c:pt>
                <c:pt idx="248">
                  <c:v>66.970848083496094</c:v>
                </c:pt>
                <c:pt idx="249">
                  <c:v>66.946922302246094</c:v>
                </c:pt>
                <c:pt idx="250">
                  <c:v>66.924087524414105</c:v>
                </c:pt>
                <c:pt idx="251">
                  <c:v>66.895812988281307</c:v>
                </c:pt>
                <c:pt idx="252">
                  <c:v>66.870803833007798</c:v>
                </c:pt>
                <c:pt idx="253">
                  <c:v>66.846878051757798</c:v>
                </c:pt>
                <c:pt idx="254">
                  <c:v>66.821868896484403</c:v>
                </c:pt>
                <c:pt idx="255">
                  <c:v>66.801208496093807</c:v>
                </c:pt>
                <c:pt idx="256">
                  <c:v>66.785980224609403</c:v>
                </c:pt>
                <c:pt idx="257">
                  <c:v>66.768585205078097</c:v>
                </c:pt>
                <c:pt idx="258">
                  <c:v>66.744659423828097</c:v>
                </c:pt>
                <c:pt idx="259">
                  <c:v>66.7239990234375</c:v>
                </c:pt>
                <c:pt idx="260">
                  <c:v>66.7000732421875</c:v>
                </c:pt>
                <c:pt idx="261">
                  <c:v>66.681587219238295</c:v>
                </c:pt>
                <c:pt idx="262">
                  <c:v>66.659835815429702</c:v>
                </c:pt>
                <c:pt idx="263">
                  <c:v>66.635910034179702</c:v>
                </c:pt>
                <c:pt idx="264">
                  <c:v>66.611984252929702</c:v>
                </c:pt>
                <c:pt idx="265">
                  <c:v>66.588066101074205</c:v>
                </c:pt>
                <c:pt idx="266">
                  <c:v>66.563049316406307</c:v>
                </c:pt>
                <c:pt idx="267">
                  <c:v>66.538040161132798</c:v>
                </c:pt>
                <c:pt idx="268">
                  <c:v>66.515205383300795</c:v>
                </c:pt>
                <c:pt idx="269">
                  <c:v>66.488014221191406</c:v>
                </c:pt>
                <c:pt idx="270">
                  <c:v>66.464096069335895</c:v>
                </c:pt>
                <c:pt idx="271">
                  <c:v>66.444519042968807</c:v>
                </c:pt>
                <c:pt idx="272">
                  <c:v>66.420593261718807</c:v>
                </c:pt>
                <c:pt idx="273">
                  <c:v>66.397758483886705</c:v>
                </c:pt>
                <c:pt idx="274">
                  <c:v>66.370574951171903</c:v>
                </c:pt>
                <c:pt idx="275">
                  <c:v>66.347732543945298</c:v>
                </c:pt>
                <c:pt idx="276">
                  <c:v>66.315109252929702</c:v>
                </c:pt>
                <c:pt idx="277">
                  <c:v>66.291191101074205</c:v>
                </c:pt>
                <c:pt idx="278">
                  <c:v>66.268348693847699</c:v>
                </c:pt>
                <c:pt idx="279">
                  <c:v>66.244430541992202</c:v>
                </c:pt>
                <c:pt idx="280">
                  <c:v>66.218330383300795</c:v>
                </c:pt>
                <c:pt idx="281">
                  <c:v>66.18896484375</c:v>
                </c:pt>
                <c:pt idx="282">
                  <c:v>66.165046691894503</c:v>
                </c:pt>
                <c:pt idx="283">
                  <c:v>66.142204284667997</c:v>
                </c:pt>
                <c:pt idx="284">
                  <c:v>66.122634887695298</c:v>
                </c:pt>
                <c:pt idx="285">
                  <c:v>66.099792480468807</c:v>
                </c:pt>
                <c:pt idx="286">
                  <c:v>66.086746215820298</c:v>
                </c:pt>
                <c:pt idx="287">
                  <c:v>66.063911437988295</c:v>
                </c:pt>
                <c:pt idx="288">
                  <c:v>66.041076660156307</c:v>
                </c:pt>
                <c:pt idx="289">
                  <c:v>66.017150878906307</c:v>
                </c:pt>
                <c:pt idx="290">
                  <c:v>65.994316101074205</c:v>
                </c:pt>
                <c:pt idx="291">
                  <c:v>65.972564697265597</c:v>
                </c:pt>
                <c:pt idx="292">
                  <c:v>65.949729919433594</c:v>
                </c:pt>
                <c:pt idx="293">
                  <c:v>65.920364379882798</c:v>
                </c:pt>
                <c:pt idx="294">
                  <c:v>65.899703979492202</c:v>
                </c:pt>
                <c:pt idx="295">
                  <c:v>65.876869201660199</c:v>
                </c:pt>
                <c:pt idx="296">
                  <c:v>65.849678039550795</c:v>
                </c:pt>
                <c:pt idx="297">
                  <c:v>65.825759887695298</c:v>
                </c:pt>
                <c:pt idx="298">
                  <c:v>65.799659729003906</c:v>
                </c:pt>
                <c:pt idx="299">
                  <c:v>65.774642944335895</c:v>
                </c:pt>
                <c:pt idx="300">
                  <c:v>65.752899169921903</c:v>
                </c:pt>
                <c:pt idx="301">
                  <c:v>65.727882385253906</c:v>
                </c:pt>
                <c:pt idx="302">
                  <c:v>65.706138610839801</c:v>
                </c:pt>
                <c:pt idx="303">
                  <c:v>65.686561584472699</c:v>
                </c:pt>
                <c:pt idx="304">
                  <c:v>65.658287048339801</c:v>
                </c:pt>
                <c:pt idx="305">
                  <c:v>65.633277893066406</c:v>
                </c:pt>
                <c:pt idx="306">
                  <c:v>65.613700866699205</c:v>
                </c:pt>
                <c:pt idx="307">
                  <c:v>65.590866088867202</c:v>
                </c:pt>
                <c:pt idx="308">
                  <c:v>65.568031311035199</c:v>
                </c:pt>
                <c:pt idx="309">
                  <c:v>65.548454284667997</c:v>
                </c:pt>
                <c:pt idx="310">
                  <c:v>65.526702880859403</c:v>
                </c:pt>
                <c:pt idx="311">
                  <c:v>65.507133483886705</c:v>
                </c:pt>
                <c:pt idx="312">
                  <c:v>65.483207702636705</c:v>
                </c:pt>
                <c:pt idx="313">
                  <c:v>65.457107543945298</c:v>
                </c:pt>
                <c:pt idx="314">
                  <c:v>65.434272766113295</c:v>
                </c:pt>
                <c:pt idx="315">
                  <c:v>65.415786743164105</c:v>
                </c:pt>
                <c:pt idx="316">
                  <c:v>65.386421203613295</c:v>
                </c:pt>
                <c:pt idx="317">
                  <c:v>65.366851806640597</c:v>
                </c:pt>
                <c:pt idx="318">
                  <c:v>65.348365783691406</c:v>
                </c:pt>
                <c:pt idx="319">
                  <c:v>65.325523376464801</c:v>
                </c:pt>
                <c:pt idx="320">
                  <c:v>65.302688598632798</c:v>
                </c:pt>
                <c:pt idx="321">
                  <c:v>65.278762817382798</c:v>
                </c:pt>
                <c:pt idx="322">
                  <c:v>65.255928039550795</c:v>
                </c:pt>
                <c:pt idx="323">
                  <c:v>65.238533020019503</c:v>
                </c:pt>
                <c:pt idx="324">
                  <c:v>65.222221374511705</c:v>
                </c:pt>
                <c:pt idx="325">
                  <c:v>65.199378967285199</c:v>
                </c:pt>
                <c:pt idx="326">
                  <c:v>65.180892944335895</c:v>
                </c:pt>
                <c:pt idx="327">
                  <c:v>65.156974792480497</c:v>
                </c:pt>
                <c:pt idx="328">
                  <c:v>65.133049011230497</c:v>
                </c:pt>
                <c:pt idx="329">
                  <c:v>65.109123229980497</c:v>
                </c:pt>
                <c:pt idx="330">
                  <c:v>65.087371826171903</c:v>
                </c:pt>
                <c:pt idx="331">
                  <c:v>65.065628051757798</c:v>
                </c:pt>
                <c:pt idx="332">
                  <c:v>65.042785644531307</c:v>
                </c:pt>
                <c:pt idx="333">
                  <c:v>65.015602111816406</c:v>
                </c:pt>
                <c:pt idx="334">
                  <c:v>64.991676330566406</c:v>
                </c:pt>
                <c:pt idx="335">
                  <c:v>64.966667175292997</c:v>
                </c:pt>
                <c:pt idx="336">
                  <c:v>64.941658020019503</c:v>
                </c:pt>
                <c:pt idx="337">
                  <c:v>64.919906616210895</c:v>
                </c:pt>
                <c:pt idx="338">
                  <c:v>64.897071838378906</c:v>
                </c:pt>
                <c:pt idx="339">
                  <c:v>64.876403808593807</c:v>
                </c:pt>
                <c:pt idx="340">
                  <c:v>64.850311279296903</c:v>
                </c:pt>
                <c:pt idx="341">
                  <c:v>64.826385498046903</c:v>
                </c:pt>
                <c:pt idx="342">
                  <c:v>64.803550720214801</c:v>
                </c:pt>
                <c:pt idx="343">
                  <c:v>64.785064697265597</c:v>
                </c:pt>
                <c:pt idx="344">
                  <c:v>64.761138916015597</c:v>
                </c:pt>
                <c:pt idx="345">
                  <c:v>64.736122131347699</c:v>
                </c:pt>
                <c:pt idx="346">
                  <c:v>64.713287353515597</c:v>
                </c:pt>
                <c:pt idx="347">
                  <c:v>64.687187194824205</c:v>
                </c:pt>
                <c:pt idx="348">
                  <c:v>64.665443420410199</c:v>
                </c:pt>
                <c:pt idx="349">
                  <c:v>64.643692016601605</c:v>
                </c:pt>
                <c:pt idx="350">
                  <c:v>64.627380371093807</c:v>
                </c:pt>
                <c:pt idx="351">
                  <c:v>64.607803344726605</c:v>
                </c:pt>
                <c:pt idx="352">
                  <c:v>64.588233947753906</c:v>
                </c:pt>
                <c:pt idx="353">
                  <c:v>64.566482543945298</c:v>
                </c:pt>
                <c:pt idx="354">
                  <c:v>64.547996520996094</c:v>
                </c:pt>
                <c:pt idx="355">
                  <c:v>64.525161743164105</c:v>
                </c:pt>
                <c:pt idx="356">
                  <c:v>64.504493713378906</c:v>
                </c:pt>
                <c:pt idx="357">
                  <c:v>64.486007690429702</c:v>
                </c:pt>
                <c:pt idx="358">
                  <c:v>64.465347290039105</c:v>
                </c:pt>
                <c:pt idx="359">
                  <c:v>64.447952270507798</c:v>
                </c:pt>
                <c:pt idx="360">
                  <c:v>64.428375244140597</c:v>
                </c:pt>
                <c:pt idx="361">
                  <c:v>64.404449462890597</c:v>
                </c:pt>
                <c:pt idx="362">
                  <c:v>64.379440307617202</c:v>
                </c:pt>
                <c:pt idx="363">
                  <c:v>64.356605529785199</c:v>
                </c:pt>
                <c:pt idx="364">
                  <c:v>64.327239990234403</c:v>
                </c:pt>
                <c:pt idx="365">
                  <c:v>64.310928344726605</c:v>
                </c:pt>
                <c:pt idx="366">
                  <c:v>64.290267944335895</c:v>
                </c:pt>
                <c:pt idx="367">
                  <c:v>64.269607543945298</c:v>
                </c:pt>
                <c:pt idx="368">
                  <c:v>64.247856140136705</c:v>
                </c:pt>
                <c:pt idx="369">
                  <c:v>64.221755981445298</c:v>
                </c:pt>
                <c:pt idx="370">
                  <c:v>64.197837829589801</c:v>
                </c:pt>
                <c:pt idx="371">
                  <c:v>64.179344177246094</c:v>
                </c:pt>
                <c:pt idx="372">
                  <c:v>64.160858154296903</c:v>
                </c:pt>
                <c:pt idx="373">
                  <c:v>64.143463134765597</c:v>
                </c:pt>
                <c:pt idx="374">
                  <c:v>64.127151489257798</c:v>
                </c:pt>
                <c:pt idx="375">
                  <c:v>64.107574462890597</c:v>
                </c:pt>
                <c:pt idx="376">
                  <c:v>64.090179443359403</c:v>
                </c:pt>
                <c:pt idx="377">
                  <c:v>64.071693420410199</c:v>
                </c:pt>
                <c:pt idx="378">
                  <c:v>64.049942016601605</c:v>
                </c:pt>
                <c:pt idx="379">
                  <c:v>64.032539367675795</c:v>
                </c:pt>
                <c:pt idx="380">
                  <c:v>64.016227722167997</c:v>
                </c:pt>
                <c:pt idx="381">
                  <c:v>63.9977416992188</c:v>
                </c:pt>
                <c:pt idx="382">
                  <c:v>63.982517242431598</c:v>
                </c:pt>
                <c:pt idx="383">
                  <c:v>63.964031219482401</c:v>
                </c:pt>
                <c:pt idx="384">
                  <c:v>63.945545196533203</c:v>
                </c:pt>
                <c:pt idx="385">
                  <c:v>63.928146362304702</c:v>
                </c:pt>
                <c:pt idx="386">
                  <c:v>63.915096282958999</c:v>
                </c:pt>
                <c:pt idx="387">
                  <c:v>63.896610260009801</c:v>
                </c:pt>
                <c:pt idx="388">
                  <c:v>63.882472991943402</c:v>
                </c:pt>
                <c:pt idx="389">
                  <c:v>63.868335723877003</c:v>
                </c:pt>
                <c:pt idx="390">
                  <c:v>63.853111267089801</c:v>
                </c:pt>
                <c:pt idx="391">
                  <c:v>63.836799621582003</c:v>
                </c:pt>
                <c:pt idx="392">
                  <c:v>63.820487976074197</c:v>
                </c:pt>
                <c:pt idx="393">
                  <c:v>63.802001953125</c:v>
                </c:pt>
                <c:pt idx="394">
                  <c:v>63.785690307617202</c:v>
                </c:pt>
                <c:pt idx="395">
                  <c:v>63.767200469970703</c:v>
                </c:pt>
                <c:pt idx="396">
                  <c:v>63.750888824462898</c:v>
                </c:pt>
                <c:pt idx="397">
                  <c:v>63.737842559814503</c:v>
                </c:pt>
                <c:pt idx="398">
                  <c:v>63.7247924804688</c:v>
                </c:pt>
                <c:pt idx="399">
                  <c:v>63.707393646240199</c:v>
                </c:pt>
                <c:pt idx="400">
                  <c:v>63.683467864990199</c:v>
                </c:pt>
                <c:pt idx="401">
                  <c:v>63.667156219482401</c:v>
                </c:pt>
                <c:pt idx="402">
                  <c:v>63.649757385253899</c:v>
                </c:pt>
                <c:pt idx="403">
                  <c:v>63.6356201171875</c:v>
                </c:pt>
                <c:pt idx="404">
                  <c:v>63.620395660400398</c:v>
                </c:pt>
                <c:pt idx="405">
                  <c:v>63.606258392333999</c:v>
                </c:pt>
                <c:pt idx="406">
                  <c:v>63.586685180664098</c:v>
                </c:pt>
                <c:pt idx="407">
                  <c:v>63.569286346435497</c:v>
                </c:pt>
                <c:pt idx="408">
                  <c:v>63.551887512207003</c:v>
                </c:pt>
                <c:pt idx="409">
                  <c:v>63.535572052002003</c:v>
                </c:pt>
                <c:pt idx="410">
                  <c:v>63.524700164794901</c:v>
                </c:pt>
                <c:pt idx="411">
                  <c:v>63.512737274169901</c:v>
                </c:pt>
                <c:pt idx="412">
                  <c:v>63.498600006103501</c:v>
                </c:pt>
                <c:pt idx="413">
                  <c:v>63.486637115478501</c:v>
                </c:pt>
                <c:pt idx="414">
                  <c:v>63.480113983154297</c:v>
                </c:pt>
                <c:pt idx="415">
                  <c:v>63.472499847412102</c:v>
                </c:pt>
                <c:pt idx="416">
                  <c:v>63.464889526367202</c:v>
                </c:pt>
                <c:pt idx="417">
                  <c:v>63.456188201904297</c:v>
                </c:pt>
                <c:pt idx="418">
                  <c:v>63.446403503417997</c:v>
                </c:pt>
                <c:pt idx="419">
                  <c:v>63.437702178955099</c:v>
                </c:pt>
                <c:pt idx="420">
                  <c:v>63.4355278015137</c:v>
                </c:pt>
                <c:pt idx="421">
                  <c:v>63.430091857910199</c:v>
                </c:pt>
                <c:pt idx="422">
                  <c:v>63.418128967285199</c:v>
                </c:pt>
                <c:pt idx="423">
                  <c:v>63.412693023681598</c:v>
                </c:pt>
                <c:pt idx="424">
                  <c:v>63.401817321777301</c:v>
                </c:pt>
                <c:pt idx="425">
                  <c:v>63.393115997314503</c:v>
                </c:pt>
                <c:pt idx="426">
                  <c:v>63.3844184875488</c:v>
                </c:pt>
                <c:pt idx="427">
                  <c:v>63.377891540527301</c:v>
                </c:pt>
                <c:pt idx="428">
                  <c:v>63.3724555969238</c:v>
                </c:pt>
                <c:pt idx="429">
                  <c:v>63.367019653320298</c:v>
                </c:pt>
                <c:pt idx="430">
                  <c:v>63.361579895019503</c:v>
                </c:pt>
                <c:pt idx="431">
                  <c:v>63.352882385253899</c:v>
                </c:pt>
                <c:pt idx="432">
                  <c:v>63.353969573974602</c:v>
                </c:pt>
                <c:pt idx="433">
                  <c:v>63.3485298156738</c:v>
                </c:pt>
                <c:pt idx="434">
                  <c:v>63.346355438232401</c:v>
                </c:pt>
                <c:pt idx="435">
                  <c:v>63.342006683349602</c:v>
                </c:pt>
                <c:pt idx="436">
                  <c:v>63.343093872070298</c:v>
                </c:pt>
                <c:pt idx="437">
                  <c:v>63.339832305908203</c:v>
                </c:pt>
                <c:pt idx="438">
                  <c:v>63.336570739746101</c:v>
                </c:pt>
                <c:pt idx="439">
                  <c:v>63.3387451171875</c:v>
                </c:pt>
                <c:pt idx="440">
                  <c:v>63.337657928466797</c:v>
                </c:pt>
                <c:pt idx="441">
                  <c:v>63.340919494628899</c:v>
                </c:pt>
                <c:pt idx="442">
                  <c:v>63.3387451171875</c:v>
                </c:pt>
                <c:pt idx="443">
                  <c:v>63.337657928466797</c:v>
                </c:pt>
                <c:pt idx="444">
                  <c:v>63.334392547607401</c:v>
                </c:pt>
                <c:pt idx="445">
                  <c:v>63.334392547607401</c:v>
                </c:pt>
                <c:pt idx="446">
                  <c:v>63.330043792724602</c:v>
                </c:pt>
                <c:pt idx="447">
                  <c:v>63.3267822265625</c:v>
                </c:pt>
                <c:pt idx="448">
                  <c:v>63.324607849121101</c:v>
                </c:pt>
                <c:pt idx="449">
                  <c:v>63.319168090820298</c:v>
                </c:pt>
                <c:pt idx="450">
                  <c:v>63.3148193359375</c:v>
                </c:pt>
                <c:pt idx="451">
                  <c:v>63.307209014892599</c:v>
                </c:pt>
                <c:pt idx="452">
                  <c:v>63.307209014892599</c:v>
                </c:pt>
                <c:pt idx="453">
                  <c:v>63.307209014892599</c:v>
                </c:pt>
                <c:pt idx="454">
                  <c:v>63.307209014892599</c:v>
                </c:pt>
                <c:pt idx="455">
                  <c:v>63.3050346374512</c:v>
                </c:pt>
                <c:pt idx="456">
                  <c:v>63.303947448730497</c:v>
                </c:pt>
                <c:pt idx="457">
                  <c:v>63.3050346374512</c:v>
                </c:pt>
                <c:pt idx="458">
                  <c:v>63.307209014892599</c:v>
                </c:pt>
                <c:pt idx="459">
                  <c:v>63.307209014892599</c:v>
                </c:pt>
                <c:pt idx="460">
                  <c:v>63.312644958496101</c:v>
                </c:pt>
                <c:pt idx="461">
                  <c:v>63.316993713378899</c:v>
                </c:pt>
                <c:pt idx="462">
                  <c:v>63.323520660400398</c:v>
                </c:pt>
                <c:pt idx="463">
                  <c:v>63.327869415283203</c:v>
                </c:pt>
                <c:pt idx="464">
                  <c:v>63.331130981445298</c:v>
                </c:pt>
                <c:pt idx="465">
                  <c:v>63.336570739746101</c:v>
                </c:pt>
                <c:pt idx="466">
                  <c:v>63.343093872070298</c:v>
                </c:pt>
                <c:pt idx="467">
                  <c:v>63.347442626953097</c:v>
                </c:pt>
                <c:pt idx="468">
                  <c:v>63.353969573974602</c:v>
                </c:pt>
                <c:pt idx="469">
                  <c:v>63.363754272460902</c:v>
                </c:pt>
                <c:pt idx="470">
                  <c:v>63.362667083740199</c:v>
                </c:pt>
                <c:pt idx="471">
                  <c:v>63.368106842041001</c:v>
                </c:pt>
                <c:pt idx="472">
                  <c:v>63.368106842041001</c:v>
                </c:pt>
                <c:pt idx="473">
                  <c:v>63.369194030761697</c:v>
                </c:pt>
                <c:pt idx="474">
                  <c:v>63.374629974365199</c:v>
                </c:pt>
                <c:pt idx="475">
                  <c:v>63.375717163085902</c:v>
                </c:pt>
                <c:pt idx="476">
                  <c:v>63.381153106689503</c:v>
                </c:pt>
                <c:pt idx="477">
                  <c:v>63.388767242431598</c:v>
                </c:pt>
                <c:pt idx="478">
                  <c:v>63.393115997314503</c:v>
                </c:pt>
                <c:pt idx="479">
                  <c:v>63.400730133056598</c:v>
                </c:pt>
                <c:pt idx="480">
                  <c:v>63.412693023681598</c:v>
                </c:pt>
                <c:pt idx="481">
                  <c:v>63.422477722167997</c:v>
                </c:pt>
                <c:pt idx="482">
                  <c:v>63.433353424072301</c:v>
                </c:pt>
                <c:pt idx="483">
                  <c:v>63.440963745117202</c:v>
                </c:pt>
                <c:pt idx="484">
                  <c:v>63.450752258300803</c:v>
                </c:pt>
                <c:pt idx="485">
                  <c:v>63.467063903808601</c:v>
                </c:pt>
                <c:pt idx="486">
                  <c:v>63.477939605712898</c:v>
                </c:pt>
                <c:pt idx="487">
                  <c:v>63.486637115478501</c:v>
                </c:pt>
                <c:pt idx="488">
                  <c:v>63.498600006103501</c:v>
                </c:pt>
                <c:pt idx="489">
                  <c:v>63.506214141845703</c:v>
                </c:pt>
                <c:pt idx="490">
                  <c:v>63.5149116516113</c:v>
                </c:pt>
                <c:pt idx="491">
                  <c:v>63.525787353515597</c:v>
                </c:pt>
                <c:pt idx="492">
                  <c:v>63.5388374328613</c:v>
                </c:pt>
                <c:pt idx="493">
                  <c:v>63.552974700927699</c:v>
                </c:pt>
                <c:pt idx="494">
                  <c:v>63.563846588134801</c:v>
                </c:pt>
                <c:pt idx="495">
                  <c:v>63.576896667480497</c:v>
                </c:pt>
                <c:pt idx="496">
                  <c:v>63.587772369384801</c:v>
                </c:pt>
                <c:pt idx="497">
                  <c:v>63.605171203613303</c:v>
                </c:pt>
                <c:pt idx="498">
                  <c:v>63.621482849121101</c:v>
                </c:pt>
                <c:pt idx="499">
                  <c:v>63.639968872070298</c:v>
                </c:pt>
                <c:pt idx="500">
                  <c:v>63.654106140136697</c:v>
                </c:pt>
                <c:pt idx="501">
                  <c:v>63.668243408203097</c:v>
                </c:pt>
                <c:pt idx="502">
                  <c:v>63.684555053710902</c:v>
                </c:pt>
                <c:pt idx="503">
                  <c:v>63.701953887939503</c:v>
                </c:pt>
                <c:pt idx="504">
                  <c:v>63.721527099609403</c:v>
                </c:pt>
                <c:pt idx="505">
                  <c:v>63.7324028015137</c:v>
                </c:pt>
                <c:pt idx="506">
                  <c:v>63.747627258300803</c:v>
                </c:pt>
                <c:pt idx="507">
                  <c:v>63.762851715087898</c:v>
                </c:pt>
                <c:pt idx="508">
                  <c:v>63.772640228271499</c:v>
                </c:pt>
                <c:pt idx="509">
                  <c:v>63.788951873779297</c:v>
                </c:pt>
                <c:pt idx="510">
                  <c:v>63.812873840332003</c:v>
                </c:pt>
                <c:pt idx="511">
                  <c:v>63.832450866699197</c:v>
                </c:pt>
                <c:pt idx="512">
                  <c:v>63.848762512207003</c:v>
                </c:pt>
                <c:pt idx="513">
                  <c:v>63.871597290039098</c:v>
                </c:pt>
                <c:pt idx="514">
                  <c:v>63.888996124267599</c:v>
                </c:pt>
                <c:pt idx="515">
                  <c:v>63.914009094238303</c:v>
                </c:pt>
                <c:pt idx="516">
                  <c:v>63.935756683349602</c:v>
                </c:pt>
                <c:pt idx="517">
                  <c:v>63.9564208984375</c:v>
                </c:pt>
                <c:pt idx="518">
                  <c:v>63.980342864990199</c:v>
                </c:pt>
                <c:pt idx="519">
                  <c:v>63.9977416992188</c:v>
                </c:pt>
                <c:pt idx="520">
                  <c:v>64.008613586425795</c:v>
                </c:pt>
                <c:pt idx="521">
                  <c:v>64.028190612792997</c:v>
                </c:pt>
                <c:pt idx="522">
                  <c:v>64.044502258300795</c:v>
                </c:pt>
                <c:pt idx="523">
                  <c:v>64.064079284667997</c:v>
                </c:pt>
                <c:pt idx="524">
                  <c:v>64.090179443359403</c:v>
                </c:pt>
                <c:pt idx="525">
                  <c:v>64.11083984375</c:v>
                </c:pt>
                <c:pt idx="526">
                  <c:v>64.132583618164105</c:v>
                </c:pt>
                <c:pt idx="527">
                  <c:v>64.154335021972699</c:v>
                </c:pt>
                <c:pt idx="528">
                  <c:v>64.180435180664105</c:v>
                </c:pt>
                <c:pt idx="529">
                  <c:v>64.2054443359375</c:v>
                </c:pt>
                <c:pt idx="530">
                  <c:v>64.236984252929702</c:v>
                </c:pt>
                <c:pt idx="531">
                  <c:v>64.263084411621094</c:v>
                </c:pt>
                <c:pt idx="532">
                  <c:v>64.288093566894503</c:v>
                </c:pt>
                <c:pt idx="533">
                  <c:v>64.307670593261705</c:v>
                </c:pt>
                <c:pt idx="534">
                  <c:v>64.328330993652301</c:v>
                </c:pt>
                <c:pt idx="535">
                  <c:v>64.351165771484403</c:v>
                </c:pt>
                <c:pt idx="536">
                  <c:v>64.371826171875</c:v>
                </c:pt>
                <c:pt idx="537">
                  <c:v>64.399017333984403</c:v>
                </c:pt>
                <c:pt idx="538">
                  <c:v>64.425109863281307</c:v>
                </c:pt>
                <c:pt idx="539">
                  <c:v>64.451210021972699</c:v>
                </c:pt>
                <c:pt idx="540">
                  <c:v>64.474044799804702</c:v>
                </c:pt>
                <c:pt idx="541">
                  <c:v>64.497970581054702</c:v>
                </c:pt>
                <c:pt idx="542">
                  <c:v>64.527336120605497</c:v>
                </c:pt>
                <c:pt idx="543">
                  <c:v>64.555610656738295</c:v>
                </c:pt>
                <c:pt idx="544">
                  <c:v>64.584968566894503</c:v>
                </c:pt>
                <c:pt idx="545">
                  <c:v>64.618682861328097</c:v>
                </c:pt>
                <c:pt idx="546">
                  <c:v>64.654563903808594</c:v>
                </c:pt>
                <c:pt idx="547">
                  <c:v>64.681755065917997</c:v>
                </c:pt>
                <c:pt idx="548">
                  <c:v>64.708938598632798</c:v>
                </c:pt>
                <c:pt idx="549">
                  <c:v>64.737213134765597</c:v>
                </c:pt>
                <c:pt idx="550">
                  <c:v>64.764396667480497</c:v>
                </c:pt>
                <c:pt idx="551">
                  <c:v>64.794845581054702</c:v>
                </c:pt>
                <c:pt idx="552">
                  <c:v>64.819862365722699</c:v>
                </c:pt>
                <c:pt idx="553">
                  <c:v>64.851394653320298</c:v>
                </c:pt>
                <c:pt idx="554">
                  <c:v>64.875320434570298</c:v>
                </c:pt>
                <c:pt idx="555">
                  <c:v>64.904678344726605</c:v>
                </c:pt>
                <c:pt idx="556">
                  <c:v>64.934043884277301</c:v>
                </c:pt>
                <c:pt idx="557">
                  <c:v>64.957969665527301</c:v>
                </c:pt>
                <c:pt idx="558">
                  <c:v>64.982978820800795</c:v>
                </c:pt>
                <c:pt idx="559">
                  <c:v>65.007987976074205</c:v>
                </c:pt>
                <c:pt idx="560">
                  <c:v>65.040611267089801</c:v>
                </c:pt>
                <c:pt idx="561">
                  <c:v>65.068885803222699</c:v>
                </c:pt>
                <c:pt idx="562">
                  <c:v>65.100425720214801</c:v>
                </c:pt>
                <c:pt idx="563">
                  <c:v>65.124343872070298</c:v>
                </c:pt>
                <c:pt idx="564">
                  <c:v>65.156974792480497</c:v>
                </c:pt>
                <c:pt idx="565">
                  <c:v>65.183067321777301</c:v>
                </c:pt>
                <c:pt idx="566">
                  <c:v>65.213516235351605</c:v>
                </c:pt>
                <c:pt idx="567">
                  <c:v>65.250495910644503</c:v>
                </c:pt>
                <c:pt idx="568">
                  <c:v>65.287467956542997</c:v>
                </c:pt>
                <c:pt idx="569">
                  <c:v>65.325523376464801</c:v>
                </c:pt>
                <c:pt idx="570">
                  <c:v>65.354888916015597</c:v>
                </c:pt>
                <c:pt idx="571">
                  <c:v>65.385337829589801</c:v>
                </c:pt>
                <c:pt idx="572">
                  <c:v>65.421226501464801</c:v>
                </c:pt>
                <c:pt idx="573">
                  <c:v>65.458198547363295</c:v>
                </c:pt>
                <c:pt idx="574">
                  <c:v>65.494079589843807</c:v>
                </c:pt>
                <c:pt idx="575">
                  <c:v>65.525619506835895</c:v>
                </c:pt>
                <c:pt idx="576">
                  <c:v>65.554977416992202</c:v>
                </c:pt>
                <c:pt idx="577">
                  <c:v>65.586517333984403</c:v>
                </c:pt>
                <c:pt idx="578">
                  <c:v>65.615875244140597</c:v>
                </c:pt>
                <c:pt idx="579">
                  <c:v>65.646324157714801</c:v>
                </c:pt>
                <c:pt idx="580">
                  <c:v>65.680038452148395</c:v>
                </c:pt>
                <c:pt idx="581">
                  <c:v>65.7137451171875</c:v>
                </c:pt>
                <c:pt idx="582">
                  <c:v>65.748550415039105</c:v>
                </c:pt>
                <c:pt idx="583">
                  <c:v>65.784431457519503</c:v>
                </c:pt>
                <c:pt idx="584">
                  <c:v>65.822494506835895</c:v>
                </c:pt>
                <c:pt idx="585">
                  <c:v>65.860557556152301</c:v>
                </c:pt>
                <c:pt idx="586">
                  <c:v>65.901878356933594</c:v>
                </c:pt>
                <c:pt idx="587">
                  <c:v>65.942115783691406</c:v>
                </c:pt>
                <c:pt idx="588">
                  <c:v>65.983436584472699</c:v>
                </c:pt>
                <c:pt idx="589">
                  <c:v>66.024765014648395</c:v>
                </c:pt>
                <c:pt idx="590">
                  <c:v>66.067169189453097</c:v>
                </c:pt>
                <c:pt idx="591">
                  <c:v>66.110671997070298</c:v>
                </c:pt>
                <c:pt idx="592">
                  <c:v>66.151992797851605</c:v>
                </c:pt>
                <c:pt idx="593">
                  <c:v>66.191139221191406</c:v>
                </c:pt>
                <c:pt idx="594">
                  <c:v>66.227027893066406</c:v>
                </c:pt>
                <c:pt idx="595">
                  <c:v>66.266174316406307</c:v>
                </c:pt>
                <c:pt idx="596">
                  <c:v>66.302062988281307</c:v>
                </c:pt>
                <c:pt idx="597">
                  <c:v>66.340126037597699</c:v>
                </c:pt>
                <c:pt idx="598">
                  <c:v>66.377098083496094</c:v>
                </c:pt>
                <c:pt idx="599">
                  <c:v>66.417335510253906</c:v>
                </c:pt>
                <c:pt idx="600">
                  <c:v>66.458656311035199</c:v>
                </c:pt>
                <c:pt idx="601">
                  <c:v>66.502151489257798</c:v>
                </c:pt>
                <c:pt idx="602">
                  <c:v>66.539131164550795</c:v>
                </c:pt>
                <c:pt idx="603">
                  <c:v>66.581535339355497</c:v>
                </c:pt>
                <c:pt idx="604">
                  <c:v>66.622863769531307</c:v>
                </c:pt>
                <c:pt idx="605">
                  <c:v>66.658744812011705</c:v>
                </c:pt>
                <c:pt idx="606">
                  <c:v>66.7000732421875</c:v>
                </c:pt>
                <c:pt idx="607">
                  <c:v>66.740310668945298</c:v>
                </c:pt>
                <c:pt idx="608">
                  <c:v>66.787071228027301</c:v>
                </c:pt>
                <c:pt idx="609">
                  <c:v>66.826217651367202</c:v>
                </c:pt>
                <c:pt idx="610">
                  <c:v>66.863189697265597</c:v>
                </c:pt>
                <c:pt idx="611">
                  <c:v>66.904510498046903</c:v>
                </c:pt>
                <c:pt idx="612">
                  <c:v>66.950187683105497</c:v>
                </c:pt>
                <c:pt idx="613">
                  <c:v>66.990425109863295</c:v>
                </c:pt>
                <c:pt idx="614">
                  <c:v>67.036094665527301</c:v>
                </c:pt>
                <c:pt idx="615">
                  <c:v>67.081771850585895</c:v>
                </c:pt>
                <c:pt idx="616">
                  <c:v>67.124176025390597</c:v>
                </c:pt>
                <c:pt idx="617">
                  <c:v>67.169853210449205</c:v>
                </c:pt>
                <c:pt idx="618">
                  <c:v>67.211174011230497</c:v>
                </c:pt>
                <c:pt idx="619">
                  <c:v>67.2579345703125</c:v>
                </c:pt>
                <c:pt idx="620">
                  <c:v>67.304695129394503</c:v>
                </c:pt>
                <c:pt idx="621">
                  <c:v>67.344932556152301</c:v>
                </c:pt>
                <c:pt idx="622">
                  <c:v>67.389518737792997</c:v>
                </c:pt>
                <c:pt idx="623">
                  <c:v>67.429756164550795</c:v>
                </c:pt>
                <c:pt idx="624">
                  <c:v>67.465637207031307</c:v>
                </c:pt>
                <c:pt idx="625">
                  <c:v>67.510223388671903</c:v>
                </c:pt>
                <c:pt idx="626">
                  <c:v>67.553726196289105</c:v>
                </c:pt>
                <c:pt idx="627">
                  <c:v>67.595046997070298</c:v>
                </c:pt>
                <c:pt idx="628">
                  <c:v>67.635284423828097</c:v>
                </c:pt>
                <c:pt idx="629">
                  <c:v>67.683135986328097</c:v>
                </c:pt>
                <c:pt idx="630">
                  <c:v>67.723365783691406</c:v>
                </c:pt>
                <c:pt idx="631">
                  <c:v>67.766868591308594</c:v>
                </c:pt>
                <c:pt idx="632">
                  <c:v>67.804924011230497</c:v>
                </c:pt>
                <c:pt idx="633">
                  <c:v>67.854949951171903</c:v>
                </c:pt>
                <c:pt idx="634">
                  <c:v>67.902801513671903</c:v>
                </c:pt>
                <c:pt idx="635">
                  <c:v>67.945205688476605</c:v>
                </c:pt>
                <c:pt idx="636">
                  <c:v>67.993057250976605</c:v>
                </c:pt>
                <c:pt idx="637">
                  <c:v>68.043083190917997</c:v>
                </c:pt>
                <c:pt idx="638">
                  <c:v>68.101806640625</c:v>
                </c:pt>
                <c:pt idx="639">
                  <c:v>68.142036437988295</c:v>
                </c:pt>
                <c:pt idx="640">
                  <c:v>68.195327758789105</c:v>
                </c:pt>
                <c:pt idx="641">
                  <c:v>68.242088317871094</c:v>
                </c:pt>
                <c:pt idx="642">
                  <c:v>68.294281005859403</c:v>
                </c:pt>
                <c:pt idx="643">
                  <c:v>68.342132568359403</c:v>
                </c:pt>
                <c:pt idx="644">
                  <c:v>68.399765014648395</c:v>
                </c:pt>
                <c:pt idx="645">
                  <c:v>68.455223083496094</c:v>
                </c:pt>
                <c:pt idx="646">
                  <c:v>68.503074645996094</c:v>
                </c:pt>
                <c:pt idx="647">
                  <c:v>68.556358337402301</c:v>
                </c:pt>
                <c:pt idx="648">
                  <c:v>68.594421386718807</c:v>
                </c:pt>
                <c:pt idx="649">
                  <c:v>68.644447326660199</c:v>
                </c:pt>
                <c:pt idx="650">
                  <c:v>68.692291259765597</c:v>
                </c:pt>
                <c:pt idx="651">
                  <c:v>68.744491577148395</c:v>
                </c:pt>
                <c:pt idx="652">
                  <c:v>68.791252136230497</c:v>
                </c:pt>
                <c:pt idx="653">
                  <c:v>68.845626831054702</c:v>
                </c:pt>
                <c:pt idx="654">
                  <c:v>68.892387390136705</c:v>
                </c:pt>
                <c:pt idx="655">
                  <c:v>68.942489624023395</c:v>
                </c:pt>
                <c:pt idx="656">
                  <c:v>68.9927978515625</c:v>
                </c:pt>
                <c:pt idx="657">
                  <c:v>69.037864685058594</c:v>
                </c:pt>
                <c:pt idx="658">
                  <c:v>69.089218139648395</c:v>
                </c:pt>
                <c:pt idx="659">
                  <c:v>69.135337829589801</c:v>
                </c:pt>
                <c:pt idx="660">
                  <c:v>69.178306579589801</c:v>
                </c:pt>
                <c:pt idx="661">
                  <c:v>69.223373413085895</c:v>
                </c:pt>
                <c:pt idx="662">
                  <c:v>69.271583557128906</c:v>
                </c:pt>
                <c:pt idx="663">
                  <c:v>69.320846557617202</c:v>
                </c:pt>
                <c:pt idx="664">
                  <c:v>69.365913391113295</c:v>
                </c:pt>
                <c:pt idx="665">
                  <c:v>69.416221618652301</c:v>
                </c:pt>
                <c:pt idx="666">
                  <c:v>69.466529846191406</c:v>
                </c:pt>
                <c:pt idx="667">
                  <c:v>69.513694763183594</c:v>
                </c:pt>
                <c:pt idx="668">
                  <c:v>69.567146301269503</c:v>
                </c:pt>
                <c:pt idx="669">
                  <c:v>69.622688293457003</c:v>
                </c:pt>
                <c:pt idx="670">
                  <c:v>69.6761474609375</c:v>
                </c:pt>
                <c:pt idx="671">
                  <c:v>69.729598999023395</c:v>
                </c:pt>
                <c:pt idx="672">
                  <c:v>69.785140991210895</c:v>
                </c:pt>
                <c:pt idx="673">
                  <c:v>69.830207824707003</c:v>
                </c:pt>
                <c:pt idx="674">
                  <c:v>69.882614135742202</c:v>
                </c:pt>
                <c:pt idx="675">
                  <c:v>69.933967590332003</c:v>
                </c:pt>
                <c:pt idx="676">
                  <c:v>69.985328674316406</c:v>
                </c:pt>
                <c:pt idx="677">
                  <c:v>70.036682128906307</c:v>
                </c:pt>
                <c:pt idx="678">
                  <c:v>70.083847045898395</c:v>
                </c:pt>
                <c:pt idx="679">
                  <c:v>70.136253356933594</c:v>
                </c:pt>
                <c:pt idx="680">
                  <c:v>70.193893432617202</c:v>
                </c:pt>
                <c:pt idx="681">
                  <c:v>70.25048828125</c:v>
                </c:pt>
                <c:pt idx="682">
                  <c:v>70.299751281738295</c:v>
                </c:pt>
                <c:pt idx="683">
                  <c:v>70.357391357421903</c:v>
                </c:pt>
                <c:pt idx="684">
                  <c:v>70.405609130859403</c:v>
                </c:pt>
                <c:pt idx="685">
                  <c:v>70.452766418457003</c:v>
                </c:pt>
                <c:pt idx="686">
                  <c:v>70.504127502441406</c:v>
                </c:pt>
                <c:pt idx="687">
                  <c:v>70.554435729980497</c:v>
                </c:pt>
                <c:pt idx="688">
                  <c:v>70.605789184570298</c:v>
                </c:pt>
                <c:pt idx="689">
                  <c:v>70.655052185058594</c:v>
                </c:pt>
                <c:pt idx="690">
                  <c:v>70.696975708007798</c:v>
                </c:pt>
                <c:pt idx="691">
                  <c:v>70.745185852050795</c:v>
                </c:pt>
                <c:pt idx="692">
                  <c:v>70.803878784179702</c:v>
                </c:pt>
                <c:pt idx="693">
                  <c:v>70.855232238769503</c:v>
                </c:pt>
                <c:pt idx="694">
                  <c:v>70.913925170898395</c:v>
                </c:pt>
                <c:pt idx="695">
                  <c:v>70.969474792480497</c:v>
                </c:pt>
                <c:pt idx="696">
                  <c:v>71.020828247070298</c:v>
                </c:pt>
                <c:pt idx="697">
                  <c:v>71.078475952148395</c:v>
                </c:pt>
                <c:pt idx="698">
                  <c:v>71.135070800781307</c:v>
                </c:pt>
                <c:pt idx="699">
                  <c:v>71.192710876464801</c:v>
                </c:pt>
                <c:pt idx="700">
                  <c:v>71.256645202636705</c:v>
                </c:pt>
                <c:pt idx="701">
                  <c:v>71.312194824218807</c:v>
                </c:pt>
                <c:pt idx="702">
                  <c:v>71.360404968261705</c:v>
                </c:pt>
                <c:pt idx="703">
                  <c:v>71.410713195800795</c:v>
                </c:pt>
                <c:pt idx="704">
                  <c:v>71.4652099609375</c:v>
                </c:pt>
                <c:pt idx="705">
                  <c:v>71.524955749511705</c:v>
                </c:pt>
                <c:pt idx="706">
                  <c:v>71.584693908691406</c:v>
                </c:pt>
                <c:pt idx="707">
                  <c:v>71.645484924316406</c:v>
                </c:pt>
                <c:pt idx="708">
                  <c:v>71.702079772949205</c:v>
                </c:pt>
                <c:pt idx="709">
                  <c:v>71.755531311035199</c:v>
                </c:pt>
                <c:pt idx="710">
                  <c:v>71.814224243164105</c:v>
                </c:pt>
                <c:pt idx="711">
                  <c:v>71.871864318847699</c:v>
                </c:pt>
                <c:pt idx="712">
                  <c:v>71.930557250976605</c:v>
                </c:pt>
                <c:pt idx="713">
                  <c:v>71.992393493652301</c:v>
                </c:pt>
                <c:pt idx="714">
                  <c:v>72.050041198730497</c:v>
                </c:pt>
                <c:pt idx="715">
                  <c:v>72.104537963867202</c:v>
                </c:pt>
                <c:pt idx="716">
                  <c:v>72.161140441894503</c:v>
                </c:pt>
                <c:pt idx="717">
                  <c:v>72.213539123535199</c:v>
                </c:pt>
                <c:pt idx="718">
                  <c:v>72.273284912109403</c:v>
                </c:pt>
                <c:pt idx="719">
                  <c:v>72.330924987792997</c:v>
                </c:pt>
                <c:pt idx="720">
                  <c:v>72.388572692871094</c:v>
                </c:pt>
                <c:pt idx="721">
                  <c:v>72.445167541503906</c:v>
                </c:pt>
                <c:pt idx="722">
                  <c:v>72.509101867675795</c:v>
                </c:pt>
                <c:pt idx="723">
                  <c:v>72.565696716308594</c:v>
                </c:pt>
                <c:pt idx="724">
                  <c:v>72.6243896484375</c:v>
                </c:pt>
                <c:pt idx="725">
                  <c:v>72.686225891113295</c:v>
                </c:pt>
                <c:pt idx="726">
                  <c:v>72.742820739746094</c:v>
                </c:pt>
                <c:pt idx="727">
                  <c:v>72.800468444824205</c:v>
                </c:pt>
                <c:pt idx="728">
                  <c:v>72.857063293457003</c:v>
                </c:pt>
                <c:pt idx="729">
                  <c:v>72.916801452636705</c:v>
                </c:pt>
                <c:pt idx="730">
                  <c:v>72.968154907226605</c:v>
                </c:pt>
                <c:pt idx="731">
                  <c:v>73.031044006347699</c:v>
                </c:pt>
                <c:pt idx="732">
                  <c:v>73.084495544433594</c:v>
                </c:pt>
                <c:pt idx="733">
                  <c:v>73.145278930664105</c:v>
                </c:pt>
                <c:pt idx="734">
                  <c:v>73.205024719238295</c:v>
                </c:pt>
                <c:pt idx="735">
                  <c:v>73.259521484375</c:v>
                </c:pt>
                <c:pt idx="736">
                  <c:v>73.3203125</c:v>
                </c:pt>
                <c:pt idx="737">
                  <c:v>73.381103515625</c:v>
                </c:pt>
                <c:pt idx="738">
                  <c:v>73.441886901855497</c:v>
                </c:pt>
                <c:pt idx="739">
                  <c:v>73.500579833984403</c:v>
                </c:pt>
                <c:pt idx="740">
                  <c:v>73.560317993164105</c:v>
                </c:pt>
                <c:pt idx="741">
                  <c:v>73.616920471191406</c:v>
                </c:pt>
                <c:pt idx="742">
                  <c:v>73.681900024414105</c:v>
                </c:pt>
                <c:pt idx="743">
                  <c:v>73.740592956542997</c:v>
                </c:pt>
                <c:pt idx="744">
                  <c:v>73.795089721679702</c:v>
                </c:pt>
                <c:pt idx="745">
                  <c:v>73.854827880859403</c:v>
                </c:pt>
                <c:pt idx="746">
                  <c:v>73.919815063476605</c:v>
                </c:pt>
                <c:pt idx="747">
                  <c:v>73.981651306152301</c:v>
                </c:pt>
                <c:pt idx="748">
                  <c:v>74.041389465332003</c:v>
                </c:pt>
                <c:pt idx="749">
                  <c:v>74.103225708007798</c:v>
                </c:pt>
                <c:pt idx="750">
                  <c:v>74.167160034179702</c:v>
                </c:pt>
                <c:pt idx="751">
                  <c:v>74.228996276855497</c:v>
                </c:pt>
                <c:pt idx="752">
                  <c:v>74.281402587890597</c:v>
                </c:pt>
                <c:pt idx="753">
                  <c:v>74.343238830566406</c:v>
                </c:pt>
                <c:pt idx="754">
                  <c:v>74.408218383789105</c:v>
                </c:pt>
                <c:pt idx="755">
                  <c:v>74.469001770019503</c:v>
                </c:pt>
                <c:pt idx="756">
                  <c:v>74.527694702148395</c:v>
                </c:pt>
                <c:pt idx="757">
                  <c:v>74.585342407226605</c:v>
                </c:pt>
                <c:pt idx="758">
                  <c:v>74.645080566406307</c:v>
                </c:pt>
                <c:pt idx="759">
                  <c:v>74.706916809082003</c:v>
                </c:pt>
                <c:pt idx="760">
                  <c:v>74.771896362304702</c:v>
                </c:pt>
                <c:pt idx="761">
                  <c:v>74.832687377929702</c:v>
                </c:pt>
                <c:pt idx="762">
                  <c:v>74.900810241699205</c:v>
                </c:pt>
                <c:pt idx="763">
                  <c:v>74.965797424316406</c:v>
                </c:pt>
                <c:pt idx="764">
                  <c:v>75.028678894042997</c:v>
                </c:pt>
                <c:pt idx="765">
                  <c:v>75.092613220214801</c:v>
                </c:pt>
                <c:pt idx="766">
                  <c:v>75.151306152343807</c:v>
                </c:pt>
                <c:pt idx="767">
                  <c:v>75.213142395019503</c:v>
                </c:pt>
                <c:pt idx="768">
                  <c:v>75.274978637695298</c:v>
                </c:pt>
                <c:pt idx="769">
                  <c:v>75.335769653320298</c:v>
                </c:pt>
                <c:pt idx="770">
                  <c:v>75.3955078125</c:v>
                </c:pt>
                <c:pt idx="771">
                  <c:v>75.462585449218807</c:v>
                </c:pt>
                <c:pt idx="772">
                  <c:v>75.522323608398395</c:v>
                </c:pt>
                <c:pt idx="773">
                  <c:v>75.579971313476605</c:v>
                </c:pt>
                <c:pt idx="774">
                  <c:v>75.639709472656307</c:v>
                </c:pt>
                <c:pt idx="775">
                  <c:v>75.694206237792997</c:v>
                </c:pt>
                <c:pt idx="776">
                  <c:v>75.752899169921903</c:v>
                </c:pt>
                <c:pt idx="777">
                  <c:v>75.818931579589801</c:v>
                </c:pt>
                <c:pt idx="778">
                  <c:v>75.881813049316406</c:v>
                </c:pt>
                <c:pt idx="779">
                  <c:v>75.947845458984403</c:v>
                </c:pt>
                <c:pt idx="780">
                  <c:v>76.010726928710895</c:v>
                </c:pt>
                <c:pt idx="781">
                  <c:v>76.074661254882798</c:v>
                </c:pt>
                <c:pt idx="782">
                  <c:v>76.144882202148395</c:v>
                </c:pt>
                <c:pt idx="783">
                  <c:v>76.209861755371094</c:v>
                </c:pt>
                <c:pt idx="784">
                  <c:v>76.275894165039105</c:v>
                </c:pt>
                <c:pt idx="785">
                  <c:v>76.347160339355497</c:v>
                </c:pt>
                <c:pt idx="786">
                  <c:v>76.413192749023395</c:v>
                </c:pt>
                <c:pt idx="787">
                  <c:v>76.475028991699205</c:v>
                </c:pt>
                <c:pt idx="788">
                  <c:v>76.540008544921903</c:v>
                </c:pt>
                <c:pt idx="789">
                  <c:v>76.599746704101605</c:v>
                </c:pt>
                <c:pt idx="790">
                  <c:v>76.662635803222699</c:v>
                </c:pt>
                <c:pt idx="791">
                  <c:v>76.718177795410199</c:v>
                </c:pt>
                <c:pt idx="792">
                  <c:v>76.775825500488295</c:v>
                </c:pt>
                <c:pt idx="793">
                  <c:v>76.839759826660199</c:v>
                </c:pt>
                <c:pt idx="794">
                  <c:v>76.903694152832003</c:v>
                </c:pt>
                <c:pt idx="795">
                  <c:v>76.962379455566406</c:v>
                </c:pt>
                <c:pt idx="796">
                  <c:v>77.032608032226605</c:v>
                </c:pt>
                <c:pt idx="797">
                  <c:v>77.097587585449205</c:v>
                </c:pt>
                <c:pt idx="798">
                  <c:v>77.161514282226605</c:v>
                </c:pt>
                <c:pt idx="799">
                  <c:v>77.225448608398395</c:v>
                </c:pt>
                <c:pt idx="800">
                  <c:v>77.291481018066406</c:v>
                </c:pt>
                <c:pt idx="801">
                  <c:v>77.361701965332003</c:v>
                </c:pt>
                <c:pt idx="802">
                  <c:v>77.424583435058594</c:v>
                </c:pt>
                <c:pt idx="803">
                  <c:v>77.486419677734403</c:v>
                </c:pt>
                <c:pt idx="804">
                  <c:v>77.555595397949205</c:v>
                </c:pt>
                <c:pt idx="805">
                  <c:v>77.626861572265597</c:v>
                </c:pt>
                <c:pt idx="806">
                  <c:v>77.686607360839801</c:v>
                </c:pt>
                <c:pt idx="807">
                  <c:v>77.752632141113295</c:v>
                </c:pt>
                <c:pt idx="808">
                  <c:v>77.821807861328097</c:v>
                </c:pt>
                <c:pt idx="809">
                  <c:v>77.884689331054702</c:v>
                </c:pt>
                <c:pt idx="810">
                  <c:v>77.953865051269503</c:v>
                </c:pt>
                <c:pt idx="811">
                  <c:v>78.023040771484403</c:v>
                </c:pt>
                <c:pt idx="812">
                  <c:v>78.09326171875</c:v>
                </c:pt>
                <c:pt idx="813">
                  <c:v>78.167671203613295</c:v>
                </c:pt>
                <c:pt idx="814">
                  <c:v>78.233703613281307</c:v>
                </c:pt>
                <c:pt idx="815">
                  <c:v>78.303924560546903</c:v>
                </c:pt>
                <c:pt idx="816">
                  <c:v>78.375190734863295</c:v>
                </c:pt>
                <c:pt idx="817">
                  <c:v>78.446464538574205</c:v>
                </c:pt>
                <c:pt idx="818">
                  <c:v>78.514587402343807</c:v>
                </c:pt>
                <c:pt idx="819">
                  <c:v>78.586906433105497</c:v>
                </c:pt>
                <c:pt idx="820">
                  <c:v>78.653984069824205</c:v>
                </c:pt>
                <c:pt idx="821">
                  <c:v>78.717910766601605</c:v>
                </c:pt>
                <c:pt idx="822">
                  <c:v>78.786041259765597</c:v>
                </c:pt>
                <c:pt idx="823">
                  <c:v>78.852066040039105</c:v>
                </c:pt>
                <c:pt idx="824">
                  <c:v>78.925430297851605</c:v>
                </c:pt>
                <c:pt idx="825">
                  <c:v>78.989364624023395</c:v>
                </c:pt>
                <c:pt idx="826">
                  <c:v>79.056442260742202</c:v>
                </c:pt>
                <c:pt idx="827">
                  <c:v>79.122474670410199</c:v>
                </c:pt>
                <c:pt idx="828">
                  <c:v>79.1864013671875</c:v>
                </c:pt>
                <c:pt idx="829">
                  <c:v>79.256629943847699</c:v>
                </c:pt>
                <c:pt idx="830">
                  <c:v>79.323699951171903</c:v>
                </c:pt>
                <c:pt idx="831">
                  <c:v>79.391830444335895</c:v>
                </c:pt>
                <c:pt idx="832">
                  <c:v>79.460998535156307</c:v>
                </c:pt>
                <c:pt idx="833">
                  <c:v>79.531219482421903</c:v>
                </c:pt>
                <c:pt idx="834">
                  <c:v>79.593055725097699</c:v>
                </c:pt>
                <c:pt idx="835">
                  <c:v>79.664329528808594</c:v>
                </c:pt>
                <c:pt idx="836">
                  <c:v>79.734550476074205</c:v>
                </c:pt>
                <c:pt idx="837">
                  <c:v>79.801628112792997</c:v>
                </c:pt>
                <c:pt idx="838">
                  <c:v>79.867652893066406</c:v>
                </c:pt>
                <c:pt idx="839">
                  <c:v>79.941024780273395</c:v>
                </c:pt>
                <c:pt idx="840">
                  <c:v>80.012290954589801</c:v>
                </c:pt>
                <c:pt idx="841">
                  <c:v>80.082511901855497</c:v>
                </c:pt>
                <c:pt idx="842">
                  <c:v>80.145393371582003</c:v>
                </c:pt>
                <c:pt idx="843">
                  <c:v>80.21142578125</c:v>
                </c:pt>
                <c:pt idx="844">
                  <c:v>80.281646728515597</c:v>
                </c:pt>
                <c:pt idx="845">
                  <c:v>80.3455810546875</c:v>
                </c:pt>
                <c:pt idx="846">
                  <c:v>80.411323547363295</c:v>
                </c:pt>
                <c:pt idx="847">
                  <c:v>80.478759765625</c:v>
                </c:pt>
                <c:pt idx="848">
                  <c:v>80.552330017089801</c:v>
                </c:pt>
                <c:pt idx="849">
                  <c:v>80.619773864746094</c:v>
                </c:pt>
                <c:pt idx="850">
                  <c:v>80.691299438476605</c:v>
                </c:pt>
                <c:pt idx="851">
                  <c:v>80.758743286132798</c:v>
                </c:pt>
                <c:pt idx="852">
                  <c:v>80.828224182128906</c:v>
                </c:pt>
                <c:pt idx="853">
                  <c:v>80.892601013183594</c:v>
                </c:pt>
                <c:pt idx="854">
                  <c:v>80.958000183105497</c:v>
                </c:pt>
                <c:pt idx="855">
                  <c:v>81.0325927734375</c:v>
                </c:pt>
                <c:pt idx="856">
                  <c:v>81.102073669433594</c:v>
                </c:pt>
                <c:pt idx="857">
                  <c:v>81.171562194824205</c:v>
                </c:pt>
                <c:pt idx="858">
                  <c:v>81.237976074218807</c:v>
                </c:pt>
                <c:pt idx="859">
                  <c:v>81.303375244140597</c:v>
                </c:pt>
                <c:pt idx="860">
                  <c:v>81.364685058593807</c:v>
                </c:pt>
                <c:pt idx="861">
                  <c:v>81.43212890625</c:v>
                </c:pt>
                <c:pt idx="862">
                  <c:v>81.507743835449205</c:v>
                </c:pt>
                <c:pt idx="863">
                  <c:v>81.581314086914105</c:v>
                </c:pt>
                <c:pt idx="864">
                  <c:v>81.651817321777301</c:v>
                </c:pt>
                <c:pt idx="865">
                  <c:v>81.719261169433594</c:v>
                </c:pt>
                <c:pt idx="866">
                  <c:v>81.790786743164105</c:v>
                </c:pt>
                <c:pt idx="867">
                  <c:v>81.863334655761705</c:v>
                </c:pt>
                <c:pt idx="868">
                  <c:v>81.936904907226605</c:v>
                </c:pt>
                <c:pt idx="869">
                  <c:v>82.008438110351605</c:v>
                </c:pt>
                <c:pt idx="870">
                  <c:v>82.076896667480497</c:v>
                </c:pt>
                <c:pt idx="871">
                  <c:v>82.149444580078097</c:v>
                </c:pt>
                <c:pt idx="872">
                  <c:v>82.218933105468807</c:v>
                </c:pt>
                <c:pt idx="873">
                  <c:v>82.287391662597699</c:v>
                </c:pt>
                <c:pt idx="874">
                  <c:v>82.353813171386705</c:v>
                </c:pt>
                <c:pt idx="875">
                  <c:v>82.421257019042997</c:v>
                </c:pt>
                <c:pt idx="876">
                  <c:v>82.488693237304702</c:v>
                </c:pt>
                <c:pt idx="877">
                  <c:v>82.553070068359403</c:v>
                </c:pt>
                <c:pt idx="878">
                  <c:v>82.621528625488295</c:v>
                </c:pt>
                <c:pt idx="879">
                  <c:v>82.689994812011705</c:v>
                </c:pt>
                <c:pt idx="880">
                  <c:v>82.759475708007798</c:v>
                </c:pt>
                <c:pt idx="881">
                  <c:v>82.825897216796903</c:v>
                </c:pt>
                <c:pt idx="882">
                  <c:v>82.896400451660199</c:v>
                </c:pt>
                <c:pt idx="883">
                  <c:v>82.970993041992202</c:v>
                </c:pt>
                <c:pt idx="884">
                  <c:v>83.042526245117202</c:v>
                </c:pt>
                <c:pt idx="885">
                  <c:v>83.113029479980497</c:v>
                </c:pt>
                <c:pt idx="886">
                  <c:v>83.186599731445298</c:v>
                </c:pt>
                <c:pt idx="887">
                  <c:v>83.261192321777301</c:v>
                </c:pt>
                <c:pt idx="888">
                  <c:v>83.327613830566406</c:v>
                </c:pt>
                <c:pt idx="889">
                  <c:v>83.3970947265625</c:v>
                </c:pt>
                <c:pt idx="890">
                  <c:v>83.469650268554702</c:v>
                </c:pt>
                <c:pt idx="891">
                  <c:v>83.541175842285199</c:v>
                </c:pt>
                <c:pt idx="892">
                  <c:v>83.608619689941406</c:v>
                </c:pt>
                <c:pt idx="893">
                  <c:v>83.677078247070298</c:v>
                </c:pt>
                <c:pt idx="894">
                  <c:v>83.747581481933594</c:v>
                </c:pt>
                <c:pt idx="895">
                  <c:v>83.820137023925795</c:v>
                </c:pt>
                <c:pt idx="896">
                  <c:v>83.886550903320298</c:v>
                </c:pt>
                <c:pt idx="897">
                  <c:v>83.958084106445298</c:v>
                </c:pt>
                <c:pt idx="898">
                  <c:v>84.033699035644503</c:v>
                </c:pt>
                <c:pt idx="899">
                  <c:v>84.105224609375</c:v>
                </c:pt>
                <c:pt idx="900">
                  <c:v>84.178794860839801</c:v>
                </c:pt>
                <c:pt idx="901">
                  <c:v>84.2513427734375</c:v>
                </c:pt>
                <c:pt idx="902">
                  <c:v>84.321853637695298</c:v>
                </c:pt>
                <c:pt idx="903">
                  <c:v>84.393379211425795</c:v>
                </c:pt>
                <c:pt idx="904">
                  <c:v>84.465927124023395</c:v>
                </c:pt>
                <c:pt idx="905">
                  <c:v>84.536437988281307</c:v>
                </c:pt>
                <c:pt idx="906">
                  <c:v>84.612052917480497</c:v>
                </c:pt>
                <c:pt idx="907">
                  <c:v>84.685623168945298</c:v>
                </c:pt>
                <c:pt idx="908">
                  <c:v>84.758171081542997</c:v>
                </c:pt>
                <c:pt idx="909">
                  <c:v>84.825614929199205</c:v>
                </c:pt>
                <c:pt idx="910">
                  <c:v>84.898162841796903</c:v>
                </c:pt>
                <c:pt idx="911">
                  <c:v>84.971733093261705</c:v>
                </c:pt>
                <c:pt idx="912">
                  <c:v>85.046325683593807</c:v>
                </c:pt>
                <c:pt idx="913">
                  <c:v>85.111724853515597</c:v>
                </c:pt>
                <c:pt idx="914">
                  <c:v>85.185295104980497</c:v>
                </c:pt>
                <c:pt idx="915">
                  <c:v>85.257843017578097</c:v>
                </c:pt>
                <c:pt idx="916">
                  <c:v>85.329368591308594</c:v>
                </c:pt>
                <c:pt idx="917">
                  <c:v>85.398857116699205</c:v>
                </c:pt>
                <c:pt idx="918">
                  <c:v>85.467315673828097</c:v>
                </c:pt>
                <c:pt idx="919">
                  <c:v>85.539871215820298</c:v>
                </c:pt>
                <c:pt idx="920">
                  <c:v>85.610374450683594</c:v>
                </c:pt>
                <c:pt idx="921">
                  <c:v>85.679855346679702</c:v>
                </c:pt>
                <c:pt idx="922">
                  <c:v>85.7503662109375</c:v>
                </c:pt>
                <c:pt idx="923">
                  <c:v>85.823936462402301</c:v>
                </c:pt>
                <c:pt idx="924">
                  <c:v>85.891372680664105</c:v>
                </c:pt>
                <c:pt idx="925">
                  <c:v>85.963928222656307</c:v>
                </c:pt>
                <c:pt idx="926">
                  <c:v>86.034431457519503</c:v>
                </c:pt>
                <c:pt idx="927">
                  <c:v>86.10595703125</c:v>
                </c:pt>
                <c:pt idx="928">
                  <c:v>86.180549621582003</c:v>
                </c:pt>
                <c:pt idx="929">
                  <c:v>86.255149841308594</c:v>
                </c:pt>
                <c:pt idx="930">
                  <c:v>86.328720092773395</c:v>
                </c:pt>
                <c:pt idx="931">
                  <c:v>86.402290344238295</c:v>
                </c:pt>
                <c:pt idx="932">
                  <c:v>86.476882934570298</c:v>
                </c:pt>
                <c:pt idx="933">
                  <c:v>86.551475524902301</c:v>
                </c:pt>
                <c:pt idx="934">
                  <c:v>86.628112792968807</c:v>
                </c:pt>
                <c:pt idx="935">
                  <c:v>86.701683044433594</c:v>
                </c:pt>
                <c:pt idx="936">
                  <c:v>86.774230957031307</c:v>
                </c:pt>
                <c:pt idx="937">
                  <c:v>86.846786499023395</c:v>
                </c:pt>
                <c:pt idx="938">
                  <c:v>86.921379089355497</c:v>
                </c:pt>
                <c:pt idx="939">
                  <c:v>87.001083374023395</c:v>
                </c:pt>
                <c:pt idx="940">
                  <c:v>87.079757690429702</c:v>
                </c:pt>
                <c:pt idx="941">
                  <c:v>87.151290893554702</c:v>
                </c:pt>
                <c:pt idx="942">
                  <c:v>87.221794128417997</c:v>
                </c:pt>
                <c:pt idx="943">
                  <c:v>87.297409057617202</c:v>
                </c:pt>
                <c:pt idx="944">
                  <c:v>87.372001647949205</c:v>
                </c:pt>
                <c:pt idx="945">
                  <c:v>87.447616577148395</c:v>
                </c:pt>
                <c:pt idx="946">
                  <c:v>87.523231506347699</c:v>
                </c:pt>
                <c:pt idx="947">
                  <c:v>87.594764709472699</c:v>
                </c:pt>
                <c:pt idx="948">
                  <c:v>87.666290283203097</c:v>
                </c:pt>
                <c:pt idx="949">
                  <c:v>87.736793518066406</c:v>
                </c:pt>
                <c:pt idx="950">
                  <c:v>87.805259704589801</c:v>
                </c:pt>
                <c:pt idx="951">
                  <c:v>87.881896972656307</c:v>
                </c:pt>
                <c:pt idx="952">
                  <c:v>87.959556579589801</c:v>
                </c:pt>
                <c:pt idx="953">
                  <c:v>88.036193847656307</c:v>
                </c:pt>
                <c:pt idx="954">
                  <c:v>88.105674743652301</c:v>
                </c:pt>
                <c:pt idx="955">
                  <c:v>88.179244995117202</c:v>
                </c:pt>
                <c:pt idx="956">
                  <c:v>88.252815246582003</c:v>
                </c:pt>
                <c:pt idx="957">
                  <c:v>88.325370788574205</c:v>
                </c:pt>
                <c:pt idx="958">
                  <c:v>88.398941040039105</c:v>
                </c:pt>
                <c:pt idx="959">
                  <c:v>88.473533630371094</c:v>
                </c:pt>
                <c:pt idx="960">
                  <c:v>88.546081542968807</c:v>
                </c:pt>
                <c:pt idx="961">
                  <c:v>88.621696472167997</c:v>
                </c:pt>
                <c:pt idx="962">
                  <c:v>88.694244384765597</c:v>
                </c:pt>
                <c:pt idx="963">
                  <c:v>88.769859313964801</c:v>
                </c:pt>
                <c:pt idx="964">
                  <c:v>88.851608276367202</c:v>
                </c:pt>
                <c:pt idx="965">
                  <c:v>88.924156188964801</c:v>
                </c:pt>
                <c:pt idx="966">
                  <c:v>89.002838134765597</c:v>
                </c:pt>
                <c:pt idx="967">
                  <c:v>89.083564758300795</c:v>
                </c:pt>
                <c:pt idx="968">
                  <c:v>89.162246704101605</c:v>
                </c:pt>
                <c:pt idx="969">
                  <c:v>89.239898681640597</c:v>
                </c:pt>
                <c:pt idx="970">
                  <c:v>89.318580627441406</c:v>
                </c:pt>
                <c:pt idx="971">
                  <c:v>89.395217895507798</c:v>
                </c:pt>
                <c:pt idx="972">
                  <c:v>89.467765808105497</c:v>
                </c:pt>
                <c:pt idx="973">
                  <c:v>89.539299011230497</c:v>
                </c:pt>
                <c:pt idx="974">
                  <c:v>89.617980957031307</c:v>
                </c:pt>
                <c:pt idx="975">
                  <c:v>89.695632934570298</c:v>
                </c:pt>
                <c:pt idx="976">
                  <c:v>89.769210815429702</c:v>
                </c:pt>
                <c:pt idx="977">
                  <c:v>89.838691711425795</c:v>
                </c:pt>
                <c:pt idx="978">
                  <c:v>89.904090881347699</c:v>
                </c:pt>
                <c:pt idx="979">
                  <c:v>89.975616455078097</c:v>
                </c:pt>
                <c:pt idx="980">
                  <c:v>90.047142028808594</c:v>
                </c:pt>
                <c:pt idx="981">
                  <c:v>90.117652893066406</c:v>
                </c:pt>
                <c:pt idx="982">
                  <c:v>90.192245483398395</c:v>
                </c:pt>
                <c:pt idx="983">
                  <c:v>90.269905090332003</c:v>
                </c:pt>
                <c:pt idx="984">
                  <c:v>90.3414306640625</c:v>
                </c:pt>
                <c:pt idx="985">
                  <c:v>90.416023254394503</c:v>
                </c:pt>
                <c:pt idx="986">
                  <c:v>90.488571166992202</c:v>
                </c:pt>
                <c:pt idx="987">
                  <c:v>90.564186096191406</c:v>
                </c:pt>
                <c:pt idx="988">
                  <c:v>90.644912719726605</c:v>
                </c:pt>
                <c:pt idx="989">
                  <c:v>90.717460632324205</c:v>
                </c:pt>
                <c:pt idx="990">
                  <c:v>90.795120239257798</c:v>
                </c:pt>
                <c:pt idx="991">
                  <c:v>90.870735168457003</c:v>
                </c:pt>
                <c:pt idx="992">
                  <c:v>90.949417114257798</c:v>
                </c:pt>
                <c:pt idx="993">
                  <c:v>91.021965026855497</c:v>
                </c:pt>
                <c:pt idx="994">
                  <c:v>91.097579956054702</c:v>
                </c:pt>
                <c:pt idx="995">
                  <c:v>91.173194885253906</c:v>
                </c:pt>
                <c:pt idx="996">
                  <c:v>91.2508544921875</c:v>
                </c:pt>
                <c:pt idx="997">
                  <c:v>91.334648132324205</c:v>
                </c:pt>
                <c:pt idx="998">
                  <c:v>91.416389465332003</c:v>
                </c:pt>
                <c:pt idx="999">
                  <c:v>91.498138427734403</c:v>
                </c:pt>
                <c:pt idx="1000">
                  <c:v>91.572731018066406</c:v>
                </c:pt>
                <c:pt idx="1001">
                  <c:v>91.646476745605497</c:v>
                </c:pt>
                <c:pt idx="1002">
                  <c:v>91.719497680664105</c:v>
                </c:pt>
                <c:pt idx="1003">
                  <c:v>91.797462463378906</c:v>
                </c:pt>
                <c:pt idx="1004">
                  <c:v>91.871475219726605</c:v>
                </c:pt>
                <c:pt idx="1005">
                  <c:v>91.942527770996094</c:v>
                </c:pt>
                <c:pt idx="1006">
                  <c:v>92.018508911132798</c:v>
                </c:pt>
                <c:pt idx="1007">
                  <c:v>92.090553283691406</c:v>
                </c:pt>
                <c:pt idx="1008">
                  <c:v>92.162590026855497</c:v>
                </c:pt>
                <c:pt idx="1009">
                  <c:v>92.240554809570298</c:v>
                </c:pt>
                <c:pt idx="1010">
                  <c:v>92.3155517578125</c:v>
                </c:pt>
                <c:pt idx="1011">
                  <c:v>92.391540527343807</c:v>
                </c:pt>
                <c:pt idx="1012">
                  <c:v>92.466537475585895</c:v>
                </c:pt>
                <c:pt idx="1013">
                  <c:v>92.540550231933594</c:v>
                </c:pt>
                <c:pt idx="1014">
                  <c:v>92.617523193359403</c:v>
                </c:pt>
                <c:pt idx="1015">
                  <c:v>92.695480346679702</c:v>
                </c:pt>
                <c:pt idx="1016">
                  <c:v>92.7724609375</c:v>
                </c:pt>
                <c:pt idx="1017">
                  <c:v>92.846473693847699</c:v>
                </c:pt>
                <c:pt idx="1018">
                  <c:v>92.922454833984403</c:v>
                </c:pt>
                <c:pt idx="1019">
                  <c:v>92.990547180175795</c:v>
                </c:pt>
                <c:pt idx="1020">
                  <c:v>93.068511962890597</c:v>
                </c:pt>
                <c:pt idx="1021">
                  <c:v>93.142524719238295</c:v>
                </c:pt>
                <c:pt idx="1022">
                  <c:v>93.218505859375</c:v>
                </c:pt>
                <c:pt idx="1023">
                  <c:v>93.289558410644503</c:v>
                </c:pt>
                <c:pt idx="1024">
                  <c:v>93.361602783203097</c:v>
                </c:pt>
                <c:pt idx="1025">
                  <c:v>93.435615539550795</c:v>
                </c:pt>
                <c:pt idx="1026">
                  <c:v>93.505676269531307</c:v>
                </c:pt>
                <c:pt idx="1027">
                  <c:v>93.5816650390625</c:v>
                </c:pt>
                <c:pt idx="1028">
                  <c:v>93.656661987304702</c:v>
                </c:pt>
                <c:pt idx="1029">
                  <c:v>93.733634948730497</c:v>
                </c:pt>
                <c:pt idx="1030">
                  <c:v>93.808639526367202</c:v>
                </c:pt>
                <c:pt idx="1031">
                  <c:v>93.884620666503906</c:v>
                </c:pt>
                <c:pt idx="1032">
                  <c:v>93.958633422851605</c:v>
                </c:pt>
                <c:pt idx="1033">
                  <c:v>94.033638000488295</c:v>
                </c:pt>
                <c:pt idx="1034">
                  <c:v>94.109626770019503</c:v>
                </c:pt>
                <c:pt idx="1035">
                  <c:v>94.189559936523395</c:v>
                </c:pt>
                <c:pt idx="1036">
                  <c:v>94.265541076660199</c:v>
                </c:pt>
                <c:pt idx="1037">
                  <c:v>94.339553833007798</c:v>
                </c:pt>
                <c:pt idx="1038">
                  <c:v>94.409622192382798</c:v>
                </c:pt>
                <c:pt idx="1039">
                  <c:v>94.479690551757798</c:v>
                </c:pt>
                <c:pt idx="1040">
                  <c:v>94.551727294921903</c:v>
                </c:pt>
                <c:pt idx="1041">
                  <c:v>94.629684448242202</c:v>
                </c:pt>
                <c:pt idx="1042">
                  <c:v>94.705673217773395</c:v>
                </c:pt>
                <c:pt idx="1043">
                  <c:v>94.778701782226605</c:v>
                </c:pt>
                <c:pt idx="1044">
                  <c:v>94.846794128417997</c:v>
                </c:pt>
                <c:pt idx="1045">
                  <c:v>94.918830871582003</c:v>
                </c:pt>
                <c:pt idx="1046">
                  <c:v>94.993827819824205</c:v>
                </c:pt>
                <c:pt idx="1047">
                  <c:v>95.067840576171903</c:v>
                </c:pt>
                <c:pt idx="1048">
                  <c:v>95.145805358886705</c:v>
                </c:pt>
                <c:pt idx="1049">
                  <c:v>95.226722717285199</c:v>
                </c:pt>
                <c:pt idx="1050">
                  <c:v>95.306655883789105</c:v>
                </c:pt>
                <c:pt idx="1051">
                  <c:v>95.381660461425795</c:v>
                </c:pt>
                <c:pt idx="1052">
                  <c:v>95.4576416015625</c:v>
                </c:pt>
                <c:pt idx="1053">
                  <c:v>95.536590576171903</c:v>
                </c:pt>
                <c:pt idx="1054">
                  <c:v>95.6214599609375</c:v>
                </c:pt>
                <c:pt idx="1055">
                  <c:v>95.695472717285199</c:v>
                </c:pt>
                <c:pt idx="1056">
                  <c:v>95.769485473632798</c:v>
                </c:pt>
                <c:pt idx="1057">
                  <c:v>95.846458435058594</c:v>
                </c:pt>
                <c:pt idx="1058">
                  <c:v>95.920471191406307</c:v>
                </c:pt>
                <c:pt idx="1059">
                  <c:v>95.991523742675795</c:v>
                </c:pt>
                <c:pt idx="1060">
                  <c:v>96.062576293945298</c:v>
                </c:pt>
                <c:pt idx="1061">
                  <c:v>96.138565063476605</c:v>
                </c:pt>
                <c:pt idx="1062">
                  <c:v>96.212577819824205</c:v>
                </c:pt>
                <c:pt idx="1063">
                  <c:v>96.288566589355497</c:v>
                </c:pt>
                <c:pt idx="1064">
                  <c:v>96.360603332519503</c:v>
                </c:pt>
                <c:pt idx="1065">
                  <c:v>96.438560485839801</c:v>
                </c:pt>
                <c:pt idx="1066">
                  <c:v>96.519485473632798</c:v>
                </c:pt>
                <c:pt idx="1067">
                  <c:v>96.594482421875</c:v>
                </c:pt>
                <c:pt idx="1068">
                  <c:v>96.669479370117202</c:v>
                </c:pt>
                <c:pt idx="1069">
                  <c:v>96.750404357910199</c:v>
                </c:pt>
                <c:pt idx="1070">
                  <c:v>96.828361511230497</c:v>
                </c:pt>
                <c:pt idx="1071">
                  <c:v>96.902374267578097</c:v>
                </c:pt>
                <c:pt idx="1072">
                  <c:v>96.982307434082003</c:v>
                </c:pt>
                <c:pt idx="1073">
                  <c:v>97.058296203613295</c:v>
                </c:pt>
                <c:pt idx="1074">
                  <c:v>97.131324768066406</c:v>
                </c:pt>
                <c:pt idx="1075">
                  <c:v>97.205337524414105</c:v>
                </c:pt>
                <c:pt idx="1076">
                  <c:v>97.277374267578097</c:v>
                </c:pt>
                <c:pt idx="1077">
                  <c:v>97.354347229003906</c:v>
                </c:pt>
                <c:pt idx="1078">
                  <c:v>97.433296203613295</c:v>
                </c:pt>
                <c:pt idx="1079">
                  <c:v>97.507308959960895</c:v>
                </c:pt>
                <c:pt idx="1080">
                  <c:v>97.581321716308594</c:v>
                </c:pt>
                <c:pt idx="1081">
                  <c:v>97.656318664550795</c:v>
                </c:pt>
                <c:pt idx="1082">
                  <c:v>97.723426818847699</c:v>
                </c:pt>
                <c:pt idx="1083">
                  <c:v>97.797439575195298</c:v>
                </c:pt>
                <c:pt idx="1084">
                  <c:v>97.874412536621094</c:v>
                </c:pt>
                <c:pt idx="1085">
                  <c:v>97.948425292968807</c:v>
                </c:pt>
                <c:pt idx="1086">
                  <c:v>98.026382446289105</c:v>
                </c:pt>
                <c:pt idx="1087">
                  <c:v>98.101387023925795</c:v>
                </c:pt>
                <c:pt idx="1088">
                  <c:v>98.178359985351605</c:v>
                </c:pt>
                <c:pt idx="1089">
                  <c:v>98.255332946777301</c:v>
                </c:pt>
                <c:pt idx="1090">
                  <c:v>98.332305908203097</c:v>
                </c:pt>
                <c:pt idx="1091">
                  <c:v>98.408294677734403</c:v>
                </c:pt>
                <c:pt idx="1092">
                  <c:v>98.488227844238295</c:v>
                </c:pt>
                <c:pt idx="1093">
                  <c:v>98.570137023925795</c:v>
                </c:pt>
                <c:pt idx="1094">
                  <c:v>98.648094177246094</c:v>
                </c:pt>
                <c:pt idx="1095">
                  <c:v>98.727043151855497</c:v>
                </c:pt>
                <c:pt idx="1096">
                  <c:v>98.804016113281307</c:v>
                </c:pt>
                <c:pt idx="1097">
                  <c:v>98.882965087890597</c:v>
                </c:pt>
                <c:pt idx="1098">
                  <c:v>98.960922241210895</c:v>
                </c:pt>
                <c:pt idx="1099">
                  <c:v>99.035919189453097</c:v>
                </c:pt>
                <c:pt idx="1100">
                  <c:v>99.112892150878906</c:v>
                </c:pt>
                <c:pt idx="1101">
                  <c:v>99.195785522460895</c:v>
                </c:pt>
                <c:pt idx="1102">
                  <c:v>99.281646728515597</c:v>
                </c:pt>
                <c:pt idx="1103">
                  <c:v>99.355659484863295</c:v>
                </c:pt>
                <c:pt idx="1104">
                  <c:v>99.435592651367202</c:v>
                </c:pt>
                <c:pt idx="1105">
                  <c:v>99.511573791503906</c:v>
                </c:pt>
                <c:pt idx="1106">
                  <c:v>99.591514587402301</c:v>
                </c:pt>
                <c:pt idx="1107">
                  <c:v>99.669471740722699</c:v>
                </c:pt>
                <c:pt idx="1108">
                  <c:v>99.743484497070298</c:v>
                </c:pt>
                <c:pt idx="1109">
                  <c:v>99.826377868652301</c:v>
                </c:pt>
                <c:pt idx="1110">
                  <c:v>99.902366638183594</c:v>
                </c:pt>
                <c:pt idx="1111">
                  <c:v>99.974403381347699</c:v>
                </c:pt>
                <c:pt idx="1112">
                  <c:v>100.04644775390599</c:v>
                </c:pt>
                <c:pt idx="1113">
                  <c:v>100.12538909912099</c:v>
                </c:pt>
                <c:pt idx="1114">
                  <c:v>100.201377868652</c:v>
                </c:pt>
                <c:pt idx="1115">
                  <c:v>100.280326843262</c:v>
                </c:pt>
                <c:pt idx="1116">
                  <c:v>100.356307983398</c:v>
                </c:pt>
                <c:pt idx="1117">
                  <c:v>100.43229675293</c:v>
                </c:pt>
                <c:pt idx="1118">
                  <c:v>100.51124572753901</c:v>
                </c:pt>
                <c:pt idx="1119">
                  <c:v>100.584274291992</c:v>
                </c:pt>
                <c:pt idx="1120">
                  <c:v>100.66519165039099</c:v>
                </c:pt>
                <c:pt idx="1121">
                  <c:v>100.74610900878901</c:v>
                </c:pt>
                <c:pt idx="1122">
                  <c:v>100.825057983398</c:v>
                </c:pt>
                <c:pt idx="1123">
                  <c:v>100.903022766113</c:v>
                </c:pt>
                <c:pt idx="1124">
                  <c:v>100.981964111328</c:v>
                </c:pt>
                <c:pt idx="1125">
                  <c:v>101.059928894043</c:v>
                </c:pt>
                <c:pt idx="1126">
                  <c:v>101.138877868652</c:v>
                </c:pt>
                <c:pt idx="1127">
                  <c:v>101.215850830078</c:v>
                </c:pt>
                <c:pt idx="1128">
                  <c:v>101.29282379150401</c:v>
                </c:pt>
                <c:pt idx="1129">
                  <c:v>101.37571716308599</c:v>
                </c:pt>
                <c:pt idx="1130">
                  <c:v>101.45565032959</c:v>
                </c:pt>
                <c:pt idx="1131">
                  <c:v>101.53262329101599</c:v>
                </c:pt>
                <c:pt idx="1132">
                  <c:v>101.607620239258</c:v>
                </c:pt>
                <c:pt idx="1133">
                  <c:v>101.682624816895</c:v>
                </c:pt>
                <c:pt idx="1134">
                  <c:v>101.756637573242</c:v>
                </c:pt>
                <c:pt idx="1135">
                  <c:v>101.833610534668</c:v>
                </c:pt>
                <c:pt idx="1136">
                  <c:v>101.909591674805</c:v>
                </c:pt>
                <c:pt idx="1137">
                  <c:v>101.989532470703</c:v>
                </c:pt>
                <c:pt idx="1138">
                  <c:v>102.07143402099599</c:v>
                </c:pt>
                <c:pt idx="1139">
                  <c:v>102.146438598633</c:v>
                </c:pt>
                <c:pt idx="1140">
                  <c:v>102.22341156005901</c:v>
                </c:pt>
                <c:pt idx="1141">
                  <c:v>102.302360534668</c:v>
                </c:pt>
                <c:pt idx="1142">
                  <c:v>102.386238098145</c:v>
                </c:pt>
                <c:pt idx="1143">
                  <c:v>102.468368530273</c:v>
                </c:pt>
                <c:pt idx="1144">
                  <c:v>102.55120086669901</c:v>
                </c:pt>
                <c:pt idx="1145">
                  <c:v>102.63111114502</c:v>
                </c:pt>
                <c:pt idx="1146">
                  <c:v>102.712966918945</c:v>
                </c:pt>
                <c:pt idx="1147">
                  <c:v>102.79190063476599</c:v>
                </c:pt>
                <c:pt idx="1148">
                  <c:v>102.86986541748</c:v>
                </c:pt>
                <c:pt idx="1149">
                  <c:v>102.94976806640599</c:v>
                </c:pt>
                <c:pt idx="1150">
                  <c:v>103.02773284912099</c:v>
                </c:pt>
                <c:pt idx="1151">
                  <c:v>103.108612060547</c:v>
                </c:pt>
                <c:pt idx="1152">
                  <c:v>103.18267822265599</c:v>
                </c:pt>
                <c:pt idx="1153">
                  <c:v>103.25576019287099</c:v>
                </c:pt>
                <c:pt idx="1154">
                  <c:v>103.32787322998</c:v>
                </c:pt>
                <c:pt idx="1155">
                  <c:v>103.404861450195</c:v>
                </c:pt>
                <c:pt idx="1156">
                  <c:v>103.47989654541</c:v>
                </c:pt>
                <c:pt idx="1157">
                  <c:v>103.554931640625</c:v>
                </c:pt>
                <c:pt idx="1158">
                  <c:v>103.634841918945</c:v>
                </c:pt>
                <c:pt idx="1159">
                  <c:v>103.707931518555</c:v>
                </c:pt>
                <c:pt idx="1160">
                  <c:v>103.785888671875</c:v>
                </c:pt>
                <c:pt idx="1161">
                  <c:v>103.86092376709</c:v>
                </c:pt>
                <c:pt idx="1162">
                  <c:v>103.937911987305</c:v>
                </c:pt>
                <c:pt idx="1163">
                  <c:v>104.01976776123</c:v>
                </c:pt>
                <c:pt idx="1164">
                  <c:v>104.10162353515599</c:v>
                </c:pt>
                <c:pt idx="1165">
                  <c:v>104.180557250977</c:v>
                </c:pt>
                <c:pt idx="1166">
                  <c:v>104.258514404297</c:v>
                </c:pt>
                <c:pt idx="1167">
                  <c:v>104.339401245117</c:v>
                </c:pt>
                <c:pt idx="1168">
                  <c:v>104.413459777832</c:v>
                </c:pt>
                <c:pt idx="1169">
                  <c:v>104.493370056152</c:v>
                </c:pt>
                <c:pt idx="1170">
                  <c:v>104.575225830078</c:v>
                </c:pt>
                <c:pt idx="1171">
                  <c:v>104.652214050293</c:v>
                </c:pt>
                <c:pt idx="1172">
                  <c:v>104.730171203613</c:v>
                </c:pt>
                <c:pt idx="1173">
                  <c:v>104.808135986328</c:v>
                </c:pt>
                <c:pt idx="1174">
                  <c:v>104.88999176025401</c:v>
                </c:pt>
                <c:pt idx="1175">
                  <c:v>104.96697235107401</c:v>
                </c:pt>
                <c:pt idx="1176">
                  <c:v>105.048835754395</c:v>
                </c:pt>
                <c:pt idx="1177">
                  <c:v>105.126792907715</c:v>
                </c:pt>
                <c:pt idx="1178">
                  <c:v>105.204750061035</c:v>
                </c:pt>
                <c:pt idx="1179">
                  <c:v>105.285636901855</c:v>
                </c:pt>
                <c:pt idx="1180">
                  <c:v>105.36164855957</c:v>
                </c:pt>
                <c:pt idx="1181">
                  <c:v>105.437660217285</c:v>
                </c:pt>
                <c:pt idx="1182">
                  <c:v>105.52341461181599</c:v>
                </c:pt>
                <c:pt idx="1183">
                  <c:v>105.602348327637</c:v>
                </c:pt>
                <c:pt idx="1184">
                  <c:v>105.679328918457</c:v>
                </c:pt>
                <c:pt idx="1185">
                  <c:v>105.761192321777</c:v>
                </c:pt>
                <c:pt idx="1186">
                  <c:v>105.838172912598</c:v>
                </c:pt>
                <c:pt idx="1187">
                  <c:v>105.914184570313</c:v>
                </c:pt>
                <c:pt idx="1188">
                  <c:v>105.996040344238</c:v>
                </c:pt>
                <c:pt idx="1189">
                  <c:v>106.07497406005901</c:v>
                </c:pt>
                <c:pt idx="1190">
                  <c:v>106.151962280273</c:v>
                </c:pt>
                <c:pt idx="1191">
                  <c:v>106.23479461669901</c:v>
                </c:pt>
                <c:pt idx="1192">
                  <c:v>106.30788421630901</c:v>
                </c:pt>
                <c:pt idx="1193">
                  <c:v>106.38584136962901</c:v>
                </c:pt>
                <c:pt idx="1194">
                  <c:v>106.46185302734401</c:v>
                </c:pt>
                <c:pt idx="1195">
                  <c:v>106.54078674316401</c:v>
                </c:pt>
                <c:pt idx="1196">
                  <c:v>106.61582183837901</c:v>
                </c:pt>
                <c:pt idx="1197">
                  <c:v>106.69280242919901</c:v>
                </c:pt>
                <c:pt idx="1198">
                  <c:v>106.76881408691401</c:v>
                </c:pt>
                <c:pt idx="1199">
                  <c:v>106.84580230712901</c:v>
                </c:pt>
                <c:pt idx="1200">
                  <c:v>106.92571258544901</c:v>
                </c:pt>
                <c:pt idx="1201">
                  <c:v>107.00172424316401</c:v>
                </c:pt>
                <c:pt idx="1202">
                  <c:v>107.08358001709</c:v>
                </c:pt>
                <c:pt idx="1203">
                  <c:v>107.16543579101599</c:v>
                </c:pt>
                <c:pt idx="1204">
                  <c:v>107.24144744873</c:v>
                </c:pt>
                <c:pt idx="1205">
                  <c:v>107.317459106445</c:v>
                </c:pt>
                <c:pt idx="1206">
                  <c:v>107.39443969726599</c:v>
                </c:pt>
                <c:pt idx="1207">
                  <c:v>107.47824859619099</c:v>
                </c:pt>
                <c:pt idx="1208">
                  <c:v>107.558158874512</c:v>
                </c:pt>
                <c:pt idx="1209">
                  <c:v>107.640014648438</c:v>
                </c:pt>
                <c:pt idx="1210">
                  <c:v>107.719924926758</c:v>
                </c:pt>
                <c:pt idx="1211">
                  <c:v>107.80178070068401</c:v>
                </c:pt>
                <c:pt idx="1212">
                  <c:v>107.88071441650401</c:v>
                </c:pt>
                <c:pt idx="1213">
                  <c:v>107.95672607421901</c:v>
                </c:pt>
                <c:pt idx="1214">
                  <c:v>108.04345703125</c:v>
                </c:pt>
                <c:pt idx="1215">
                  <c:v>108.12823486328099</c:v>
                </c:pt>
                <c:pt idx="1216">
                  <c:v>108.211067199707</c:v>
                </c:pt>
                <c:pt idx="1217">
                  <c:v>108.291954040527</c:v>
                </c:pt>
                <c:pt idx="1218">
                  <c:v>108.372833251953</c:v>
                </c:pt>
                <c:pt idx="1219">
                  <c:v>108.450798034668</c:v>
                </c:pt>
                <c:pt idx="1220">
                  <c:v>108.524856567383</c:v>
                </c:pt>
                <c:pt idx="1221">
                  <c:v>108.603790283203</c:v>
                </c:pt>
                <c:pt idx="1222">
                  <c:v>108.68466949462901</c:v>
                </c:pt>
                <c:pt idx="1223">
                  <c:v>108.76361083984401</c:v>
                </c:pt>
                <c:pt idx="1224">
                  <c:v>108.83864593505901</c:v>
                </c:pt>
                <c:pt idx="1225">
                  <c:v>108.91660308837901</c:v>
                </c:pt>
                <c:pt idx="1226">
                  <c:v>108.99651336669901</c:v>
                </c:pt>
                <c:pt idx="1227">
                  <c:v>109.078369140625</c:v>
                </c:pt>
                <c:pt idx="1228">
                  <c:v>109.15438079834</c:v>
                </c:pt>
                <c:pt idx="1229">
                  <c:v>109.23526000976599</c:v>
                </c:pt>
                <c:pt idx="1230">
                  <c:v>109.32004547119099</c:v>
                </c:pt>
                <c:pt idx="1231">
                  <c:v>109.398979187012</c:v>
                </c:pt>
                <c:pt idx="1232">
                  <c:v>109.475959777832</c:v>
                </c:pt>
                <c:pt idx="1233">
                  <c:v>109.556846618652</c:v>
                </c:pt>
                <c:pt idx="1234">
                  <c:v>109.64260101318401</c:v>
                </c:pt>
                <c:pt idx="1235">
                  <c:v>109.718612670898</c:v>
                </c:pt>
                <c:pt idx="1236">
                  <c:v>109.79656982421901</c:v>
                </c:pt>
                <c:pt idx="1237">
                  <c:v>109.87453460693401</c:v>
                </c:pt>
                <c:pt idx="1238">
                  <c:v>109.95639038085901</c:v>
                </c:pt>
                <c:pt idx="1239">
                  <c:v>110.03434753418</c:v>
                </c:pt>
                <c:pt idx="1240">
                  <c:v>110.1123046875</c:v>
                </c:pt>
                <c:pt idx="1241">
                  <c:v>110.19123840332</c:v>
                </c:pt>
                <c:pt idx="1242">
                  <c:v>110.27114868164099</c:v>
                </c:pt>
                <c:pt idx="1243">
                  <c:v>110.35203552246099</c:v>
                </c:pt>
                <c:pt idx="1244">
                  <c:v>110.42901611328099</c:v>
                </c:pt>
                <c:pt idx="1245">
                  <c:v>110.509902954102</c:v>
                </c:pt>
                <c:pt idx="1246">
                  <c:v>110.588836669922</c:v>
                </c:pt>
                <c:pt idx="1247">
                  <c:v>110.666793823242</c:v>
                </c:pt>
                <c:pt idx="1248">
                  <c:v>110.747680664063</c:v>
                </c:pt>
                <c:pt idx="1249">
                  <c:v>110.828559875488</c:v>
                </c:pt>
                <c:pt idx="1250">
                  <c:v>110.905548095703</c:v>
                </c:pt>
                <c:pt idx="1251">
                  <c:v>110.99032592773401</c:v>
                </c:pt>
                <c:pt idx="1252">
                  <c:v>111.07511138916</c:v>
                </c:pt>
                <c:pt idx="1253">
                  <c:v>111.15794372558599</c:v>
                </c:pt>
                <c:pt idx="1254">
                  <c:v>111.23687744140599</c:v>
                </c:pt>
                <c:pt idx="1255">
                  <c:v>111.31191253662099</c:v>
                </c:pt>
                <c:pt idx="1256">
                  <c:v>111.398643493652</c:v>
                </c:pt>
                <c:pt idx="1257">
                  <c:v>111.48537445068401</c:v>
                </c:pt>
                <c:pt idx="1258">
                  <c:v>111.56625366210901</c:v>
                </c:pt>
                <c:pt idx="1259">
                  <c:v>111.648109436035</c:v>
                </c:pt>
                <c:pt idx="1260">
                  <c:v>111.73094177246099</c:v>
                </c:pt>
                <c:pt idx="1261">
                  <c:v>111.813774108887</c:v>
                </c:pt>
                <c:pt idx="1262">
                  <c:v>111.889785766602</c:v>
                </c:pt>
                <c:pt idx="1263">
                  <c:v>111.969696044922</c:v>
                </c:pt>
                <c:pt idx="1264">
                  <c:v>112.050575256348</c:v>
                </c:pt>
                <c:pt idx="1265">
                  <c:v>112.14120483398401</c:v>
                </c:pt>
                <c:pt idx="1266">
                  <c:v>112.219161987305</c:v>
                </c:pt>
                <c:pt idx="1267">
                  <c:v>112.29420471191401</c:v>
                </c:pt>
                <c:pt idx="1268">
                  <c:v>112.37313842773401</c:v>
                </c:pt>
                <c:pt idx="1269">
                  <c:v>112.45597076416</c:v>
                </c:pt>
                <c:pt idx="1270">
                  <c:v>112.542694091797</c:v>
                </c:pt>
                <c:pt idx="1271">
                  <c:v>112.618705749512</c:v>
                </c:pt>
                <c:pt idx="1272">
                  <c:v>112.702514648438</c:v>
                </c:pt>
                <c:pt idx="1273">
                  <c:v>112.781448364258</c:v>
                </c:pt>
                <c:pt idx="1274">
                  <c:v>112.861358642578</c:v>
                </c:pt>
                <c:pt idx="1275">
                  <c:v>112.941268920898</c:v>
                </c:pt>
                <c:pt idx="1276">
                  <c:v>113.02214813232401</c:v>
                </c:pt>
                <c:pt idx="1277">
                  <c:v>113.10425567627</c:v>
                </c:pt>
                <c:pt idx="1278">
                  <c:v>113.186981201172</c:v>
                </c:pt>
                <c:pt idx="1279">
                  <c:v>113.267822265625</c:v>
                </c:pt>
                <c:pt idx="1280">
                  <c:v>113.34584808349599</c:v>
                </c:pt>
                <c:pt idx="1281">
                  <c:v>113.427627563477</c:v>
                </c:pt>
                <c:pt idx="1282">
                  <c:v>113.51035308837901</c:v>
                </c:pt>
                <c:pt idx="1283">
                  <c:v>113.590255737305</c:v>
                </c:pt>
                <c:pt idx="1284">
                  <c:v>113.67391967773401</c:v>
                </c:pt>
                <c:pt idx="1285">
                  <c:v>113.752883911133</c:v>
                </c:pt>
                <c:pt idx="1286">
                  <c:v>113.83278656005901</c:v>
                </c:pt>
                <c:pt idx="1287">
                  <c:v>113.91551208496099</c:v>
                </c:pt>
                <c:pt idx="1288">
                  <c:v>113.991653442383</c:v>
                </c:pt>
                <c:pt idx="1289">
                  <c:v>114.07061767578099</c:v>
                </c:pt>
                <c:pt idx="1290">
                  <c:v>114.148643493652</c:v>
                </c:pt>
                <c:pt idx="1291">
                  <c:v>114.225723266602</c:v>
                </c:pt>
                <c:pt idx="1292">
                  <c:v>114.29904937744099</c:v>
                </c:pt>
                <c:pt idx="1293">
                  <c:v>114.372367858887</c:v>
                </c:pt>
                <c:pt idx="1294">
                  <c:v>114.44945526123</c:v>
                </c:pt>
                <c:pt idx="1295">
                  <c:v>114.524658203125</c:v>
                </c:pt>
                <c:pt idx="1296">
                  <c:v>114.60173797607401</c:v>
                </c:pt>
                <c:pt idx="1297">
                  <c:v>114.674125671387</c:v>
                </c:pt>
                <c:pt idx="1298">
                  <c:v>114.754028320313</c:v>
                </c:pt>
                <c:pt idx="1299">
                  <c:v>114.825469970703</c:v>
                </c:pt>
                <c:pt idx="1300">
                  <c:v>114.902549743652</c:v>
                </c:pt>
                <c:pt idx="1301">
                  <c:v>114.980575561523</c:v>
                </c:pt>
                <c:pt idx="1302">
                  <c:v>115.055778503418</c:v>
                </c:pt>
                <c:pt idx="1303">
                  <c:v>115.139442443848</c:v>
                </c:pt>
                <c:pt idx="1304">
                  <c:v>115.21746826171901</c:v>
                </c:pt>
                <c:pt idx="1305">
                  <c:v>115.298309326172</c:v>
                </c:pt>
                <c:pt idx="1306">
                  <c:v>115.38103485107401</c:v>
                </c:pt>
                <c:pt idx="1307">
                  <c:v>115.461875915527</c:v>
                </c:pt>
                <c:pt idx="1308">
                  <c:v>115.54084014892599</c:v>
                </c:pt>
                <c:pt idx="1309">
                  <c:v>115.61980438232401</c:v>
                </c:pt>
                <c:pt idx="1310">
                  <c:v>115.69594573974599</c:v>
                </c:pt>
                <c:pt idx="1311">
                  <c:v>115.77678680419901</c:v>
                </c:pt>
                <c:pt idx="1312">
                  <c:v>115.857635498047</c:v>
                </c:pt>
                <c:pt idx="1313">
                  <c:v>115.935653686523</c:v>
                </c:pt>
                <c:pt idx="1314">
                  <c:v>116.012741088867</c:v>
                </c:pt>
                <c:pt idx="1315">
                  <c:v>116.09358215332</c:v>
                </c:pt>
                <c:pt idx="1316">
                  <c:v>116.167846679688</c:v>
                </c:pt>
                <c:pt idx="1317">
                  <c:v>116.244926452637</c:v>
                </c:pt>
                <c:pt idx="1318">
                  <c:v>116.32577514648401</c:v>
                </c:pt>
                <c:pt idx="1319">
                  <c:v>116.41037750244099</c:v>
                </c:pt>
                <c:pt idx="1320">
                  <c:v>116.49404144287099</c:v>
                </c:pt>
                <c:pt idx="1321">
                  <c:v>116.57300567627</c:v>
                </c:pt>
                <c:pt idx="1322">
                  <c:v>116.652908325195</c:v>
                </c:pt>
                <c:pt idx="1323">
                  <c:v>116.73281097412099</c:v>
                </c:pt>
                <c:pt idx="1324">
                  <c:v>116.812713623047</c:v>
                </c:pt>
                <c:pt idx="1325">
                  <c:v>116.88885498046901</c:v>
                </c:pt>
                <c:pt idx="1326">
                  <c:v>116.968757629395</c:v>
                </c:pt>
                <c:pt idx="1327">
                  <c:v>117.051483154297</c:v>
                </c:pt>
                <c:pt idx="1328">
                  <c:v>117.12762451171901</c:v>
                </c:pt>
                <c:pt idx="1329">
                  <c:v>117.20565032959</c:v>
                </c:pt>
                <c:pt idx="1330">
                  <c:v>117.28366851806599</c:v>
                </c:pt>
                <c:pt idx="1331">
                  <c:v>117.36639404296901</c:v>
                </c:pt>
                <c:pt idx="1332">
                  <c:v>117.446296691895</c:v>
                </c:pt>
                <c:pt idx="1333">
                  <c:v>117.529022216797</c:v>
                </c:pt>
                <c:pt idx="1334">
                  <c:v>117.610809326172</c:v>
                </c:pt>
                <c:pt idx="1335">
                  <c:v>117.691650390625</c:v>
                </c:pt>
                <c:pt idx="1336">
                  <c:v>117.775314331055</c:v>
                </c:pt>
                <c:pt idx="1337">
                  <c:v>117.85333251953099</c:v>
                </c:pt>
                <c:pt idx="1338">
                  <c:v>117.93418121337901</c:v>
                </c:pt>
                <c:pt idx="1339">
                  <c:v>118.011260986328</c:v>
                </c:pt>
                <c:pt idx="1340">
                  <c:v>118.09210968017599</c:v>
                </c:pt>
                <c:pt idx="1341">
                  <c:v>118.166366577148</c:v>
                </c:pt>
                <c:pt idx="1342">
                  <c:v>118.248153686523</c:v>
                </c:pt>
                <c:pt idx="1343">
                  <c:v>118.326179504395</c:v>
                </c:pt>
                <c:pt idx="1344">
                  <c:v>118.40419769287099</c:v>
                </c:pt>
                <c:pt idx="1345">
                  <c:v>118.48316192627</c:v>
                </c:pt>
                <c:pt idx="1346">
                  <c:v>118.55930328369099</c:v>
                </c:pt>
                <c:pt idx="1347">
                  <c:v>118.64109039306599</c:v>
                </c:pt>
                <c:pt idx="1348">
                  <c:v>118.72381591796901</c:v>
                </c:pt>
                <c:pt idx="1349">
                  <c:v>118.803718566895</c:v>
                </c:pt>
                <c:pt idx="1350">
                  <c:v>118.87703704834</c:v>
                </c:pt>
                <c:pt idx="1351">
                  <c:v>118.959762573242</c:v>
                </c:pt>
                <c:pt idx="1352">
                  <c:v>119.039665222168</c:v>
                </c:pt>
                <c:pt idx="1353">
                  <c:v>119.124267578125</c:v>
                </c:pt>
                <c:pt idx="1354">
                  <c:v>119.203231811523</c:v>
                </c:pt>
                <c:pt idx="1355">
                  <c:v>119.286895751953</c:v>
                </c:pt>
                <c:pt idx="1356">
                  <c:v>119.36773681640599</c:v>
                </c:pt>
                <c:pt idx="1357">
                  <c:v>119.446701049805</c:v>
                </c:pt>
                <c:pt idx="1358">
                  <c:v>119.52472686767599</c:v>
                </c:pt>
                <c:pt idx="1359">
                  <c:v>119.609329223633</c:v>
                </c:pt>
                <c:pt idx="1360">
                  <c:v>119.68923187255901</c:v>
                </c:pt>
                <c:pt idx="1361">
                  <c:v>119.770072937012</c:v>
                </c:pt>
                <c:pt idx="1362">
                  <c:v>119.84903717041</c:v>
                </c:pt>
                <c:pt idx="1363">
                  <c:v>119.925186157227</c:v>
                </c:pt>
                <c:pt idx="1364">
                  <c:v>120.00790405273401</c:v>
                </c:pt>
                <c:pt idx="1365">
                  <c:v>120.084991455078</c:v>
                </c:pt>
                <c:pt idx="1366">
                  <c:v>120.168655395508</c:v>
                </c:pt>
                <c:pt idx="1367">
                  <c:v>120.24479675293</c:v>
                </c:pt>
                <c:pt idx="1368">
                  <c:v>120.320938110352</c:v>
                </c:pt>
                <c:pt idx="1369">
                  <c:v>120.397079467773</c:v>
                </c:pt>
                <c:pt idx="1370">
                  <c:v>120.484504699707</c:v>
                </c:pt>
                <c:pt idx="1371">
                  <c:v>120.565353393555</c:v>
                </c:pt>
                <c:pt idx="1372">
                  <c:v>120.648071289063</c:v>
                </c:pt>
                <c:pt idx="1373">
                  <c:v>120.72703552246099</c:v>
                </c:pt>
                <c:pt idx="1374">
                  <c:v>120.80599975585901</c:v>
                </c:pt>
                <c:pt idx="1375">
                  <c:v>120.886840820313</c:v>
                </c:pt>
                <c:pt idx="1376">
                  <c:v>120.96486663818401</c:v>
                </c:pt>
                <c:pt idx="1377">
                  <c:v>121.048530578613</c:v>
                </c:pt>
                <c:pt idx="1378">
                  <c:v>121.135009765625</c:v>
                </c:pt>
                <c:pt idx="1379">
                  <c:v>121.21209716796901</c:v>
                </c:pt>
                <c:pt idx="1380">
                  <c:v>121.289176940918</c:v>
                </c:pt>
                <c:pt idx="1381">
                  <c:v>121.36907958984401</c:v>
                </c:pt>
                <c:pt idx="1382">
                  <c:v>121.44898986816401</c:v>
                </c:pt>
                <c:pt idx="1383">
                  <c:v>121.527946472168</c:v>
                </c:pt>
                <c:pt idx="1384">
                  <c:v>121.60691070556599</c:v>
                </c:pt>
                <c:pt idx="1385">
                  <c:v>121.68869781494099</c:v>
                </c:pt>
                <c:pt idx="1386">
                  <c:v>121.770477294922</c:v>
                </c:pt>
                <c:pt idx="1387">
                  <c:v>121.850379943848</c:v>
                </c:pt>
                <c:pt idx="1388">
                  <c:v>121.924644470215</c:v>
                </c:pt>
                <c:pt idx="1389">
                  <c:v>122.009246826172</c:v>
                </c:pt>
                <c:pt idx="1390">
                  <c:v>122.093856811523</c:v>
                </c:pt>
                <c:pt idx="1391">
                  <c:v>122.17563629150401</c:v>
                </c:pt>
                <c:pt idx="1392">
                  <c:v>122.254600524902</c:v>
                </c:pt>
                <c:pt idx="1393">
                  <c:v>122.33920288085901</c:v>
                </c:pt>
                <c:pt idx="1394">
                  <c:v>122.421928405762</c:v>
                </c:pt>
                <c:pt idx="1395">
                  <c:v>122.502769470215</c:v>
                </c:pt>
                <c:pt idx="1396">
                  <c:v>122.58455657959</c:v>
                </c:pt>
                <c:pt idx="1397">
                  <c:v>122.665397644043</c:v>
                </c:pt>
                <c:pt idx="1398">
                  <c:v>122.749061584473</c:v>
                </c:pt>
                <c:pt idx="1399">
                  <c:v>122.831787109375</c:v>
                </c:pt>
                <c:pt idx="1400">
                  <c:v>122.913566589355</c:v>
                </c:pt>
                <c:pt idx="1401">
                  <c:v>122.99065399169901</c:v>
                </c:pt>
                <c:pt idx="1402">
                  <c:v>123.06679534912099</c:v>
                </c:pt>
                <c:pt idx="1403">
                  <c:v>123.14199829101599</c:v>
                </c:pt>
                <c:pt idx="1404">
                  <c:v>123.22096252441401</c:v>
                </c:pt>
                <c:pt idx="1405">
                  <c:v>123.29428100585901</c:v>
                </c:pt>
                <c:pt idx="1406">
                  <c:v>123.36948394775401</c:v>
                </c:pt>
                <c:pt idx="1407">
                  <c:v>123.44855499267599</c:v>
                </c:pt>
                <c:pt idx="1408">
                  <c:v>123.526557922363</c:v>
                </c:pt>
                <c:pt idx="1409">
                  <c:v>123.603630065918</c:v>
                </c:pt>
                <c:pt idx="1410">
                  <c:v>123.678840637207</c:v>
                </c:pt>
                <c:pt idx="1411">
                  <c:v>123.75962066650401</c:v>
                </c:pt>
                <c:pt idx="1412">
                  <c:v>123.84226226806599</c:v>
                </c:pt>
                <c:pt idx="1413">
                  <c:v>123.922119140625</c:v>
                </c:pt>
                <c:pt idx="1414">
                  <c:v>124.00104522705099</c:v>
                </c:pt>
                <c:pt idx="1415">
                  <c:v>124.083686828613</c:v>
                </c:pt>
                <c:pt idx="1416">
                  <c:v>124.163543701172</c:v>
                </c:pt>
                <c:pt idx="1417">
                  <c:v>124.23690032959</c:v>
                </c:pt>
                <c:pt idx="1418">
                  <c:v>124.31582641601599</c:v>
                </c:pt>
                <c:pt idx="1419">
                  <c:v>124.39475250244099</c:v>
                </c:pt>
                <c:pt idx="1420">
                  <c:v>124.473678588867</c:v>
                </c:pt>
                <c:pt idx="1421">
                  <c:v>124.54981994628901</c:v>
                </c:pt>
                <c:pt idx="1422">
                  <c:v>124.629676818848</c:v>
                </c:pt>
                <c:pt idx="1423">
                  <c:v>124.70953369140599</c:v>
                </c:pt>
                <c:pt idx="1424">
                  <c:v>124.790321350098</c:v>
                </c:pt>
                <c:pt idx="1425">
                  <c:v>124.87017822265599</c:v>
                </c:pt>
                <c:pt idx="1426">
                  <c:v>124.95188903808599</c:v>
                </c:pt>
                <c:pt idx="1427">
                  <c:v>125.037315368652</c:v>
                </c:pt>
                <c:pt idx="1428">
                  <c:v>125.11717224121099</c:v>
                </c:pt>
                <c:pt idx="1429">
                  <c:v>125.19702911377</c:v>
                </c:pt>
                <c:pt idx="1430">
                  <c:v>125.27317047119099</c:v>
                </c:pt>
                <c:pt idx="1431">
                  <c:v>125.35581207275401</c:v>
                </c:pt>
                <c:pt idx="1432">
                  <c:v>125.43659210205099</c:v>
                </c:pt>
                <c:pt idx="1433">
                  <c:v>125.517379760742</c:v>
                </c:pt>
                <c:pt idx="1434">
                  <c:v>125.59722900390599</c:v>
                </c:pt>
                <c:pt idx="1435">
                  <c:v>125.67987060546901</c:v>
                </c:pt>
                <c:pt idx="1436">
                  <c:v>125.76065826416</c:v>
                </c:pt>
                <c:pt idx="1437">
                  <c:v>125.841445922852</c:v>
                </c:pt>
                <c:pt idx="1438">
                  <c:v>125.92129516601599</c:v>
                </c:pt>
                <c:pt idx="1439">
                  <c:v>126.003936767578</c:v>
                </c:pt>
                <c:pt idx="1440">
                  <c:v>126.085655212402</c:v>
                </c:pt>
                <c:pt idx="1441">
                  <c:v>126.163650512695</c:v>
                </c:pt>
                <c:pt idx="1442">
                  <c:v>126.24257659912099</c:v>
                </c:pt>
                <c:pt idx="1443">
                  <c:v>126.32243347168</c:v>
                </c:pt>
                <c:pt idx="1444">
                  <c:v>126.402290344238</c:v>
                </c:pt>
                <c:pt idx="1445">
                  <c:v>126.47564697265599</c:v>
                </c:pt>
                <c:pt idx="1446">
                  <c:v>126.55271148681599</c:v>
                </c:pt>
                <c:pt idx="1447">
                  <c:v>126.63071441650401</c:v>
                </c:pt>
                <c:pt idx="1448">
                  <c:v>126.708709716797</c:v>
                </c:pt>
                <c:pt idx="1449">
                  <c:v>126.785781860352</c:v>
                </c:pt>
                <c:pt idx="1450">
                  <c:v>126.86563873291</c:v>
                </c:pt>
                <c:pt idx="1451">
                  <c:v>126.94920349121099</c:v>
                </c:pt>
                <c:pt idx="1452">
                  <c:v>127.031845092773</c:v>
                </c:pt>
                <c:pt idx="1453">
                  <c:v>127.118202209473</c:v>
                </c:pt>
                <c:pt idx="1454">
                  <c:v>127.200843811035</c:v>
                </c:pt>
                <c:pt idx="1455">
                  <c:v>127.28720092773401</c:v>
                </c:pt>
                <c:pt idx="1456">
                  <c:v>127.369842529297</c:v>
                </c:pt>
                <c:pt idx="1457">
                  <c:v>127.455268859863</c:v>
                </c:pt>
                <c:pt idx="1458">
                  <c:v>127.539764404297</c:v>
                </c:pt>
                <c:pt idx="1459">
                  <c:v>127.62148284912099</c:v>
                </c:pt>
                <c:pt idx="1460">
                  <c:v>127.705047607422</c:v>
                </c:pt>
                <c:pt idx="1461">
                  <c:v>127.782119750977</c:v>
                </c:pt>
                <c:pt idx="1462">
                  <c:v>127.86383056640599</c:v>
                </c:pt>
                <c:pt idx="1463">
                  <c:v>127.94183349609401</c:v>
                </c:pt>
                <c:pt idx="1464">
                  <c:v>128.02168273925801</c:v>
                </c:pt>
                <c:pt idx="1465">
                  <c:v>128.10154724121099</c:v>
                </c:pt>
                <c:pt idx="1466">
                  <c:v>128.18046569824199</c:v>
                </c:pt>
                <c:pt idx="1467">
                  <c:v>128.25939941406301</c:v>
                </c:pt>
                <c:pt idx="1468">
                  <c:v>128.34297180175801</c:v>
                </c:pt>
                <c:pt idx="1469">
                  <c:v>128.42189025878901</c:v>
                </c:pt>
                <c:pt idx="1470">
                  <c:v>128.502685546875</c:v>
                </c:pt>
                <c:pt idx="1471">
                  <c:v>128.58810424804699</c:v>
                </c:pt>
                <c:pt idx="1472">
                  <c:v>128.66610717773401</c:v>
                </c:pt>
                <c:pt idx="1473">
                  <c:v>128.74781799316401</c:v>
                </c:pt>
                <c:pt idx="1474">
                  <c:v>128.82952880859401</c:v>
                </c:pt>
                <c:pt idx="1475">
                  <c:v>128.91030883789099</c:v>
                </c:pt>
                <c:pt idx="1476">
                  <c:v>128.99574279785199</c:v>
                </c:pt>
                <c:pt idx="1477">
                  <c:v>129.07838439941401</c:v>
                </c:pt>
                <c:pt idx="1478">
                  <c:v>129.15638732910199</c:v>
                </c:pt>
                <c:pt idx="1479">
                  <c:v>129.23994445800801</c:v>
                </c:pt>
                <c:pt idx="1480">
                  <c:v>129.32630920410199</c:v>
                </c:pt>
                <c:pt idx="1481">
                  <c:v>129.40615844726599</c:v>
                </c:pt>
                <c:pt idx="1482">
                  <c:v>129.49066162109401</c:v>
                </c:pt>
                <c:pt idx="1483">
                  <c:v>129.569580078125</c:v>
                </c:pt>
                <c:pt idx="1484">
                  <c:v>129.64944458007801</c:v>
                </c:pt>
                <c:pt idx="1485">
                  <c:v>129.73394775390599</c:v>
                </c:pt>
                <c:pt idx="1486">
                  <c:v>129.81472778320301</c:v>
                </c:pt>
                <c:pt idx="1487">
                  <c:v>129.89921569824199</c:v>
                </c:pt>
                <c:pt idx="1488">
                  <c:v>129.98371887207</c:v>
                </c:pt>
                <c:pt idx="1489">
                  <c:v>130.06636047363301</c:v>
                </c:pt>
                <c:pt idx="1490">
                  <c:v>130.14622497558599</c:v>
                </c:pt>
                <c:pt idx="1491">
                  <c:v>130.22978210449199</c:v>
                </c:pt>
                <c:pt idx="1492">
                  <c:v>130.31150817871099</c:v>
                </c:pt>
                <c:pt idx="1493">
                  <c:v>130.39414978027301</c:v>
                </c:pt>
                <c:pt idx="1494">
                  <c:v>130.47863769531301</c:v>
                </c:pt>
                <c:pt idx="1495">
                  <c:v>130.561279296875</c:v>
                </c:pt>
                <c:pt idx="1496">
                  <c:v>130.64485168457</c:v>
                </c:pt>
                <c:pt idx="1497">
                  <c:v>130.72563171386699</c:v>
                </c:pt>
                <c:pt idx="1498">
                  <c:v>130.80827331543</c:v>
                </c:pt>
                <c:pt idx="1499">
                  <c:v>130.89277648925801</c:v>
                </c:pt>
                <c:pt idx="1500">
                  <c:v>130.97262573242199</c:v>
                </c:pt>
                <c:pt idx="1501">
                  <c:v>131.05619812011699</c:v>
                </c:pt>
                <c:pt idx="1502">
                  <c:v>131.140701293945</c:v>
                </c:pt>
                <c:pt idx="1503">
                  <c:v>131.21870422363301</c:v>
                </c:pt>
                <c:pt idx="1504">
                  <c:v>131.29948425293</c:v>
                </c:pt>
                <c:pt idx="1505">
                  <c:v>131.37933349609401</c:v>
                </c:pt>
                <c:pt idx="1506">
                  <c:v>131.45919799804699</c:v>
                </c:pt>
                <c:pt idx="1507">
                  <c:v>131.53997802734401</c:v>
                </c:pt>
                <c:pt idx="1508">
                  <c:v>131.61891174316401</c:v>
                </c:pt>
                <c:pt idx="1509">
                  <c:v>131.70062255859401</c:v>
                </c:pt>
                <c:pt idx="1510">
                  <c:v>131.78604125976599</c:v>
                </c:pt>
                <c:pt idx="1511">
                  <c:v>131.86868286132801</c:v>
                </c:pt>
                <c:pt idx="1512">
                  <c:v>131.94575500488301</c:v>
                </c:pt>
                <c:pt idx="1513">
                  <c:v>132.02932739257801</c:v>
                </c:pt>
                <c:pt idx="1514">
                  <c:v>132.11196899414099</c:v>
                </c:pt>
                <c:pt idx="1515">
                  <c:v>132.19367980957</c:v>
                </c:pt>
                <c:pt idx="1516">
                  <c:v>132.27725219726599</c:v>
                </c:pt>
                <c:pt idx="1517">
                  <c:v>132.35710144043</c:v>
                </c:pt>
                <c:pt idx="1518">
                  <c:v>132.43881225585901</c:v>
                </c:pt>
                <c:pt idx="1519">
                  <c:v>132.522384643555</c:v>
                </c:pt>
                <c:pt idx="1520">
                  <c:v>132.60874938964801</c:v>
                </c:pt>
                <c:pt idx="1521">
                  <c:v>132.689529418945</c:v>
                </c:pt>
                <c:pt idx="1522">
                  <c:v>132.77030944824199</c:v>
                </c:pt>
                <c:pt idx="1523">
                  <c:v>132.852951049805</c:v>
                </c:pt>
                <c:pt idx="1524">
                  <c:v>132.931884765625</c:v>
                </c:pt>
                <c:pt idx="1525">
                  <c:v>133.01730346679699</c:v>
                </c:pt>
                <c:pt idx="1526">
                  <c:v>133.09623718261699</c:v>
                </c:pt>
                <c:pt idx="1527">
                  <c:v>133.17980957031301</c:v>
                </c:pt>
                <c:pt idx="1528">
                  <c:v>133.26615905761699</c:v>
                </c:pt>
                <c:pt idx="1529">
                  <c:v>133.34786987304699</c:v>
                </c:pt>
                <c:pt idx="1530">
                  <c:v>133.42401123046901</c:v>
                </c:pt>
                <c:pt idx="1531">
                  <c:v>133.50201416015599</c:v>
                </c:pt>
                <c:pt idx="1532">
                  <c:v>133.58335876464801</c:v>
                </c:pt>
                <c:pt idx="1533">
                  <c:v>133.66865539550801</c:v>
                </c:pt>
                <c:pt idx="1534">
                  <c:v>133.75210571289099</c:v>
                </c:pt>
                <c:pt idx="1535">
                  <c:v>133.83189392089801</c:v>
                </c:pt>
                <c:pt idx="1536">
                  <c:v>133.91534423828099</c:v>
                </c:pt>
                <c:pt idx="1537">
                  <c:v>134.00062561035199</c:v>
                </c:pt>
                <c:pt idx="1538">
                  <c:v>134.08132934570301</c:v>
                </c:pt>
                <c:pt idx="1539">
                  <c:v>134.16386413574199</c:v>
                </c:pt>
                <c:pt idx="1540">
                  <c:v>134.24456787109401</c:v>
                </c:pt>
                <c:pt idx="1541">
                  <c:v>134.32894897460901</c:v>
                </c:pt>
                <c:pt idx="1542">
                  <c:v>134.41423034668</c:v>
                </c:pt>
                <c:pt idx="1543">
                  <c:v>134.49493408203099</c:v>
                </c:pt>
                <c:pt idx="1544">
                  <c:v>134.57746887207</c:v>
                </c:pt>
                <c:pt idx="1545">
                  <c:v>134.66000366210901</c:v>
                </c:pt>
                <c:pt idx="1546">
                  <c:v>134.74621582031301</c:v>
                </c:pt>
                <c:pt idx="1547">
                  <c:v>134.8232421875</c:v>
                </c:pt>
                <c:pt idx="1548">
                  <c:v>134.904861450195</c:v>
                </c:pt>
                <c:pt idx="1549">
                  <c:v>134.98831176757801</c:v>
                </c:pt>
                <c:pt idx="1550">
                  <c:v>135.06901550293</c:v>
                </c:pt>
                <c:pt idx="1551">
                  <c:v>135.150634765625</c:v>
                </c:pt>
                <c:pt idx="1552">
                  <c:v>135.23225402832</c:v>
                </c:pt>
                <c:pt idx="1553">
                  <c:v>135.31661987304699</c:v>
                </c:pt>
                <c:pt idx="1554">
                  <c:v>135.40100097656301</c:v>
                </c:pt>
                <c:pt idx="1555">
                  <c:v>135.48170471191401</c:v>
                </c:pt>
                <c:pt idx="1556">
                  <c:v>135.55873107910199</c:v>
                </c:pt>
                <c:pt idx="1557">
                  <c:v>135.64218139648401</c:v>
                </c:pt>
                <c:pt idx="1558">
                  <c:v>135.72288513183599</c:v>
                </c:pt>
                <c:pt idx="1559">
                  <c:v>135.8017578125</c:v>
                </c:pt>
                <c:pt idx="1560">
                  <c:v>135.88703918457</c:v>
                </c:pt>
                <c:pt idx="1561">
                  <c:v>135.96865844726599</c:v>
                </c:pt>
                <c:pt idx="1562">
                  <c:v>136.05210876464801</c:v>
                </c:pt>
                <c:pt idx="1563">
                  <c:v>136.129150390625</c:v>
                </c:pt>
                <c:pt idx="1564">
                  <c:v>136.20893859863301</c:v>
                </c:pt>
                <c:pt idx="1565">
                  <c:v>136.29147338867199</c:v>
                </c:pt>
                <c:pt idx="1566">
                  <c:v>136.37309265136699</c:v>
                </c:pt>
                <c:pt idx="1567">
                  <c:v>136.45471191406301</c:v>
                </c:pt>
                <c:pt idx="1568">
                  <c:v>136.538162231445</c:v>
                </c:pt>
                <c:pt idx="1569">
                  <c:v>136.61611938476599</c:v>
                </c:pt>
                <c:pt idx="1570">
                  <c:v>136.69772338867199</c:v>
                </c:pt>
                <c:pt idx="1571">
                  <c:v>136.78118896484401</c:v>
                </c:pt>
                <c:pt idx="1572">
                  <c:v>136.86830139160199</c:v>
                </c:pt>
                <c:pt idx="1573">
                  <c:v>136.95083618164099</c:v>
                </c:pt>
                <c:pt idx="1574">
                  <c:v>137.0361328125</c:v>
                </c:pt>
                <c:pt idx="1575">
                  <c:v>137.11958312988301</c:v>
                </c:pt>
                <c:pt idx="1576">
                  <c:v>137.20394897460901</c:v>
                </c:pt>
                <c:pt idx="1577">
                  <c:v>137.29290771484401</c:v>
                </c:pt>
                <c:pt idx="1578">
                  <c:v>137.37818908691401</c:v>
                </c:pt>
                <c:pt idx="1579">
                  <c:v>137.466232299805</c:v>
                </c:pt>
                <c:pt idx="1580">
                  <c:v>137.55059814453099</c:v>
                </c:pt>
                <c:pt idx="1581">
                  <c:v>137.63772583007801</c:v>
                </c:pt>
                <c:pt idx="1582">
                  <c:v>137.71842956543</c:v>
                </c:pt>
                <c:pt idx="1583">
                  <c:v>137.80647277832</c:v>
                </c:pt>
                <c:pt idx="1584">
                  <c:v>137.88992309570301</c:v>
                </c:pt>
                <c:pt idx="1585">
                  <c:v>137.97611999511699</c:v>
                </c:pt>
                <c:pt idx="1586">
                  <c:v>138.05773925781301</c:v>
                </c:pt>
                <c:pt idx="1587">
                  <c:v>138.13569641113301</c:v>
                </c:pt>
                <c:pt idx="1588">
                  <c:v>138.21640014648401</c:v>
                </c:pt>
                <c:pt idx="1589">
                  <c:v>138.29893493652301</c:v>
                </c:pt>
                <c:pt idx="1590">
                  <c:v>138.38238525390599</c:v>
                </c:pt>
                <c:pt idx="1591">
                  <c:v>138.45942687988301</c:v>
                </c:pt>
                <c:pt idx="1592">
                  <c:v>138.53828430175801</c:v>
                </c:pt>
                <c:pt idx="1593">
                  <c:v>138.61807250976599</c:v>
                </c:pt>
                <c:pt idx="1594">
                  <c:v>138.69969177246099</c:v>
                </c:pt>
                <c:pt idx="1595">
                  <c:v>138.778564453125</c:v>
                </c:pt>
                <c:pt idx="1596">
                  <c:v>138.863845825195</c:v>
                </c:pt>
                <c:pt idx="1597">
                  <c:v>138.94638061523401</c:v>
                </c:pt>
                <c:pt idx="1598">
                  <c:v>139.02983093261699</c:v>
                </c:pt>
                <c:pt idx="1599">
                  <c:v>139.11145019531301</c:v>
                </c:pt>
                <c:pt idx="1600">
                  <c:v>139.19306945800801</c:v>
                </c:pt>
                <c:pt idx="1601">
                  <c:v>139.27928161621099</c:v>
                </c:pt>
                <c:pt idx="1602">
                  <c:v>139.35906982421901</c:v>
                </c:pt>
                <c:pt idx="1603">
                  <c:v>139.44160461425801</c:v>
                </c:pt>
                <c:pt idx="1604">
                  <c:v>139.52413940429699</c:v>
                </c:pt>
                <c:pt idx="1605">
                  <c:v>139.60667419433599</c:v>
                </c:pt>
                <c:pt idx="1606">
                  <c:v>139.69012451171901</c:v>
                </c:pt>
                <c:pt idx="1607">
                  <c:v>139.77265930175801</c:v>
                </c:pt>
                <c:pt idx="1608">
                  <c:v>139.85519409179699</c:v>
                </c:pt>
                <c:pt idx="1609">
                  <c:v>139.93957519531301</c:v>
                </c:pt>
                <c:pt idx="1610">
                  <c:v>140.020263671875</c:v>
                </c:pt>
                <c:pt idx="1611">
                  <c:v>140.10188293457</c:v>
                </c:pt>
                <c:pt idx="1612">
                  <c:v>140.18809509277301</c:v>
                </c:pt>
                <c:pt idx="1613">
                  <c:v>140.27337646484401</c:v>
                </c:pt>
                <c:pt idx="1614">
                  <c:v>140.354080200195</c:v>
                </c:pt>
                <c:pt idx="1615">
                  <c:v>140.43846130371099</c:v>
                </c:pt>
                <c:pt idx="1616">
                  <c:v>140.52099609375</c:v>
                </c:pt>
                <c:pt idx="1617">
                  <c:v>140.60627746582</c:v>
                </c:pt>
                <c:pt idx="1618">
                  <c:v>140.69064331054699</c:v>
                </c:pt>
                <c:pt idx="1619">
                  <c:v>140.770431518555</c:v>
                </c:pt>
                <c:pt idx="1620">
                  <c:v>140.85664367675801</c:v>
                </c:pt>
                <c:pt idx="1621">
                  <c:v>140.93826293945301</c:v>
                </c:pt>
                <c:pt idx="1622">
                  <c:v>141.02079772949199</c:v>
                </c:pt>
                <c:pt idx="1623">
                  <c:v>141.10333251953099</c:v>
                </c:pt>
                <c:pt idx="1624">
                  <c:v>141.18861389160199</c:v>
                </c:pt>
                <c:pt idx="1625">
                  <c:v>141.274826049805</c:v>
                </c:pt>
                <c:pt idx="1626">
                  <c:v>141.360107421875</c:v>
                </c:pt>
                <c:pt idx="1627">
                  <c:v>141.44264221191401</c:v>
                </c:pt>
                <c:pt idx="1628">
                  <c:v>141.52426147460901</c:v>
                </c:pt>
                <c:pt idx="1629">
                  <c:v>141.60496520996099</c:v>
                </c:pt>
                <c:pt idx="1630">
                  <c:v>141.68658447265599</c:v>
                </c:pt>
                <c:pt idx="1631">
                  <c:v>141.77462768554699</c:v>
                </c:pt>
                <c:pt idx="1632">
                  <c:v>141.86082458496099</c:v>
                </c:pt>
                <c:pt idx="1633">
                  <c:v>141.94612121582</c:v>
                </c:pt>
                <c:pt idx="1634">
                  <c:v>142.03140258789099</c:v>
                </c:pt>
                <c:pt idx="1635">
                  <c:v>142.11210632324199</c:v>
                </c:pt>
                <c:pt idx="1636">
                  <c:v>142.19097900390599</c:v>
                </c:pt>
                <c:pt idx="1637">
                  <c:v>142.273513793945</c:v>
                </c:pt>
                <c:pt idx="1638">
                  <c:v>142.35696411132801</c:v>
                </c:pt>
                <c:pt idx="1639">
                  <c:v>142.44316101074199</c:v>
                </c:pt>
                <c:pt idx="1640">
                  <c:v>142.529373168945</c:v>
                </c:pt>
                <c:pt idx="1641">
                  <c:v>142.60823059082</c:v>
                </c:pt>
                <c:pt idx="1642">
                  <c:v>142.68984985351599</c:v>
                </c:pt>
                <c:pt idx="1643">
                  <c:v>142.77331542968801</c:v>
                </c:pt>
                <c:pt idx="1644">
                  <c:v>142.85401916503901</c:v>
                </c:pt>
                <c:pt idx="1645">
                  <c:v>142.93930053710901</c:v>
                </c:pt>
                <c:pt idx="1646">
                  <c:v>143.02458190918</c:v>
                </c:pt>
                <c:pt idx="1647">
                  <c:v>143.11354064941401</c:v>
                </c:pt>
                <c:pt idx="1648">
                  <c:v>143.19790649414099</c:v>
                </c:pt>
                <c:pt idx="1649">
                  <c:v>143.28778076171901</c:v>
                </c:pt>
                <c:pt idx="1650">
                  <c:v>143.37124633789099</c:v>
                </c:pt>
                <c:pt idx="1651">
                  <c:v>143.457443237305</c:v>
                </c:pt>
                <c:pt idx="1652">
                  <c:v>143.542724609375</c:v>
                </c:pt>
                <c:pt idx="1653">
                  <c:v>143.62469482421901</c:v>
                </c:pt>
                <c:pt idx="1654">
                  <c:v>143.70962524414099</c:v>
                </c:pt>
                <c:pt idx="1655">
                  <c:v>143.79010009765599</c:v>
                </c:pt>
                <c:pt idx="1656">
                  <c:v>143.86967468261699</c:v>
                </c:pt>
                <c:pt idx="1657">
                  <c:v>143.94387817382801</c:v>
                </c:pt>
                <c:pt idx="1658">
                  <c:v>144.02703857421901</c:v>
                </c:pt>
                <c:pt idx="1659">
                  <c:v>144.10302734375</c:v>
                </c:pt>
                <c:pt idx="1660">
                  <c:v>144.18350219726599</c:v>
                </c:pt>
                <c:pt idx="1661">
                  <c:v>144.26576232910199</c:v>
                </c:pt>
                <c:pt idx="1662">
                  <c:v>144.35069274902301</c:v>
                </c:pt>
                <c:pt idx="1663">
                  <c:v>144.43473815918</c:v>
                </c:pt>
                <c:pt idx="1664">
                  <c:v>144.51162719726599</c:v>
                </c:pt>
                <c:pt idx="1665">
                  <c:v>144.59388732910199</c:v>
                </c:pt>
                <c:pt idx="1666">
                  <c:v>144.67614746093801</c:v>
                </c:pt>
                <c:pt idx="1667">
                  <c:v>144.76019287109401</c:v>
                </c:pt>
                <c:pt idx="1668">
                  <c:v>144.84066772460901</c:v>
                </c:pt>
                <c:pt idx="1669">
                  <c:v>144.92559814453099</c:v>
                </c:pt>
                <c:pt idx="1670">
                  <c:v>145.00695800781301</c:v>
                </c:pt>
                <c:pt idx="1671">
                  <c:v>145.08833312988301</c:v>
                </c:pt>
                <c:pt idx="1672">
                  <c:v>145.16343688964801</c:v>
                </c:pt>
                <c:pt idx="1673">
                  <c:v>145.243896484375</c:v>
                </c:pt>
                <c:pt idx="1674">
                  <c:v>145.33331298828099</c:v>
                </c:pt>
                <c:pt idx="1675">
                  <c:v>145.41914367675801</c:v>
                </c:pt>
                <c:pt idx="1676">
                  <c:v>145.50228881835901</c:v>
                </c:pt>
                <c:pt idx="1677">
                  <c:v>145.58366394043</c:v>
                </c:pt>
                <c:pt idx="1678">
                  <c:v>145.66323852539099</c:v>
                </c:pt>
                <c:pt idx="1679">
                  <c:v>145.74459838867199</c:v>
                </c:pt>
                <c:pt idx="1680">
                  <c:v>145.82685852050801</c:v>
                </c:pt>
                <c:pt idx="1681">
                  <c:v>145.90643310546901</c:v>
                </c:pt>
                <c:pt idx="1682">
                  <c:v>145.992263793945</c:v>
                </c:pt>
                <c:pt idx="1683">
                  <c:v>146.07272338867199</c:v>
                </c:pt>
                <c:pt idx="1684">
                  <c:v>146.15141296386699</c:v>
                </c:pt>
                <c:pt idx="1685">
                  <c:v>146.22830200195301</c:v>
                </c:pt>
                <c:pt idx="1686">
                  <c:v>146.31324768066401</c:v>
                </c:pt>
                <c:pt idx="1687">
                  <c:v>146.39639282226599</c:v>
                </c:pt>
                <c:pt idx="1688">
                  <c:v>146.48133850097699</c:v>
                </c:pt>
                <c:pt idx="1689">
                  <c:v>146.56179809570301</c:v>
                </c:pt>
                <c:pt idx="1690">
                  <c:v>146.64048767089801</c:v>
                </c:pt>
                <c:pt idx="1691">
                  <c:v>146.72184753418</c:v>
                </c:pt>
                <c:pt idx="1692">
                  <c:v>146.80320739746099</c:v>
                </c:pt>
                <c:pt idx="1693">
                  <c:v>146.88456726074199</c:v>
                </c:pt>
                <c:pt idx="1694">
                  <c:v>146.96325683593801</c:v>
                </c:pt>
                <c:pt idx="1695">
                  <c:v>147.04550170898401</c:v>
                </c:pt>
                <c:pt idx="1696">
                  <c:v>147.1259765625</c:v>
                </c:pt>
                <c:pt idx="1697">
                  <c:v>147.20645141601599</c:v>
                </c:pt>
                <c:pt idx="1698">
                  <c:v>147.29316711425801</c:v>
                </c:pt>
                <c:pt idx="1699">
                  <c:v>147.37721252441401</c:v>
                </c:pt>
                <c:pt idx="1700">
                  <c:v>147.462158203125</c:v>
                </c:pt>
                <c:pt idx="1701">
                  <c:v>147.54708862304699</c:v>
                </c:pt>
                <c:pt idx="1702">
                  <c:v>147.62756347656301</c:v>
                </c:pt>
                <c:pt idx="1703">
                  <c:v>147.71160888671901</c:v>
                </c:pt>
                <c:pt idx="1704">
                  <c:v>147.797439575195</c:v>
                </c:pt>
                <c:pt idx="1705">
                  <c:v>147.88238525390599</c:v>
                </c:pt>
                <c:pt idx="1706">
                  <c:v>147.96553039550801</c:v>
                </c:pt>
                <c:pt idx="1707">
                  <c:v>148.04957580566401</c:v>
                </c:pt>
                <c:pt idx="1708">
                  <c:v>148.12826538085901</c:v>
                </c:pt>
                <c:pt idx="1709">
                  <c:v>148.20693969726599</c:v>
                </c:pt>
                <c:pt idx="1710">
                  <c:v>148.29277038574199</c:v>
                </c:pt>
                <c:pt idx="1711">
                  <c:v>148.37593078613301</c:v>
                </c:pt>
                <c:pt idx="1712">
                  <c:v>148.45907592773401</c:v>
                </c:pt>
                <c:pt idx="1713">
                  <c:v>148.54490661621099</c:v>
                </c:pt>
                <c:pt idx="1714">
                  <c:v>148.62626647949199</c:v>
                </c:pt>
                <c:pt idx="1715">
                  <c:v>148.70584106445301</c:v>
                </c:pt>
                <c:pt idx="1716">
                  <c:v>148.79257202148401</c:v>
                </c:pt>
                <c:pt idx="1717">
                  <c:v>148.88018798828099</c:v>
                </c:pt>
                <c:pt idx="1718">
                  <c:v>148.96423339843801</c:v>
                </c:pt>
                <c:pt idx="1719">
                  <c:v>149.05186462402301</c:v>
                </c:pt>
                <c:pt idx="1720">
                  <c:v>149.13412475585901</c:v>
                </c:pt>
                <c:pt idx="1721">
                  <c:v>149.21817016601599</c:v>
                </c:pt>
                <c:pt idx="1722">
                  <c:v>149.30488586425801</c:v>
                </c:pt>
                <c:pt idx="1723">
                  <c:v>149.38536071777301</c:v>
                </c:pt>
                <c:pt idx="1724">
                  <c:v>149.473876953125</c:v>
                </c:pt>
                <c:pt idx="1725">
                  <c:v>149.55702209472699</c:v>
                </c:pt>
                <c:pt idx="1726">
                  <c:v>149.63212585449199</c:v>
                </c:pt>
                <c:pt idx="1727">
                  <c:v>149.71170043945301</c:v>
                </c:pt>
                <c:pt idx="1728">
                  <c:v>149.79486083984401</c:v>
                </c:pt>
                <c:pt idx="1729">
                  <c:v>149.87532043457</c:v>
                </c:pt>
                <c:pt idx="1730">
                  <c:v>149.95579528808599</c:v>
                </c:pt>
                <c:pt idx="1731">
                  <c:v>150.03715515136699</c:v>
                </c:pt>
                <c:pt idx="1732">
                  <c:v>150.11851501464801</c:v>
                </c:pt>
                <c:pt idx="1733">
                  <c:v>150.19898986816401</c:v>
                </c:pt>
                <c:pt idx="1734">
                  <c:v>150.276779174805</c:v>
                </c:pt>
                <c:pt idx="1735">
                  <c:v>150.35903930664099</c:v>
                </c:pt>
                <c:pt idx="1736">
                  <c:v>150.44308471679699</c:v>
                </c:pt>
                <c:pt idx="1737">
                  <c:v>150.52980041503901</c:v>
                </c:pt>
                <c:pt idx="1738">
                  <c:v>150.609375</c:v>
                </c:pt>
                <c:pt idx="1739">
                  <c:v>150.69253540039099</c:v>
                </c:pt>
                <c:pt idx="1740">
                  <c:v>150.78193664550801</c:v>
                </c:pt>
                <c:pt idx="1741">
                  <c:v>150.86419677734401</c:v>
                </c:pt>
                <c:pt idx="1742">
                  <c:v>150.945556640625</c:v>
                </c:pt>
                <c:pt idx="1743">
                  <c:v>151.02960205078099</c:v>
                </c:pt>
                <c:pt idx="1744">
                  <c:v>151.11276245117199</c:v>
                </c:pt>
                <c:pt idx="1745">
                  <c:v>151.19859313964801</c:v>
                </c:pt>
                <c:pt idx="1746">
                  <c:v>151.282638549805</c:v>
                </c:pt>
                <c:pt idx="1747">
                  <c:v>151.360427856445</c:v>
                </c:pt>
                <c:pt idx="1748">
                  <c:v>151.44447326660199</c:v>
                </c:pt>
                <c:pt idx="1749">
                  <c:v>151.52671813964801</c:v>
                </c:pt>
                <c:pt idx="1750">
                  <c:v>151.59915161132801</c:v>
                </c:pt>
                <c:pt idx="1751">
                  <c:v>151.68051147460901</c:v>
                </c:pt>
                <c:pt idx="1752">
                  <c:v>151.76455688476599</c:v>
                </c:pt>
                <c:pt idx="1753">
                  <c:v>151.84770202636699</c:v>
                </c:pt>
                <c:pt idx="1754">
                  <c:v>151.93264770507801</c:v>
                </c:pt>
                <c:pt idx="1755">
                  <c:v>152.01937866210901</c:v>
                </c:pt>
                <c:pt idx="1756">
                  <c:v>152.10252380371099</c:v>
                </c:pt>
                <c:pt idx="1757">
                  <c:v>152.18656921386699</c:v>
                </c:pt>
                <c:pt idx="1758">
                  <c:v>152.27239990234401</c:v>
                </c:pt>
                <c:pt idx="1759">
                  <c:v>152.35823059082</c:v>
                </c:pt>
                <c:pt idx="1760">
                  <c:v>152.44407653808599</c:v>
                </c:pt>
                <c:pt idx="1761">
                  <c:v>152.53169250488301</c:v>
                </c:pt>
                <c:pt idx="1762">
                  <c:v>152.61752319335901</c:v>
                </c:pt>
                <c:pt idx="1763">
                  <c:v>152.70066833496099</c:v>
                </c:pt>
                <c:pt idx="1764">
                  <c:v>152.79992675781301</c:v>
                </c:pt>
                <c:pt idx="1765">
                  <c:v>152.86428833007801</c:v>
                </c:pt>
                <c:pt idx="1766">
                  <c:v>152.94566345214801</c:v>
                </c:pt>
                <c:pt idx="1767">
                  <c:v>153.03059387207</c:v>
                </c:pt>
                <c:pt idx="1768">
                  <c:v>153.13073730468801</c:v>
                </c:pt>
                <c:pt idx="1769">
                  <c:v>153.19779968261699</c:v>
                </c:pt>
                <c:pt idx="1770">
                  <c:v>153.28094482421901</c:v>
                </c:pt>
                <c:pt idx="1771">
                  <c:v>153.36589050293</c:v>
                </c:pt>
                <c:pt idx="1772">
                  <c:v>153.44937133789099</c:v>
                </c:pt>
                <c:pt idx="1773">
                  <c:v>153.534103393555</c:v>
                </c:pt>
                <c:pt idx="1774">
                  <c:v>153.615310668945</c:v>
                </c:pt>
                <c:pt idx="1775">
                  <c:v>153.69915771484401</c:v>
                </c:pt>
                <c:pt idx="1776">
                  <c:v>153.80152893066401</c:v>
                </c:pt>
                <c:pt idx="1777">
                  <c:v>153.865966796875</c:v>
                </c:pt>
                <c:pt idx="1778">
                  <c:v>153.94892883300801</c:v>
                </c:pt>
                <c:pt idx="1779">
                  <c:v>154.02836608886699</c:v>
                </c:pt>
                <c:pt idx="1780">
                  <c:v>154.12721252441401</c:v>
                </c:pt>
                <c:pt idx="1781">
                  <c:v>154.19253540039099</c:v>
                </c:pt>
                <c:pt idx="1782">
                  <c:v>154.27285766601599</c:v>
                </c:pt>
                <c:pt idx="1783">
                  <c:v>154.35404968261699</c:v>
                </c:pt>
                <c:pt idx="1784">
                  <c:v>154.45114135742199</c:v>
                </c:pt>
                <c:pt idx="1785">
                  <c:v>154.53675842285199</c:v>
                </c:pt>
                <c:pt idx="1786">
                  <c:v>154.61706542968801</c:v>
                </c:pt>
                <c:pt idx="1787">
                  <c:v>154.69915771484401</c:v>
                </c:pt>
                <c:pt idx="1788">
                  <c:v>154.76358032226599</c:v>
                </c:pt>
                <c:pt idx="1789">
                  <c:v>154.84478759765599</c:v>
                </c:pt>
                <c:pt idx="1790">
                  <c:v>154.92774963378901</c:v>
                </c:pt>
                <c:pt idx="1791">
                  <c:v>155.01071166992199</c:v>
                </c:pt>
                <c:pt idx="1792">
                  <c:v>155.09544372558599</c:v>
                </c:pt>
                <c:pt idx="1793">
                  <c:v>155.19517517089801</c:v>
                </c:pt>
                <c:pt idx="1794">
                  <c:v>155.27903747558599</c:v>
                </c:pt>
                <c:pt idx="1795">
                  <c:v>155.34257507324199</c:v>
                </c:pt>
                <c:pt idx="1796">
                  <c:v>155.44319152832</c:v>
                </c:pt>
                <c:pt idx="1797">
                  <c:v>155.50762939453099</c:v>
                </c:pt>
                <c:pt idx="1798">
                  <c:v>155.60736083984401</c:v>
                </c:pt>
                <c:pt idx="1799">
                  <c:v>155.68943786621099</c:v>
                </c:pt>
                <c:pt idx="1800">
                  <c:v>155.774169921875</c:v>
                </c:pt>
                <c:pt idx="1801">
                  <c:v>155.84037780761699</c:v>
                </c:pt>
                <c:pt idx="1802">
                  <c:v>155.92068481445301</c:v>
                </c:pt>
                <c:pt idx="1803">
                  <c:v>156.01777648925801</c:v>
                </c:pt>
                <c:pt idx="1804">
                  <c:v>156.08044433593801</c:v>
                </c:pt>
                <c:pt idx="1805">
                  <c:v>156.16606140136699</c:v>
                </c:pt>
                <c:pt idx="1806">
                  <c:v>156.25079345703099</c:v>
                </c:pt>
                <c:pt idx="1807">
                  <c:v>156.33905029296901</c:v>
                </c:pt>
                <c:pt idx="1808">
                  <c:v>156.44055175781301</c:v>
                </c:pt>
                <c:pt idx="1809">
                  <c:v>156.50762939453099</c:v>
                </c:pt>
                <c:pt idx="1810">
                  <c:v>156.58970642089801</c:v>
                </c:pt>
                <c:pt idx="1811">
                  <c:v>156.671798706055</c:v>
                </c:pt>
                <c:pt idx="1812">
                  <c:v>156.75653076171901</c:v>
                </c:pt>
                <c:pt idx="1813">
                  <c:v>156.84126281738301</c:v>
                </c:pt>
                <c:pt idx="1814">
                  <c:v>156.940994262695</c:v>
                </c:pt>
                <c:pt idx="1815">
                  <c:v>157.00453186035199</c:v>
                </c:pt>
                <c:pt idx="1816">
                  <c:v>157.09809875488301</c:v>
                </c:pt>
                <c:pt idx="1817">
                  <c:v>157.162521362305</c:v>
                </c:pt>
                <c:pt idx="1818">
                  <c:v>157.24636840820301</c:v>
                </c:pt>
                <c:pt idx="1819">
                  <c:v>157.34786987304699</c:v>
                </c:pt>
                <c:pt idx="1820">
                  <c:v>157.43260192871099</c:v>
                </c:pt>
                <c:pt idx="1821">
                  <c:v>157.49880981445301</c:v>
                </c:pt>
                <c:pt idx="1822">
                  <c:v>157.59854125976599</c:v>
                </c:pt>
                <c:pt idx="1823">
                  <c:v>157.66384887695301</c:v>
                </c:pt>
                <c:pt idx="1824">
                  <c:v>157.76712036132801</c:v>
                </c:pt>
                <c:pt idx="1825">
                  <c:v>157.83242797851599</c:v>
                </c:pt>
                <c:pt idx="1826">
                  <c:v>157.940994262695</c:v>
                </c:pt>
                <c:pt idx="1827">
                  <c:v>158.026611328125</c:v>
                </c:pt>
                <c:pt idx="1828">
                  <c:v>158.10957336425801</c:v>
                </c:pt>
                <c:pt idx="1829">
                  <c:v>158.18989562988301</c:v>
                </c:pt>
                <c:pt idx="1830">
                  <c:v>158.25520324707</c:v>
                </c:pt>
                <c:pt idx="1831">
                  <c:v>158.3408203125</c:v>
                </c:pt>
                <c:pt idx="1832">
                  <c:v>158.44319152832</c:v>
                </c:pt>
                <c:pt idx="1833">
                  <c:v>158.52792358398401</c:v>
                </c:pt>
                <c:pt idx="1834">
                  <c:v>158.59588623046901</c:v>
                </c:pt>
                <c:pt idx="1835">
                  <c:v>158.68502807617199</c:v>
                </c:pt>
                <c:pt idx="1836">
                  <c:v>158.78388977050801</c:v>
                </c:pt>
                <c:pt idx="1837">
                  <c:v>158.865966796875</c:v>
                </c:pt>
                <c:pt idx="1838">
                  <c:v>158.93304443359401</c:v>
                </c:pt>
                <c:pt idx="1839">
                  <c:v>159.03631591796901</c:v>
                </c:pt>
                <c:pt idx="1840">
                  <c:v>159.12016296386699</c:v>
                </c:pt>
                <c:pt idx="1841">
                  <c:v>159.203125</c:v>
                </c:pt>
                <c:pt idx="1842">
                  <c:v>159.28521728515599</c:v>
                </c:pt>
                <c:pt idx="1843">
                  <c:v>159.34786987304699</c:v>
                </c:pt>
                <c:pt idx="1844">
                  <c:v>159.44761657714801</c:v>
                </c:pt>
                <c:pt idx="1845">
                  <c:v>159.50762939453099</c:v>
                </c:pt>
                <c:pt idx="1846">
                  <c:v>159.60118103027301</c:v>
                </c:pt>
                <c:pt idx="1847">
                  <c:v>159.684158325195</c:v>
                </c:pt>
                <c:pt idx="1848">
                  <c:v>159.76271057128901</c:v>
                </c:pt>
                <c:pt idx="1849">
                  <c:v>159.82890319824199</c:v>
                </c:pt>
                <c:pt idx="1850">
                  <c:v>159.928634643555</c:v>
                </c:pt>
                <c:pt idx="1851">
                  <c:v>159.99659729003901</c:v>
                </c:pt>
                <c:pt idx="1852">
                  <c:v>160.07780456543</c:v>
                </c:pt>
                <c:pt idx="1853">
                  <c:v>160.17753601074199</c:v>
                </c:pt>
                <c:pt idx="1854">
                  <c:v>160.24461364746099</c:v>
                </c:pt>
                <c:pt idx="1855">
                  <c:v>160.329345703125</c:v>
                </c:pt>
                <c:pt idx="1856">
                  <c:v>160.414962768555</c:v>
                </c:pt>
                <c:pt idx="1857">
                  <c:v>160.51469421386699</c:v>
                </c:pt>
                <c:pt idx="1858">
                  <c:v>160.59765625</c:v>
                </c:pt>
                <c:pt idx="1859">
                  <c:v>160.66384887695301</c:v>
                </c:pt>
                <c:pt idx="1860">
                  <c:v>160.76535034179699</c:v>
                </c:pt>
                <c:pt idx="1861">
                  <c:v>160.83419799804699</c:v>
                </c:pt>
                <c:pt idx="1862">
                  <c:v>160.918045043945</c:v>
                </c:pt>
                <c:pt idx="1863">
                  <c:v>161.003662109375</c:v>
                </c:pt>
                <c:pt idx="1864">
                  <c:v>161.10604858398401</c:v>
                </c:pt>
                <c:pt idx="1865">
                  <c:v>161.174880981445</c:v>
                </c:pt>
                <c:pt idx="1866">
                  <c:v>161.277267456055</c:v>
                </c:pt>
                <c:pt idx="1867">
                  <c:v>161.346115112305</c:v>
                </c:pt>
                <c:pt idx="1868">
                  <c:v>161.43702697753901</c:v>
                </c:pt>
                <c:pt idx="1869">
                  <c:v>161.54382324218801</c:v>
                </c:pt>
                <c:pt idx="1870">
                  <c:v>161.62942504882801</c:v>
                </c:pt>
                <c:pt idx="1871">
                  <c:v>161.69297790527301</c:v>
                </c:pt>
                <c:pt idx="1872">
                  <c:v>161.79888916015599</c:v>
                </c:pt>
                <c:pt idx="1873">
                  <c:v>161.87126159668</c:v>
                </c:pt>
                <c:pt idx="1874">
                  <c:v>161.95687866210901</c:v>
                </c:pt>
                <c:pt idx="1875">
                  <c:v>162.05220031738301</c:v>
                </c:pt>
                <c:pt idx="1876">
                  <c:v>162.11575317382801</c:v>
                </c:pt>
                <c:pt idx="1877">
                  <c:v>162.21284484863301</c:v>
                </c:pt>
                <c:pt idx="1878">
                  <c:v>162.27638244628901</c:v>
                </c:pt>
                <c:pt idx="1879">
                  <c:v>162.37347412109401</c:v>
                </c:pt>
                <c:pt idx="1880">
                  <c:v>162.43614196777301</c:v>
                </c:pt>
                <c:pt idx="1881">
                  <c:v>162.53587341308599</c:v>
                </c:pt>
                <c:pt idx="1882">
                  <c:v>162.61354064941401</c:v>
                </c:pt>
                <c:pt idx="1883">
                  <c:v>162.694747924805</c:v>
                </c:pt>
                <c:pt idx="1884">
                  <c:v>162.77770996093801</c:v>
                </c:pt>
                <c:pt idx="1885">
                  <c:v>162.84744262695301</c:v>
                </c:pt>
                <c:pt idx="1886">
                  <c:v>162.93746948242199</c:v>
                </c:pt>
                <c:pt idx="1887">
                  <c:v>163.02572631835901</c:v>
                </c:pt>
                <c:pt idx="1888">
                  <c:v>163.11141967773401</c:v>
                </c:pt>
                <c:pt idx="1889">
                  <c:v>163.19725036621099</c:v>
                </c:pt>
                <c:pt idx="1890">
                  <c:v>163.27961730957</c:v>
                </c:pt>
                <c:pt idx="1891">
                  <c:v>163.38278198242199</c:v>
                </c:pt>
                <c:pt idx="1892">
                  <c:v>163.469482421875</c:v>
                </c:pt>
                <c:pt idx="1893">
                  <c:v>163.53450012207</c:v>
                </c:pt>
                <c:pt idx="1894">
                  <c:v>163.61686706543</c:v>
                </c:pt>
                <c:pt idx="1895">
                  <c:v>163.71310424804699</c:v>
                </c:pt>
                <c:pt idx="1896">
                  <c:v>163.77725219726599</c:v>
                </c:pt>
                <c:pt idx="1897">
                  <c:v>163.85615539550801</c:v>
                </c:pt>
                <c:pt idx="1898">
                  <c:v>163.93850708007801</c:v>
                </c:pt>
                <c:pt idx="1899">
                  <c:v>164.03733825683599</c:v>
                </c:pt>
                <c:pt idx="1900">
                  <c:v>164.11883544921901</c:v>
                </c:pt>
                <c:pt idx="1901">
                  <c:v>164.20033264160199</c:v>
                </c:pt>
                <c:pt idx="1902">
                  <c:v>164.26449584960901</c:v>
                </c:pt>
                <c:pt idx="1903">
                  <c:v>164.35118103027301</c:v>
                </c:pt>
                <c:pt idx="1904">
                  <c:v>164.43354797363301</c:v>
                </c:pt>
                <c:pt idx="1905">
                  <c:v>164.53324890136699</c:v>
                </c:pt>
                <c:pt idx="1906">
                  <c:v>164.60087585449199</c:v>
                </c:pt>
                <c:pt idx="1907">
                  <c:v>164.68844604492199</c:v>
                </c:pt>
                <c:pt idx="1908">
                  <c:v>164.77166748046901</c:v>
                </c:pt>
                <c:pt idx="1909">
                  <c:v>164.87049865722699</c:v>
                </c:pt>
                <c:pt idx="1910">
                  <c:v>164.95632934570301</c:v>
                </c:pt>
                <c:pt idx="1911">
                  <c:v>165.03782653808599</c:v>
                </c:pt>
                <c:pt idx="1912">
                  <c:v>165.12626647949199</c:v>
                </c:pt>
                <c:pt idx="1913">
                  <c:v>165.21035766601599</c:v>
                </c:pt>
                <c:pt idx="1914">
                  <c:v>165.29791259765599</c:v>
                </c:pt>
                <c:pt idx="1915">
                  <c:v>165.37855529785199</c:v>
                </c:pt>
                <c:pt idx="1916">
                  <c:v>165.46437072753901</c:v>
                </c:pt>
                <c:pt idx="1917">
                  <c:v>165.54934692382801</c:v>
                </c:pt>
                <c:pt idx="1918">
                  <c:v>165.632568359375</c:v>
                </c:pt>
                <c:pt idx="1919">
                  <c:v>165.71665954589801</c:v>
                </c:pt>
                <c:pt idx="1920">
                  <c:v>165.80163574218801</c:v>
                </c:pt>
                <c:pt idx="1921">
                  <c:v>165.88485717773401</c:v>
                </c:pt>
                <c:pt idx="1922">
                  <c:v>165.96635437011699</c:v>
                </c:pt>
                <c:pt idx="1923">
                  <c:v>166.05044555664099</c:v>
                </c:pt>
                <c:pt idx="1924">
                  <c:v>166.13107299804699</c:v>
                </c:pt>
                <c:pt idx="1925">
                  <c:v>166.22038269043</c:v>
                </c:pt>
                <c:pt idx="1926">
                  <c:v>166.302734375</c:v>
                </c:pt>
                <c:pt idx="1927">
                  <c:v>166.38684082031301</c:v>
                </c:pt>
                <c:pt idx="1928">
                  <c:v>166.47093200683599</c:v>
                </c:pt>
                <c:pt idx="1929">
                  <c:v>166.553298950195</c:v>
                </c:pt>
                <c:pt idx="1930">
                  <c:v>166.633056640625</c:v>
                </c:pt>
                <c:pt idx="1931">
                  <c:v>166.71627807617199</c:v>
                </c:pt>
                <c:pt idx="1932">
                  <c:v>166.79257202148401</c:v>
                </c:pt>
                <c:pt idx="1933">
                  <c:v>166.87319946289099</c:v>
                </c:pt>
                <c:pt idx="1934">
                  <c:v>166.95730590820301</c:v>
                </c:pt>
                <c:pt idx="1935">
                  <c:v>167.03793334960901</c:v>
                </c:pt>
                <c:pt idx="1936">
                  <c:v>167.11943054199199</c:v>
                </c:pt>
                <c:pt idx="1937">
                  <c:v>167.20091247558599</c:v>
                </c:pt>
                <c:pt idx="1938">
                  <c:v>167.285888671875</c:v>
                </c:pt>
                <c:pt idx="1939">
                  <c:v>167.36997985839801</c:v>
                </c:pt>
                <c:pt idx="1940">
                  <c:v>167.45494079589801</c:v>
                </c:pt>
                <c:pt idx="1941">
                  <c:v>167.54164123535199</c:v>
                </c:pt>
                <c:pt idx="1942">
                  <c:v>167.62919616699199</c:v>
                </c:pt>
                <c:pt idx="1943">
                  <c:v>167.710693359375</c:v>
                </c:pt>
                <c:pt idx="1944">
                  <c:v>167.79393005371099</c:v>
                </c:pt>
                <c:pt idx="1945">
                  <c:v>167.88148498535199</c:v>
                </c:pt>
                <c:pt idx="1946">
                  <c:v>167.96731567382801</c:v>
                </c:pt>
                <c:pt idx="1947">
                  <c:v>168.053146362305</c:v>
                </c:pt>
                <c:pt idx="1948">
                  <c:v>168.13551330566401</c:v>
                </c:pt>
                <c:pt idx="1949">
                  <c:v>168.22134399414099</c:v>
                </c:pt>
                <c:pt idx="1950">
                  <c:v>168.30717468261699</c:v>
                </c:pt>
                <c:pt idx="1951">
                  <c:v>168.38954162597699</c:v>
                </c:pt>
                <c:pt idx="1952">
                  <c:v>168.47883605957</c:v>
                </c:pt>
                <c:pt idx="1953">
                  <c:v>168.56292724609401</c:v>
                </c:pt>
                <c:pt idx="1954">
                  <c:v>168.64529418945301</c:v>
                </c:pt>
                <c:pt idx="1955">
                  <c:v>168.73025512695301</c:v>
                </c:pt>
                <c:pt idx="1956">
                  <c:v>168.81262207031301</c:v>
                </c:pt>
                <c:pt idx="1957">
                  <c:v>168.89845275878901</c:v>
                </c:pt>
                <c:pt idx="1958">
                  <c:v>168.98254394531301</c:v>
                </c:pt>
                <c:pt idx="1959">
                  <c:v>169.06230163574199</c:v>
                </c:pt>
                <c:pt idx="1960">
                  <c:v>169.143798828125</c:v>
                </c:pt>
                <c:pt idx="1961">
                  <c:v>169.22703552246099</c:v>
                </c:pt>
                <c:pt idx="1962">
                  <c:v>169.30418395996099</c:v>
                </c:pt>
                <c:pt idx="1963">
                  <c:v>169.38829040527301</c:v>
                </c:pt>
                <c:pt idx="1964">
                  <c:v>169.47151184082</c:v>
                </c:pt>
                <c:pt idx="1965">
                  <c:v>169.55041503906301</c:v>
                </c:pt>
                <c:pt idx="1966">
                  <c:v>169.62756347656301</c:v>
                </c:pt>
                <c:pt idx="1967">
                  <c:v>169.70039367675801</c:v>
                </c:pt>
                <c:pt idx="1968">
                  <c:v>169.78189086914099</c:v>
                </c:pt>
                <c:pt idx="1969">
                  <c:v>169.86598205566401</c:v>
                </c:pt>
                <c:pt idx="1970">
                  <c:v>169.94573974609401</c:v>
                </c:pt>
                <c:pt idx="1971">
                  <c:v>170.02377319335901</c:v>
                </c:pt>
                <c:pt idx="1972">
                  <c:v>170.10614013671901</c:v>
                </c:pt>
                <c:pt idx="1973">
                  <c:v>170.19023132324199</c:v>
                </c:pt>
                <c:pt idx="1974">
                  <c:v>170.276931762695</c:v>
                </c:pt>
                <c:pt idx="1975">
                  <c:v>170.36102294921901</c:v>
                </c:pt>
                <c:pt idx="1976">
                  <c:v>170.44772338867199</c:v>
                </c:pt>
                <c:pt idx="1977">
                  <c:v>170.539627075195</c:v>
                </c:pt>
                <c:pt idx="1978">
                  <c:v>170.62284851074199</c:v>
                </c:pt>
                <c:pt idx="1979">
                  <c:v>170.709548950195</c:v>
                </c:pt>
                <c:pt idx="1980">
                  <c:v>170.79971313476599</c:v>
                </c:pt>
                <c:pt idx="1981">
                  <c:v>170.88641357421901</c:v>
                </c:pt>
                <c:pt idx="1982">
                  <c:v>170.97311401367199</c:v>
                </c:pt>
                <c:pt idx="1983">
                  <c:v>171.052001953125</c:v>
                </c:pt>
                <c:pt idx="1984">
                  <c:v>171.13262939453099</c:v>
                </c:pt>
                <c:pt idx="1985">
                  <c:v>171.21238708496099</c:v>
                </c:pt>
                <c:pt idx="1986">
                  <c:v>171.29388427734401</c:v>
                </c:pt>
                <c:pt idx="1987">
                  <c:v>171.37278747558599</c:v>
                </c:pt>
                <c:pt idx="1988">
                  <c:v>171.45341491699199</c:v>
                </c:pt>
                <c:pt idx="1989">
                  <c:v>171.53663635253901</c:v>
                </c:pt>
                <c:pt idx="1990">
                  <c:v>171.614669799805</c:v>
                </c:pt>
                <c:pt idx="1991">
                  <c:v>171.699630737305</c:v>
                </c:pt>
                <c:pt idx="1992">
                  <c:v>171.78372192382801</c:v>
                </c:pt>
                <c:pt idx="1993">
                  <c:v>171.87301635742199</c:v>
                </c:pt>
                <c:pt idx="1994">
                  <c:v>171.95538330078099</c:v>
                </c:pt>
                <c:pt idx="1995">
                  <c:v>172.04295349121099</c:v>
                </c:pt>
                <c:pt idx="1996">
                  <c:v>172.12704467773401</c:v>
                </c:pt>
                <c:pt idx="1997">
                  <c:v>172.21113586425801</c:v>
                </c:pt>
                <c:pt idx="1998">
                  <c:v>172.29696655273401</c:v>
                </c:pt>
                <c:pt idx="1999">
                  <c:v>172.375</c:v>
                </c:pt>
                <c:pt idx="2000">
                  <c:v>172.46342468261699</c:v>
                </c:pt>
                <c:pt idx="2001">
                  <c:v>172.54925537109401</c:v>
                </c:pt>
                <c:pt idx="2002">
                  <c:v>172.62831115722699</c:v>
                </c:pt>
                <c:pt idx="2003">
                  <c:v>172.70706176757801</c:v>
                </c:pt>
                <c:pt idx="2004">
                  <c:v>172.79266357421901</c:v>
                </c:pt>
                <c:pt idx="2005">
                  <c:v>172.87826538085901</c:v>
                </c:pt>
                <c:pt idx="2006">
                  <c:v>172.96043395996099</c:v>
                </c:pt>
                <c:pt idx="2007">
                  <c:v>173.04689025878901</c:v>
                </c:pt>
                <c:pt idx="2008">
                  <c:v>173.130783081055</c:v>
                </c:pt>
                <c:pt idx="2009">
                  <c:v>173.21809387207</c:v>
                </c:pt>
                <c:pt idx="2010">
                  <c:v>173.29769897460901</c:v>
                </c:pt>
                <c:pt idx="2011">
                  <c:v>173.3798828125</c:v>
                </c:pt>
                <c:pt idx="2012">
                  <c:v>173.46463012695301</c:v>
                </c:pt>
                <c:pt idx="2013">
                  <c:v>173.55108642578099</c:v>
                </c:pt>
                <c:pt idx="2014">
                  <c:v>173.63325500488301</c:v>
                </c:pt>
                <c:pt idx="2015">
                  <c:v>173.71629333496099</c:v>
                </c:pt>
                <c:pt idx="2016">
                  <c:v>173.80445861816401</c:v>
                </c:pt>
                <c:pt idx="2017">
                  <c:v>173.886642456055</c:v>
                </c:pt>
                <c:pt idx="2018">
                  <c:v>173.96795654296901</c:v>
                </c:pt>
                <c:pt idx="2019">
                  <c:v>174.05014038085901</c:v>
                </c:pt>
                <c:pt idx="2020">
                  <c:v>174.13659667968801</c:v>
                </c:pt>
                <c:pt idx="2021">
                  <c:v>174.21961975097699</c:v>
                </c:pt>
                <c:pt idx="2022">
                  <c:v>174.30436706543</c:v>
                </c:pt>
                <c:pt idx="2023">
                  <c:v>174.38569641113301</c:v>
                </c:pt>
                <c:pt idx="2024">
                  <c:v>174.46871948242199</c:v>
                </c:pt>
                <c:pt idx="2025">
                  <c:v>174.54747009277301</c:v>
                </c:pt>
                <c:pt idx="2026">
                  <c:v>174.63392639160199</c:v>
                </c:pt>
                <c:pt idx="2027">
                  <c:v>174.72038269043</c:v>
                </c:pt>
                <c:pt idx="2028">
                  <c:v>174.80941772460901</c:v>
                </c:pt>
                <c:pt idx="2029">
                  <c:v>174.89244079589801</c:v>
                </c:pt>
                <c:pt idx="2030">
                  <c:v>174.97547912597699</c:v>
                </c:pt>
                <c:pt idx="2031">
                  <c:v>175.05937194824199</c:v>
                </c:pt>
                <c:pt idx="2032">
                  <c:v>175.14668273925801</c:v>
                </c:pt>
                <c:pt idx="2033">
                  <c:v>175.23399353027301</c:v>
                </c:pt>
                <c:pt idx="2034">
                  <c:v>175.31788635253901</c:v>
                </c:pt>
                <c:pt idx="2035">
                  <c:v>175.40605163574199</c:v>
                </c:pt>
                <c:pt idx="2036">
                  <c:v>175.48565673828099</c:v>
                </c:pt>
                <c:pt idx="2037">
                  <c:v>175.56269836425801</c:v>
                </c:pt>
                <c:pt idx="2038">
                  <c:v>175.63888549804699</c:v>
                </c:pt>
                <c:pt idx="2039">
                  <c:v>175.721923828125</c:v>
                </c:pt>
                <c:pt idx="2040">
                  <c:v>175.80752563476599</c:v>
                </c:pt>
                <c:pt idx="2041">
                  <c:v>175.89140319824199</c:v>
                </c:pt>
                <c:pt idx="2042">
                  <c:v>175.97102355957</c:v>
                </c:pt>
                <c:pt idx="2043">
                  <c:v>176.04719543457</c:v>
                </c:pt>
                <c:pt idx="2044">
                  <c:v>176.13108825683599</c:v>
                </c:pt>
                <c:pt idx="2045">
                  <c:v>176.21156311035199</c:v>
                </c:pt>
                <c:pt idx="2046">
                  <c:v>176.29629516601599</c:v>
                </c:pt>
                <c:pt idx="2047">
                  <c:v>176.38275146484401</c:v>
                </c:pt>
                <c:pt idx="2048">
                  <c:v>176.46749877929699</c:v>
                </c:pt>
                <c:pt idx="2049">
                  <c:v>176.548828125</c:v>
                </c:pt>
                <c:pt idx="2050">
                  <c:v>176.63099670410199</c:v>
                </c:pt>
                <c:pt idx="2051">
                  <c:v>176.71659851074199</c:v>
                </c:pt>
                <c:pt idx="2052">
                  <c:v>176.80305480957</c:v>
                </c:pt>
                <c:pt idx="2053">
                  <c:v>176.897216796875</c:v>
                </c:pt>
                <c:pt idx="2054">
                  <c:v>176.98367309570301</c:v>
                </c:pt>
                <c:pt idx="2055">
                  <c:v>177.06927490234401</c:v>
                </c:pt>
                <c:pt idx="2056">
                  <c:v>177.15145874023401</c:v>
                </c:pt>
                <c:pt idx="2057">
                  <c:v>177.23533630371099</c:v>
                </c:pt>
                <c:pt idx="2058">
                  <c:v>177.32093811035199</c:v>
                </c:pt>
                <c:pt idx="2059">
                  <c:v>177.40312194824199</c:v>
                </c:pt>
                <c:pt idx="2060">
                  <c:v>177.48529052734401</c:v>
                </c:pt>
                <c:pt idx="2061">
                  <c:v>177.56661987304699</c:v>
                </c:pt>
                <c:pt idx="2062">
                  <c:v>177.64707946777301</c:v>
                </c:pt>
                <c:pt idx="2063">
                  <c:v>177.72326660156301</c:v>
                </c:pt>
                <c:pt idx="2064">
                  <c:v>177.80630493164099</c:v>
                </c:pt>
                <c:pt idx="2065">
                  <c:v>177.89190673828099</c:v>
                </c:pt>
                <c:pt idx="2066">
                  <c:v>177.97921752929699</c:v>
                </c:pt>
                <c:pt idx="2067">
                  <c:v>178.06311035156301</c:v>
                </c:pt>
                <c:pt idx="2068">
                  <c:v>178.15213012695301</c:v>
                </c:pt>
                <c:pt idx="2069">
                  <c:v>178.24285888671901</c:v>
                </c:pt>
                <c:pt idx="2070">
                  <c:v>178.32589721679699</c:v>
                </c:pt>
                <c:pt idx="2071">
                  <c:v>178.41064453125</c:v>
                </c:pt>
                <c:pt idx="2072">
                  <c:v>178.50224304199199</c:v>
                </c:pt>
                <c:pt idx="2073">
                  <c:v>178.59211730957</c:v>
                </c:pt>
                <c:pt idx="2074">
                  <c:v>178.67515563964801</c:v>
                </c:pt>
                <c:pt idx="2075">
                  <c:v>178.75646972656301</c:v>
                </c:pt>
                <c:pt idx="2076">
                  <c:v>178.83436584472699</c:v>
                </c:pt>
                <c:pt idx="2077">
                  <c:v>178.920822143555</c:v>
                </c:pt>
                <c:pt idx="2078">
                  <c:v>178.99700927734401</c:v>
                </c:pt>
                <c:pt idx="2079">
                  <c:v>179.07746887207</c:v>
                </c:pt>
                <c:pt idx="2080">
                  <c:v>179.16650390625</c:v>
                </c:pt>
                <c:pt idx="2081">
                  <c:v>179.25466918945301</c:v>
                </c:pt>
                <c:pt idx="2082">
                  <c:v>179.33427429199199</c:v>
                </c:pt>
                <c:pt idx="2083">
                  <c:v>179.41473388671901</c:v>
                </c:pt>
                <c:pt idx="2084">
                  <c:v>179.49862670898401</c:v>
                </c:pt>
                <c:pt idx="2085">
                  <c:v>179.58251953125</c:v>
                </c:pt>
                <c:pt idx="2086">
                  <c:v>179.66983032226599</c:v>
                </c:pt>
                <c:pt idx="2087">
                  <c:v>179.75115966796901</c:v>
                </c:pt>
                <c:pt idx="2088">
                  <c:v>179.84103393554699</c:v>
                </c:pt>
                <c:pt idx="2089">
                  <c:v>179.92578125</c:v>
                </c:pt>
                <c:pt idx="2090">
                  <c:v>180.00967407226599</c:v>
                </c:pt>
                <c:pt idx="2091">
                  <c:v>180.09355163574199</c:v>
                </c:pt>
                <c:pt idx="2092">
                  <c:v>180.178298950195</c:v>
                </c:pt>
                <c:pt idx="2093">
                  <c:v>180.26475524902301</c:v>
                </c:pt>
                <c:pt idx="2094">
                  <c:v>180.35035705566401</c:v>
                </c:pt>
                <c:pt idx="2095">
                  <c:v>180.44110107421901</c:v>
                </c:pt>
                <c:pt idx="2096">
                  <c:v>180.53012084960901</c:v>
                </c:pt>
                <c:pt idx="2097">
                  <c:v>180.61315917968801</c:v>
                </c:pt>
                <c:pt idx="2098">
                  <c:v>180.69876098632801</c:v>
                </c:pt>
                <c:pt idx="2099">
                  <c:v>180.78778076171901</c:v>
                </c:pt>
                <c:pt idx="2100">
                  <c:v>180.87252807617199</c:v>
                </c:pt>
                <c:pt idx="2101">
                  <c:v>180.95640563964801</c:v>
                </c:pt>
                <c:pt idx="2102">
                  <c:v>181.03858947753901</c:v>
                </c:pt>
                <c:pt idx="2103">
                  <c:v>181.12419128418</c:v>
                </c:pt>
                <c:pt idx="2104">
                  <c:v>181.20893859863301</c:v>
                </c:pt>
                <c:pt idx="2105">
                  <c:v>181.29196166992199</c:v>
                </c:pt>
                <c:pt idx="2106">
                  <c:v>181.37414550781301</c:v>
                </c:pt>
                <c:pt idx="2107">
                  <c:v>181.46060180664099</c:v>
                </c:pt>
                <c:pt idx="2108">
                  <c:v>181.54278564453099</c:v>
                </c:pt>
                <c:pt idx="2109">
                  <c:v>181.62495422363301</c:v>
                </c:pt>
                <c:pt idx="2110">
                  <c:v>181.70799255371099</c:v>
                </c:pt>
                <c:pt idx="2111">
                  <c:v>181.789306640625</c:v>
                </c:pt>
                <c:pt idx="2112">
                  <c:v>181.87576293945301</c:v>
                </c:pt>
                <c:pt idx="2113">
                  <c:v>181.96112060546901</c:v>
                </c:pt>
                <c:pt idx="2114">
                  <c:v>182.04570007324199</c:v>
                </c:pt>
                <c:pt idx="2115">
                  <c:v>182.12351989746099</c:v>
                </c:pt>
                <c:pt idx="2116">
                  <c:v>182.203857421875</c:v>
                </c:pt>
                <c:pt idx="2117">
                  <c:v>182.28843688964801</c:v>
                </c:pt>
                <c:pt idx="2118">
                  <c:v>182.37301635742199</c:v>
                </c:pt>
                <c:pt idx="2119">
                  <c:v>182.45845031738301</c:v>
                </c:pt>
                <c:pt idx="2120">
                  <c:v>182.54049682617199</c:v>
                </c:pt>
                <c:pt idx="2121">
                  <c:v>182.62677001953099</c:v>
                </c:pt>
                <c:pt idx="2122">
                  <c:v>182.715576171875</c:v>
                </c:pt>
                <c:pt idx="2123">
                  <c:v>182.79846191406301</c:v>
                </c:pt>
                <c:pt idx="2124">
                  <c:v>182.88388061523401</c:v>
                </c:pt>
                <c:pt idx="2125">
                  <c:v>182.97270202636699</c:v>
                </c:pt>
                <c:pt idx="2126">
                  <c:v>183.06065368652301</c:v>
                </c:pt>
                <c:pt idx="2127">
                  <c:v>183.14692687988301</c:v>
                </c:pt>
                <c:pt idx="2128">
                  <c:v>183.23320007324199</c:v>
                </c:pt>
                <c:pt idx="2129">
                  <c:v>183.31947326660199</c:v>
                </c:pt>
                <c:pt idx="2130">
                  <c:v>183.40321350097699</c:v>
                </c:pt>
                <c:pt idx="2131">
                  <c:v>183.48863220214801</c:v>
                </c:pt>
                <c:pt idx="2132">
                  <c:v>183.56898498535199</c:v>
                </c:pt>
                <c:pt idx="2133">
                  <c:v>183.65272521972699</c:v>
                </c:pt>
                <c:pt idx="2134">
                  <c:v>183.74153137207</c:v>
                </c:pt>
                <c:pt idx="2135">
                  <c:v>183.82356262207</c:v>
                </c:pt>
                <c:pt idx="2136">
                  <c:v>183.907302856445</c:v>
                </c:pt>
                <c:pt idx="2137">
                  <c:v>183.99104309082</c:v>
                </c:pt>
                <c:pt idx="2138">
                  <c:v>184.07731628418</c:v>
                </c:pt>
                <c:pt idx="2139">
                  <c:v>184.16189575195301</c:v>
                </c:pt>
                <c:pt idx="2140">
                  <c:v>184.24647521972699</c:v>
                </c:pt>
                <c:pt idx="2141">
                  <c:v>184.32936096191401</c:v>
                </c:pt>
                <c:pt idx="2142">
                  <c:v>184.41477966308599</c:v>
                </c:pt>
                <c:pt idx="2143">
                  <c:v>184.49935913085901</c:v>
                </c:pt>
                <c:pt idx="2144">
                  <c:v>184.57801818847699</c:v>
                </c:pt>
                <c:pt idx="2145">
                  <c:v>184.66682434082</c:v>
                </c:pt>
                <c:pt idx="2146">
                  <c:v>184.75225830078099</c:v>
                </c:pt>
                <c:pt idx="2147">
                  <c:v>184.83261108398401</c:v>
                </c:pt>
                <c:pt idx="2148">
                  <c:v>184.91127014160199</c:v>
                </c:pt>
                <c:pt idx="2149">
                  <c:v>184.99331665039099</c:v>
                </c:pt>
                <c:pt idx="2150">
                  <c:v>185.07873535156301</c:v>
                </c:pt>
                <c:pt idx="2151">
                  <c:v>185.16415405273401</c:v>
                </c:pt>
                <c:pt idx="2152">
                  <c:v>185.24789428710901</c:v>
                </c:pt>
                <c:pt idx="2153">
                  <c:v>185.33332824707</c:v>
                </c:pt>
                <c:pt idx="2154">
                  <c:v>185.41705322265599</c:v>
                </c:pt>
                <c:pt idx="2155">
                  <c:v>185.49656677246099</c:v>
                </c:pt>
                <c:pt idx="2156">
                  <c:v>185.58198547363301</c:v>
                </c:pt>
                <c:pt idx="2157">
                  <c:v>185.67417907714801</c:v>
                </c:pt>
                <c:pt idx="2158">
                  <c:v>185.76383972168</c:v>
                </c:pt>
                <c:pt idx="2159">
                  <c:v>185.84672546386699</c:v>
                </c:pt>
                <c:pt idx="2160">
                  <c:v>185.93214416503901</c:v>
                </c:pt>
                <c:pt idx="2161">
                  <c:v>186.01672363281301</c:v>
                </c:pt>
                <c:pt idx="2162">
                  <c:v>186.099609375</c:v>
                </c:pt>
                <c:pt idx="2163">
                  <c:v>186.18504333496099</c:v>
                </c:pt>
                <c:pt idx="2164">
                  <c:v>186.26962280273401</c:v>
                </c:pt>
                <c:pt idx="2165">
                  <c:v>186.35420227050801</c:v>
                </c:pt>
                <c:pt idx="2166">
                  <c:v>186.43370056152301</c:v>
                </c:pt>
                <c:pt idx="2167">
                  <c:v>186.51321411132801</c:v>
                </c:pt>
                <c:pt idx="2168">
                  <c:v>186.59526062011699</c:v>
                </c:pt>
                <c:pt idx="2169">
                  <c:v>186.67984008789099</c:v>
                </c:pt>
                <c:pt idx="2170">
                  <c:v>186.76441955566401</c:v>
                </c:pt>
                <c:pt idx="2171">
                  <c:v>186.85067749023401</c:v>
                </c:pt>
                <c:pt idx="2172">
                  <c:v>186.93441772460901</c:v>
                </c:pt>
                <c:pt idx="2173">
                  <c:v>187.01730346679699</c:v>
                </c:pt>
                <c:pt idx="2174">
                  <c:v>187.09934997558599</c:v>
                </c:pt>
                <c:pt idx="2175">
                  <c:v>187.18476867675801</c:v>
                </c:pt>
                <c:pt idx="2176">
                  <c:v>187.27273559570301</c:v>
                </c:pt>
                <c:pt idx="2177">
                  <c:v>187.35478210449199</c:v>
                </c:pt>
                <c:pt idx="2178">
                  <c:v>187.43766784668</c:v>
                </c:pt>
                <c:pt idx="2179">
                  <c:v>187.52310180664099</c:v>
                </c:pt>
                <c:pt idx="2180">
                  <c:v>187.60682678222699</c:v>
                </c:pt>
                <c:pt idx="2181">
                  <c:v>187.68717956543</c:v>
                </c:pt>
                <c:pt idx="2182">
                  <c:v>187.77345275878901</c:v>
                </c:pt>
                <c:pt idx="2183">
                  <c:v>187.84957885742199</c:v>
                </c:pt>
                <c:pt idx="2184">
                  <c:v>187.93246459960901</c:v>
                </c:pt>
                <c:pt idx="2185">
                  <c:v>188.01704406738301</c:v>
                </c:pt>
                <c:pt idx="2186">
                  <c:v>188.10331726074199</c:v>
                </c:pt>
                <c:pt idx="2187">
                  <c:v>188.19126892089801</c:v>
                </c:pt>
                <c:pt idx="2188">
                  <c:v>188.274169921875</c:v>
                </c:pt>
                <c:pt idx="2189">
                  <c:v>188.35789489746099</c:v>
                </c:pt>
                <c:pt idx="2190">
                  <c:v>188.44247436523401</c:v>
                </c:pt>
                <c:pt idx="2191">
                  <c:v>188.53044128418</c:v>
                </c:pt>
                <c:pt idx="2192">
                  <c:v>188.61585998535199</c:v>
                </c:pt>
                <c:pt idx="2193">
                  <c:v>188.708908081055</c:v>
                </c:pt>
                <c:pt idx="2194">
                  <c:v>188.79771423339801</c:v>
                </c:pt>
                <c:pt idx="2195">
                  <c:v>188.88737487793</c:v>
                </c:pt>
                <c:pt idx="2196">
                  <c:v>188.97026062011699</c:v>
                </c:pt>
                <c:pt idx="2197">
                  <c:v>189.05145263671901</c:v>
                </c:pt>
                <c:pt idx="2198">
                  <c:v>189.13941955566401</c:v>
                </c:pt>
                <c:pt idx="2199">
                  <c:v>189.22822570800801</c:v>
                </c:pt>
                <c:pt idx="2200">
                  <c:v>189.31533813476599</c:v>
                </c:pt>
                <c:pt idx="2201">
                  <c:v>189.39907836914099</c:v>
                </c:pt>
                <c:pt idx="2202">
                  <c:v>189.48788452148401</c:v>
                </c:pt>
                <c:pt idx="2203">
                  <c:v>189.57162475585901</c:v>
                </c:pt>
                <c:pt idx="2204">
                  <c:v>189.65197753906301</c:v>
                </c:pt>
                <c:pt idx="2205">
                  <c:v>189.73147583007801</c:v>
                </c:pt>
                <c:pt idx="2206">
                  <c:v>189.81774902343801</c:v>
                </c:pt>
                <c:pt idx="2207">
                  <c:v>189.90824890136699</c:v>
                </c:pt>
                <c:pt idx="2208">
                  <c:v>189.99198913574199</c:v>
                </c:pt>
                <c:pt idx="2209">
                  <c:v>190.07232666015599</c:v>
                </c:pt>
                <c:pt idx="2210">
                  <c:v>190.15945434570301</c:v>
                </c:pt>
                <c:pt idx="2211">
                  <c:v>190.24403381347699</c:v>
                </c:pt>
                <c:pt idx="2212">
                  <c:v>190.32353210449199</c:v>
                </c:pt>
                <c:pt idx="2213">
                  <c:v>190.40896606445301</c:v>
                </c:pt>
                <c:pt idx="2214">
                  <c:v>190.49523925781301</c:v>
                </c:pt>
                <c:pt idx="2215">
                  <c:v>190.58235168457</c:v>
                </c:pt>
                <c:pt idx="2216">
                  <c:v>190.666091918945</c:v>
                </c:pt>
                <c:pt idx="2217">
                  <c:v>190.74728393554699</c:v>
                </c:pt>
                <c:pt idx="2218">
                  <c:v>190.82763671875</c:v>
                </c:pt>
                <c:pt idx="2219">
                  <c:v>190.91390991210901</c:v>
                </c:pt>
                <c:pt idx="2220">
                  <c:v>190.99424743652301</c:v>
                </c:pt>
                <c:pt idx="2221">
                  <c:v>191.07798767089801</c:v>
                </c:pt>
                <c:pt idx="2222">
                  <c:v>191.16172790527301</c:v>
                </c:pt>
                <c:pt idx="2223">
                  <c:v>191.24461364746099</c:v>
                </c:pt>
                <c:pt idx="2224">
                  <c:v>191.333419799805</c:v>
                </c:pt>
                <c:pt idx="2225">
                  <c:v>191.41546630859401</c:v>
                </c:pt>
                <c:pt idx="2226">
                  <c:v>191.49581909179699</c:v>
                </c:pt>
                <c:pt idx="2227">
                  <c:v>191.58039855957</c:v>
                </c:pt>
                <c:pt idx="2228">
                  <c:v>191.66920471191401</c:v>
                </c:pt>
                <c:pt idx="2229">
                  <c:v>191.75885009765599</c:v>
                </c:pt>
                <c:pt idx="2230">
                  <c:v>191.84681701660199</c:v>
                </c:pt>
                <c:pt idx="2231">
                  <c:v>191.931396484375</c:v>
                </c:pt>
                <c:pt idx="2232">
                  <c:v>192.02020263671901</c:v>
                </c:pt>
                <c:pt idx="2233">
                  <c:v>192.11325073242199</c:v>
                </c:pt>
                <c:pt idx="2234">
                  <c:v>192.19697570800801</c:v>
                </c:pt>
                <c:pt idx="2235">
                  <c:v>192.284103393555</c:v>
                </c:pt>
                <c:pt idx="2236">
                  <c:v>192.37544250488301</c:v>
                </c:pt>
                <c:pt idx="2237">
                  <c:v>192.46594238281301</c:v>
                </c:pt>
                <c:pt idx="2238">
                  <c:v>192.55474853515599</c:v>
                </c:pt>
                <c:pt idx="2239">
                  <c:v>192.636795043945</c:v>
                </c:pt>
                <c:pt idx="2240">
                  <c:v>192.72137451171901</c:v>
                </c:pt>
                <c:pt idx="2241">
                  <c:v>192.80934143066401</c:v>
                </c:pt>
                <c:pt idx="2242">
                  <c:v>192.89645385742199</c:v>
                </c:pt>
                <c:pt idx="2243">
                  <c:v>192.97766113281301</c:v>
                </c:pt>
                <c:pt idx="2244">
                  <c:v>193.06224060058599</c:v>
                </c:pt>
                <c:pt idx="2245">
                  <c:v>193.15357971191401</c:v>
                </c:pt>
                <c:pt idx="2246">
                  <c:v>193.23477172851599</c:v>
                </c:pt>
                <c:pt idx="2247">
                  <c:v>193.321044921875</c:v>
                </c:pt>
                <c:pt idx="2248">
                  <c:v>193.40393066406301</c:v>
                </c:pt>
                <c:pt idx="2249">
                  <c:v>193.48851013183599</c:v>
                </c:pt>
                <c:pt idx="2250">
                  <c:v>193.56886291503901</c:v>
                </c:pt>
                <c:pt idx="2251">
                  <c:v>193.65344238281301</c:v>
                </c:pt>
                <c:pt idx="2252">
                  <c:v>193.73718261718801</c:v>
                </c:pt>
                <c:pt idx="2253">
                  <c:v>193.82092285156301</c:v>
                </c:pt>
                <c:pt idx="2254">
                  <c:v>193.90972900390599</c:v>
                </c:pt>
                <c:pt idx="2255">
                  <c:v>193.99008178710901</c:v>
                </c:pt>
                <c:pt idx="2256">
                  <c:v>194.07803344726599</c:v>
                </c:pt>
                <c:pt idx="2257">
                  <c:v>194.16346740722699</c:v>
                </c:pt>
                <c:pt idx="2258">
                  <c:v>194.25227355957</c:v>
                </c:pt>
                <c:pt idx="2259">
                  <c:v>194.34107971191401</c:v>
                </c:pt>
                <c:pt idx="2260">
                  <c:v>194.42988586425801</c:v>
                </c:pt>
                <c:pt idx="2261">
                  <c:v>194.517013549805</c:v>
                </c:pt>
                <c:pt idx="2262">
                  <c:v>194.60159301757801</c:v>
                </c:pt>
                <c:pt idx="2263">
                  <c:v>194.68786621093801</c:v>
                </c:pt>
                <c:pt idx="2264">
                  <c:v>194.770751953125</c:v>
                </c:pt>
                <c:pt idx="2265">
                  <c:v>194.85363769531301</c:v>
                </c:pt>
                <c:pt idx="2266">
                  <c:v>194.94244384765599</c:v>
                </c:pt>
                <c:pt idx="2267">
                  <c:v>195.02787780761699</c:v>
                </c:pt>
                <c:pt idx="2268">
                  <c:v>195.11160278320301</c:v>
                </c:pt>
                <c:pt idx="2269">
                  <c:v>195.19448852539099</c:v>
                </c:pt>
                <c:pt idx="2270">
                  <c:v>195.28414916992199</c:v>
                </c:pt>
                <c:pt idx="2271">
                  <c:v>195.36788940429699</c:v>
                </c:pt>
                <c:pt idx="2272">
                  <c:v>195.45246887207</c:v>
                </c:pt>
                <c:pt idx="2273">
                  <c:v>195.53872680664099</c:v>
                </c:pt>
                <c:pt idx="2274">
                  <c:v>195.62585449218801</c:v>
                </c:pt>
                <c:pt idx="2275">
                  <c:v>195.71888732910199</c:v>
                </c:pt>
                <c:pt idx="2276">
                  <c:v>195.80685424804699</c:v>
                </c:pt>
                <c:pt idx="2277">
                  <c:v>195.89649963378901</c:v>
                </c:pt>
                <c:pt idx="2278">
                  <c:v>195.988693237305</c:v>
                </c:pt>
                <c:pt idx="2279">
                  <c:v>196.07751464843801</c:v>
                </c:pt>
                <c:pt idx="2280">
                  <c:v>196.16377258300801</c:v>
                </c:pt>
                <c:pt idx="2281">
                  <c:v>196.25259399414099</c:v>
                </c:pt>
                <c:pt idx="2282">
                  <c:v>196.34732055664099</c:v>
                </c:pt>
                <c:pt idx="2283">
                  <c:v>196.43273925781301</c:v>
                </c:pt>
                <c:pt idx="2284">
                  <c:v>196.52070617675801</c:v>
                </c:pt>
                <c:pt idx="2285">
                  <c:v>196.603591918945</c:v>
                </c:pt>
                <c:pt idx="2286">
                  <c:v>196.68902587890599</c:v>
                </c:pt>
                <c:pt idx="2287">
                  <c:v>196.77191162109401</c:v>
                </c:pt>
                <c:pt idx="2288">
                  <c:v>196.85649108886699</c:v>
                </c:pt>
                <c:pt idx="2289">
                  <c:v>196.94190979003901</c:v>
                </c:pt>
                <c:pt idx="2290">
                  <c:v>197.02565002441401</c:v>
                </c:pt>
                <c:pt idx="2291">
                  <c:v>197.11022949218801</c:v>
                </c:pt>
                <c:pt idx="2292">
                  <c:v>197.19142150878901</c:v>
                </c:pt>
                <c:pt idx="2293">
                  <c:v>197.28022766113301</c:v>
                </c:pt>
                <c:pt idx="2294">
                  <c:v>197.36566162109401</c:v>
                </c:pt>
                <c:pt idx="2295">
                  <c:v>197.45616149902301</c:v>
                </c:pt>
                <c:pt idx="2296">
                  <c:v>197.541580200195</c:v>
                </c:pt>
                <c:pt idx="2297">
                  <c:v>197.62701416015599</c:v>
                </c:pt>
                <c:pt idx="2298">
                  <c:v>197.71073913574199</c:v>
                </c:pt>
                <c:pt idx="2299">
                  <c:v>197.79701232910199</c:v>
                </c:pt>
                <c:pt idx="2300">
                  <c:v>197.88414001464801</c:v>
                </c:pt>
                <c:pt idx="2301">
                  <c:v>197.97463989257801</c:v>
                </c:pt>
                <c:pt idx="2302">
                  <c:v>198.06175231933599</c:v>
                </c:pt>
                <c:pt idx="2303">
                  <c:v>198.14971923828099</c:v>
                </c:pt>
                <c:pt idx="2304">
                  <c:v>198.23768615722699</c:v>
                </c:pt>
                <c:pt idx="2305">
                  <c:v>198.32733154296901</c:v>
                </c:pt>
                <c:pt idx="2306">
                  <c:v>198.41529846191401</c:v>
                </c:pt>
                <c:pt idx="2307">
                  <c:v>198.50833129882801</c:v>
                </c:pt>
                <c:pt idx="2308">
                  <c:v>198.59629821777301</c:v>
                </c:pt>
                <c:pt idx="2309">
                  <c:v>198.68341064453099</c:v>
                </c:pt>
                <c:pt idx="2310">
                  <c:v>198.77645874023401</c:v>
                </c:pt>
                <c:pt idx="2311">
                  <c:v>198.86018371582</c:v>
                </c:pt>
                <c:pt idx="2312">
                  <c:v>198.94645690918</c:v>
                </c:pt>
                <c:pt idx="2313">
                  <c:v>199.03356933593801</c:v>
                </c:pt>
                <c:pt idx="2314">
                  <c:v>199.11984252929699</c:v>
                </c:pt>
                <c:pt idx="2315">
                  <c:v>199.2001953125</c:v>
                </c:pt>
                <c:pt idx="2316">
                  <c:v>199.28562927246099</c:v>
                </c:pt>
                <c:pt idx="2317">
                  <c:v>199.36598205566401</c:v>
                </c:pt>
                <c:pt idx="2318">
                  <c:v>199.45393371582</c:v>
                </c:pt>
                <c:pt idx="2319">
                  <c:v>199.54106140136699</c:v>
                </c:pt>
                <c:pt idx="2320">
                  <c:v>199.62309265136699</c:v>
                </c:pt>
                <c:pt idx="2321">
                  <c:v>199.71105957031301</c:v>
                </c:pt>
                <c:pt idx="2322">
                  <c:v>199.79563903808599</c:v>
                </c:pt>
                <c:pt idx="2323">
                  <c:v>199.88107299804699</c:v>
                </c:pt>
                <c:pt idx="2324">
                  <c:v>199.96902465820301</c:v>
                </c:pt>
                <c:pt idx="2325">
                  <c:v>200.05784606933599</c:v>
                </c:pt>
                <c:pt idx="2326">
                  <c:v>200.14073181152301</c:v>
                </c:pt>
                <c:pt idx="2327">
                  <c:v>200.22784423828099</c:v>
                </c:pt>
                <c:pt idx="2328">
                  <c:v>200.31411743164099</c:v>
                </c:pt>
                <c:pt idx="2329">
                  <c:v>200.40208435058599</c:v>
                </c:pt>
                <c:pt idx="2330">
                  <c:v>200.48483276367199</c:v>
                </c:pt>
                <c:pt idx="2331">
                  <c:v>200.56901550293</c:v>
                </c:pt>
                <c:pt idx="2332">
                  <c:v>200.654861450195</c:v>
                </c:pt>
                <c:pt idx="2333">
                  <c:v>200.736572265625</c:v>
                </c:pt>
                <c:pt idx="2334">
                  <c:v>200.82240295410199</c:v>
                </c:pt>
                <c:pt idx="2335">
                  <c:v>200.90989685058599</c:v>
                </c:pt>
                <c:pt idx="2336">
                  <c:v>201.00068664550801</c:v>
                </c:pt>
                <c:pt idx="2337">
                  <c:v>201.08570861816401</c:v>
                </c:pt>
                <c:pt idx="2338">
                  <c:v>201.16906738281301</c:v>
                </c:pt>
                <c:pt idx="2339">
                  <c:v>201.25491333007801</c:v>
                </c:pt>
                <c:pt idx="2340">
                  <c:v>201.34652709960901</c:v>
                </c:pt>
                <c:pt idx="2341">
                  <c:v>201.43153381347699</c:v>
                </c:pt>
                <c:pt idx="2342">
                  <c:v>201.51655578613301</c:v>
                </c:pt>
                <c:pt idx="2343">
                  <c:v>201.60321044921901</c:v>
                </c:pt>
                <c:pt idx="2344">
                  <c:v>201.68576049804699</c:v>
                </c:pt>
                <c:pt idx="2345">
                  <c:v>201.769943237305</c:v>
                </c:pt>
                <c:pt idx="2346">
                  <c:v>201.85496520996099</c:v>
                </c:pt>
                <c:pt idx="2347">
                  <c:v>201.93997192382801</c:v>
                </c:pt>
                <c:pt idx="2348">
                  <c:v>202.02828979492199</c:v>
                </c:pt>
                <c:pt idx="2349">
                  <c:v>202.11247253418</c:v>
                </c:pt>
                <c:pt idx="2350">
                  <c:v>202.199142456055</c:v>
                </c:pt>
                <c:pt idx="2351">
                  <c:v>202.28663635253901</c:v>
                </c:pt>
                <c:pt idx="2352">
                  <c:v>202.37577819824199</c:v>
                </c:pt>
                <c:pt idx="2353">
                  <c:v>202.46327209472699</c:v>
                </c:pt>
                <c:pt idx="2354">
                  <c:v>202.55239868164099</c:v>
                </c:pt>
                <c:pt idx="2355">
                  <c:v>202.63577270507801</c:v>
                </c:pt>
                <c:pt idx="2356">
                  <c:v>202.72409057617199</c:v>
                </c:pt>
                <c:pt idx="2357">
                  <c:v>202.81240844726599</c:v>
                </c:pt>
                <c:pt idx="2358">
                  <c:v>202.89659118652301</c:v>
                </c:pt>
                <c:pt idx="2359">
                  <c:v>202.98159790039099</c:v>
                </c:pt>
                <c:pt idx="2360">
                  <c:v>203.06497192382801</c:v>
                </c:pt>
                <c:pt idx="2361">
                  <c:v>203.15162658691401</c:v>
                </c:pt>
                <c:pt idx="2362">
                  <c:v>203.23912048339801</c:v>
                </c:pt>
                <c:pt idx="2363">
                  <c:v>203.32579040527301</c:v>
                </c:pt>
                <c:pt idx="2364">
                  <c:v>203.41328430175801</c:v>
                </c:pt>
                <c:pt idx="2365">
                  <c:v>203.498291015625</c:v>
                </c:pt>
                <c:pt idx="2366">
                  <c:v>203.57670593261699</c:v>
                </c:pt>
                <c:pt idx="2367">
                  <c:v>203.660888671875</c:v>
                </c:pt>
                <c:pt idx="2368">
                  <c:v>203.74920654296901</c:v>
                </c:pt>
                <c:pt idx="2369">
                  <c:v>203.83999633789099</c:v>
                </c:pt>
                <c:pt idx="2370">
                  <c:v>203.92419433593801</c:v>
                </c:pt>
                <c:pt idx="2371">
                  <c:v>204.00755310058599</c:v>
                </c:pt>
                <c:pt idx="2372">
                  <c:v>204.09091186523401</c:v>
                </c:pt>
                <c:pt idx="2373">
                  <c:v>204.18005371093801</c:v>
                </c:pt>
                <c:pt idx="2374">
                  <c:v>204.26011657714801</c:v>
                </c:pt>
                <c:pt idx="2375">
                  <c:v>204.34596252441401</c:v>
                </c:pt>
                <c:pt idx="2376">
                  <c:v>204.43510437011699</c:v>
                </c:pt>
                <c:pt idx="2377">
                  <c:v>204.52258300781301</c:v>
                </c:pt>
                <c:pt idx="2378">
                  <c:v>204.60595703125</c:v>
                </c:pt>
                <c:pt idx="2379">
                  <c:v>204.68601989746099</c:v>
                </c:pt>
                <c:pt idx="2380">
                  <c:v>204.77020263671901</c:v>
                </c:pt>
                <c:pt idx="2381">
                  <c:v>204.85440063476599</c:v>
                </c:pt>
                <c:pt idx="2382">
                  <c:v>204.93775939941401</c:v>
                </c:pt>
                <c:pt idx="2383">
                  <c:v>205.01864624023401</c:v>
                </c:pt>
                <c:pt idx="2384">
                  <c:v>205.10200500488301</c:v>
                </c:pt>
                <c:pt idx="2385">
                  <c:v>205.18371582031301</c:v>
                </c:pt>
                <c:pt idx="2386">
                  <c:v>205.26295471191401</c:v>
                </c:pt>
                <c:pt idx="2387">
                  <c:v>205.34715270996099</c:v>
                </c:pt>
                <c:pt idx="2388">
                  <c:v>205.42886352539099</c:v>
                </c:pt>
                <c:pt idx="2389">
                  <c:v>205.51882934570301</c:v>
                </c:pt>
                <c:pt idx="2390">
                  <c:v>205.60466003418</c:v>
                </c:pt>
                <c:pt idx="2391">
                  <c:v>205.690505981445</c:v>
                </c:pt>
                <c:pt idx="2392">
                  <c:v>205.77551269531301</c:v>
                </c:pt>
                <c:pt idx="2393">
                  <c:v>205.85971069335901</c:v>
                </c:pt>
                <c:pt idx="2394">
                  <c:v>205.94885253906301</c:v>
                </c:pt>
                <c:pt idx="2395">
                  <c:v>206.03303527832</c:v>
                </c:pt>
                <c:pt idx="2396">
                  <c:v>206.120529174805</c:v>
                </c:pt>
                <c:pt idx="2397">
                  <c:v>206.20059204101599</c:v>
                </c:pt>
                <c:pt idx="2398">
                  <c:v>206.28477478027301</c:v>
                </c:pt>
                <c:pt idx="2399">
                  <c:v>206.36318969726599</c:v>
                </c:pt>
                <c:pt idx="2400">
                  <c:v>206.44737243652301</c:v>
                </c:pt>
                <c:pt idx="2401">
                  <c:v>206.52908325195301</c:v>
                </c:pt>
                <c:pt idx="2402">
                  <c:v>206.61740112304699</c:v>
                </c:pt>
                <c:pt idx="2403">
                  <c:v>206.70242309570301</c:v>
                </c:pt>
                <c:pt idx="2404">
                  <c:v>206.78742980957</c:v>
                </c:pt>
                <c:pt idx="2405">
                  <c:v>206.87821960449199</c:v>
                </c:pt>
                <c:pt idx="2406">
                  <c:v>206.96324157714801</c:v>
                </c:pt>
                <c:pt idx="2407">
                  <c:v>207.05073547363301</c:v>
                </c:pt>
                <c:pt idx="2408">
                  <c:v>207.13739013671901</c:v>
                </c:pt>
                <c:pt idx="2409">
                  <c:v>207.22406005859401</c:v>
                </c:pt>
                <c:pt idx="2410">
                  <c:v>207.31237792968801</c:v>
                </c:pt>
                <c:pt idx="2411">
                  <c:v>207.40563964843801</c:v>
                </c:pt>
                <c:pt idx="2412">
                  <c:v>207.489013671875</c:v>
                </c:pt>
                <c:pt idx="2413">
                  <c:v>207.57484436035199</c:v>
                </c:pt>
                <c:pt idx="2414">
                  <c:v>207.66233825683599</c:v>
                </c:pt>
                <c:pt idx="2415">
                  <c:v>207.74818420410199</c:v>
                </c:pt>
                <c:pt idx="2416">
                  <c:v>207.83566284179699</c:v>
                </c:pt>
                <c:pt idx="2417">
                  <c:v>207.92068481445301</c:v>
                </c:pt>
                <c:pt idx="2418">
                  <c:v>208.00982666015599</c:v>
                </c:pt>
                <c:pt idx="2419">
                  <c:v>208.09896850585901</c:v>
                </c:pt>
                <c:pt idx="2420">
                  <c:v>208.18728637695301</c:v>
                </c:pt>
                <c:pt idx="2421">
                  <c:v>208.26982116699199</c:v>
                </c:pt>
                <c:pt idx="2422">
                  <c:v>208.35649108886699</c:v>
                </c:pt>
                <c:pt idx="2423">
                  <c:v>208.44232177734401</c:v>
                </c:pt>
                <c:pt idx="2424">
                  <c:v>208.52403259277301</c:v>
                </c:pt>
                <c:pt idx="2425">
                  <c:v>208.60987854003901</c:v>
                </c:pt>
                <c:pt idx="2426">
                  <c:v>208.69737243652301</c:v>
                </c:pt>
                <c:pt idx="2427">
                  <c:v>208.78237915039099</c:v>
                </c:pt>
                <c:pt idx="2428">
                  <c:v>208.86491394043</c:v>
                </c:pt>
                <c:pt idx="2429">
                  <c:v>208.94911193847699</c:v>
                </c:pt>
                <c:pt idx="2430">
                  <c:v>209.03164672851599</c:v>
                </c:pt>
                <c:pt idx="2431">
                  <c:v>209.11665344238301</c:v>
                </c:pt>
                <c:pt idx="2432">
                  <c:v>209.20332336425801</c:v>
                </c:pt>
                <c:pt idx="2433">
                  <c:v>209.28916931152301</c:v>
                </c:pt>
                <c:pt idx="2434">
                  <c:v>209.37582397460901</c:v>
                </c:pt>
                <c:pt idx="2435">
                  <c:v>209.46002197265599</c:v>
                </c:pt>
                <c:pt idx="2436">
                  <c:v>209.54319763183599</c:v>
                </c:pt>
                <c:pt idx="2437">
                  <c:v>209.62797546386699</c:v>
                </c:pt>
                <c:pt idx="2438">
                  <c:v>209.70867919921901</c:v>
                </c:pt>
                <c:pt idx="2439">
                  <c:v>209.79264831543</c:v>
                </c:pt>
                <c:pt idx="2440">
                  <c:v>209.87252807617199</c:v>
                </c:pt>
                <c:pt idx="2441">
                  <c:v>209.95812988281301</c:v>
                </c:pt>
                <c:pt idx="2442">
                  <c:v>210.04127502441401</c:v>
                </c:pt>
                <c:pt idx="2443">
                  <c:v>210.128494262695</c:v>
                </c:pt>
                <c:pt idx="2444">
                  <c:v>210.21734619140599</c:v>
                </c:pt>
                <c:pt idx="2445">
                  <c:v>210.30294799804699</c:v>
                </c:pt>
                <c:pt idx="2446">
                  <c:v>210.39097595214801</c:v>
                </c:pt>
                <c:pt idx="2447">
                  <c:v>210.48065185546901</c:v>
                </c:pt>
                <c:pt idx="2448">
                  <c:v>210.57113647460901</c:v>
                </c:pt>
                <c:pt idx="2449">
                  <c:v>210.65428161621099</c:v>
                </c:pt>
                <c:pt idx="2450">
                  <c:v>210.74313354492199</c:v>
                </c:pt>
                <c:pt idx="2451">
                  <c:v>210.82791137695301</c:v>
                </c:pt>
                <c:pt idx="2452">
                  <c:v>210.911056518555</c:v>
                </c:pt>
                <c:pt idx="2453">
                  <c:v>210.99420166015599</c:v>
                </c:pt>
                <c:pt idx="2454">
                  <c:v>211.07653808593801</c:v>
                </c:pt>
                <c:pt idx="2455">
                  <c:v>211.15887451171901</c:v>
                </c:pt>
                <c:pt idx="2456">
                  <c:v>211.23957824707</c:v>
                </c:pt>
                <c:pt idx="2457">
                  <c:v>211.32272338867199</c:v>
                </c:pt>
                <c:pt idx="2458">
                  <c:v>211.40913391113301</c:v>
                </c:pt>
                <c:pt idx="2459">
                  <c:v>211.49716186523401</c:v>
                </c:pt>
                <c:pt idx="2460">
                  <c:v>211.580322265625</c:v>
                </c:pt>
                <c:pt idx="2461">
                  <c:v>211.66264343261699</c:v>
                </c:pt>
                <c:pt idx="2462">
                  <c:v>211.74497985839801</c:v>
                </c:pt>
                <c:pt idx="2463">
                  <c:v>211.83219909668</c:v>
                </c:pt>
                <c:pt idx="2464">
                  <c:v>211.91616821289099</c:v>
                </c:pt>
                <c:pt idx="2465">
                  <c:v>212.00175476074199</c:v>
                </c:pt>
                <c:pt idx="2466">
                  <c:v>212.08653259277301</c:v>
                </c:pt>
                <c:pt idx="2467">
                  <c:v>212.16806030273401</c:v>
                </c:pt>
                <c:pt idx="2468">
                  <c:v>212.24713134765599</c:v>
                </c:pt>
                <c:pt idx="2469">
                  <c:v>212.32783508300801</c:v>
                </c:pt>
                <c:pt idx="2470">
                  <c:v>212.40934753418</c:v>
                </c:pt>
                <c:pt idx="2471">
                  <c:v>212.49493408203099</c:v>
                </c:pt>
                <c:pt idx="2472">
                  <c:v>212.58134460449199</c:v>
                </c:pt>
                <c:pt idx="2473">
                  <c:v>212.66123962402301</c:v>
                </c:pt>
                <c:pt idx="2474">
                  <c:v>212.74356079101599</c:v>
                </c:pt>
                <c:pt idx="2475">
                  <c:v>212.82997131347699</c:v>
                </c:pt>
                <c:pt idx="2476">
                  <c:v>212.91394042968801</c:v>
                </c:pt>
                <c:pt idx="2477">
                  <c:v>212.99789428710901</c:v>
                </c:pt>
                <c:pt idx="2478">
                  <c:v>213.08430480957</c:v>
                </c:pt>
                <c:pt idx="2479">
                  <c:v>213.17153930664099</c:v>
                </c:pt>
                <c:pt idx="2480">
                  <c:v>213.25793457031301</c:v>
                </c:pt>
                <c:pt idx="2481">
                  <c:v>213.33946228027301</c:v>
                </c:pt>
                <c:pt idx="2482">
                  <c:v>213.424240112305</c:v>
                </c:pt>
                <c:pt idx="2483">
                  <c:v>213.50656127929699</c:v>
                </c:pt>
                <c:pt idx="2484">
                  <c:v>213.59053039550801</c:v>
                </c:pt>
                <c:pt idx="2485">
                  <c:v>213.67041015625</c:v>
                </c:pt>
                <c:pt idx="2486">
                  <c:v>213.75764465332</c:v>
                </c:pt>
                <c:pt idx="2487">
                  <c:v>213.84730529785199</c:v>
                </c:pt>
                <c:pt idx="2488">
                  <c:v>213.93127441406301</c:v>
                </c:pt>
                <c:pt idx="2489">
                  <c:v>214.01441955566401</c:v>
                </c:pt>
                <c:pt idx="2490">
                  <c:v>214.098388671875</c:v>
                </c:pt>
                <c:pt idx="2491">
                  <c:v>214.18478393554699</c:v>
                </c:pt>
                <c:pt idx="2492">
                  <c:v>214.27038574218801</c:v>
                </c:pt>
                <c:pt idx="2493">
                  <c:v>214.35760498046901</c:v>
                </c:pt>
                <c:pt idx="2494">
                  <c:v>214.44645690918</c:v>
                </c:pt>
                <c:pt idx="2495">
                  <c:v>214.53369140625</c:v>
                </c:pt>
                <c:pt idx="2496">
                  <c:v>214.61601257324199</c:v>
                </c:pt>
                <c:pt idx="2497">
                  <c:v>214.69834899902301</c:v>
                </c:pt>
                <c:pt idx="2498">
                  <c:v>214.785568237305</c:v>
                </c:pt>
                <c:pt idx="2499">
                  <c:v>214.86790466308599</c:v>
                </c:pt>
                <c:pt idx="2500">
                  <c:v>214.95512390136699</c:v>
                </c:pt>
                <c:pt idx="2501">
                  <c:v>215.03826904296901</c:v>
                </c:pt>
                <c:pt idx="2502">
                  <c:v>215.12223815918</c:v>
                </c:pt>
                <c:pt idx="2503">
                  <c:v>215.20864868164099</c:v>
                </c:pt>
                <c:pt idx="2504">
                  <c:v>215.28935241699199</c:v>
                </c:pt>
                <c:pt idx="2505">
                  <c:v>215.37168884277301</c:v>
                </c:pt>
                <c:pt idx="2506">
                  <c:v>215.461349487305</c:v>
                </c:pt>
                <c:pt idx="2507">
                  <c:v>215.54449462890599</c:v>
                </c:pt>
                <c:pt idx="2508">
                  <c:v>215.62927246093801</c:v>
                </c:pt>
                <c:pt idx="2509">
                  <c:v>215.71731567382801</c:v>
                </c:pt>
                <c:pt idx="2510">
                  <c:v>215.80290222168</c:v>
                </c:pt>
                <c:pt idx="2511">
                  <c:v>215.89013671875</c:v>
                </c:pt>
                <c:pt idx="2512">
                  <c:v>215.97572326660199</c:v>
                </c:pt>
                <c:pt idx="2513">
                  <c:v>216.05723571777301</c:v>
                </c:pt>
                <c:pt idx="2514">
                  <c:v>216.14364624023401</c:v>
                </c:pt>
                <c:pt idx="2515">
                  <c:v>216.230056762695</c:v>
                </c:pt>
                <c:pt idx="2516">
                  <c:v>216.31156921386699</c:v>
                </c:pt>
                <c:pt idx="2517">
                  <c:v>216.39797973632801</c:v>
                </c:pt>
                <c:pt idx="2518">
                  <c:v>216.48275756835901</c:v>
                </c:pt>
                <c:pt idx="2519">
                  <c:v>216.56672668457</c:v>
                </c:pt>
                <c:pt idx="2520">
                  <c:v>216.64987182617199</c:v>
                </c:pt>
                <c:pt idx="2521">
                  <c:v>216.73545837402301</c:v>
                </c:pt>
                <c:pt idx="2522">
                  <c:v>216.81942749023401</c:v>
                </c:pt>
                <c:pt idx="2523">
                  <c:v>216.90176391601599</c:v>
                </c:pt>
                <c:pt idx="2524">
                  <c:v>216.98654174804699</c:v>
                </c:pt>
                <c:pt idx="2525">
                  <c:v>217.07212829589801</c:v>
                </c:pt>
                <c:pt idx="2526">
                  <c:v>217.15773010253901</c:v>
                </c:pt>
                <c:pt idx="2527">
                  <c:v>217.24168395996099</c:v>
                </c:pt>
                <c:pt idx="2528">
                  <c:v>217.32728576660199</c:v>
                </c:pt>
                <c:pt idx="2529">
                  <c:v>217.41613769531301</c:v>
                </c:pt>
                <c:pt idx="2530">
                  <c:v>217.50987243652301</c:v>
                </c:pt>
                <c:pt idx="2531">
                  <c:v>217.59547424316401</c:v>
                </c:pt>
                <c:pt idx="2532">
                  <c:v>217.684326171875</c:v>
                </c:pt>
                <c:pt idx="2533">
                  <c:v>217.77481079101599</c:v>
                </c:pt>
                <c:pt idx="2534">
                  <c:v>217.86122131347699</c:v>
                </c:pt>
                <c:pt idx="2535">
                  <c:v>217.94844055175801</c:v>
                </c:pt>
                <c:pt idx="2536">
                  <c:v>218.03158569335901</c:v>
                </c:pt>
                <c:pt idx="2537">
                  <c:v>218.1220703125</c:v>
                </c:pt>
                <c:pt idx="2538">
                  <c:v>218.20928955078099</c:v>
                </c:pt>
                <c:pt idx="2539">
                  <c:v>218.29325866699199</c:v>
                </c:pt>
                <c:pt idx="2540">
                  <c:v>218.37396240234401</c:v>
                </c:pt>
                <c:pt idx="2541">
                  <c:v>218.459548950195</c:v>
                </c:pt>
                <c:pt idx="2542">
                  <c:v>218.54188537597699</c:v>
                </c:pt>
                <c:pt idx="2543">
                  <c:v>218.62910461425801</c:v>
                </c:pt>
                <c:pt idx="2544">
                  <c:v>218.71958923339801</c:v>
                </c:pt>
                <c:pt idx="2545">
                  <c:v>218.80763244628901</c:v>
                </c:pt>
                <c:pt idx="2546">
                  <c:v>218.89567565918</c:v>
                </c:pt>
                <c:pt idx="2547">
                  <c:v>218.97718811035199</c:v>
                </c:pt>
                <c:pt idx="2548">
                  <c:v>219.06277465820301</c:v>
                </c:pt>
                <c:pt idx="2549">
                  <c:v>219.15000915527301</c:v>
                </c:pt>
                <c:pt idx="2550">
                  <c:v>219.235595703125</c:v>
                </c:pt>
                <c:pt idx="2551">
                  <c:v>219.32200622558599</c:v>
                </c:pt>
                <c:pt idx="2552">
                  <c:v>219.40922546386699</c:v>
                </c:pt>
                <c:pt idx="2553">
                  <c:v>219.49400329589801</c:v>
                </c:pt>
                <c:pt idx="2554">
                  <c:v>219.57797241210901</c:v>
                </c:pt>
                <c:pt idx="2555">
                  <c:v>219.66192626953099</c:v>
                </c:pt>
                <c:pt idx="2556">
                  <c:v>219.75077819824199</c:v>
                </c:pt>
                <c:pt idx="2557">
                  <c:v>219.83801269531301</c:v>
                </c:pt>
                <c:pt idx="2558">
                  <c:v>219.92604064941401</c:v>
                </c:pt>
                <c:pt idx="2559">
                  <c:v>220.012451171875</c:v>
                </c:pt>
                <c:pt idx="2560">
                  <c:v>220.099685668945</c:v>
                </c:pt>
                <c:pt idx="2561">
                  <c:v>220.18446350097699</c:v>
                </c:pt>
                <c:pt idx="2562">
                  <c:v>220.27168273925801</c:v>
                </c:pt>
                <c:pt idx="2563">
                  <c:v>220.35809326171901</c:v>
                </c:pt>
                <c:pt idx="2564">
                  <c:v>220.44204711914099</c:v>
                </c:pt>
                <c:pt idx="2565">
                  <c:v>220.52845764160199</c:v>
                </c:pt>
                <c:pt idx="2566">
                  <c:v>220.61242675781301</c:v>
                </c:pt>
                <c:pt idx="2567">
                  <c:v>220.69557189941401</c:v>
                </c:pt>
                <c:pt idx="2568">
                  <c:v>220.77871704101599</c:v>
                </c:pt>
                <c:pt idx="2569">
                  <c:v>220.86512756347699</c:v>
                </c:pt>
                <c:pt idx="2570">
                  <c:v>220.94908142089801</c:v>
                </c:pt>
                <c:pt idx="2571">
                  <c:v>221.03141784668</c:v>
                </c:pt>
                <c:pt idx="2572">
                  <c:v>221.11863708496099</c:v>
                </c:pt>
                <c:pt idx="2573">
                  <c:v>221.20750427246099</c:v>
                </c:pt>
                <c:pt idx="2574">
                  <c:v>221.29716491699199</c:v>
                </c:pt>
                <c:pt idx="2575">
                  <c:v>221.38113403320301</c:v>
                </c:pt>
                <c:pt idx="2576">
                  <c:v>221.466720581055</c:v>
                </c:pt>
                <c:pt idx="2577">
                  <c:v>221.556396484375</c:v>
                </c:pt>
                <c:pt idx="2578">
                  <c:v>221.64524841308599</c:v>
                </c:pt>
                <c:pt idx="2579">
                  <c:v>221.72920227050801</c:v>
                </c:pt>
                <c:pt idx="2580">
                  <c:v>221.81398010253901</c:v>
                </c:pt>
                <c:pt idx="2581">
                  <c:v>221.90446472168</c:v>
                </c:pt>
                <c:pt idx="2582">
                  <c:v>221.98760986328099</c:v>
                </c:pt>
                <c:pt idx="2583">
                  <c:v>222.06994628906301</c:v>
                </c:pt>
                <c:pt idx="2584">
                  <c:v>222.15309143066401</c:v>
                </c:pt>
                <c:pt idx="2585">
                  <c:v>222.24195861816401</c:v>
                </c:pt>
                <c:pt idx="2586">
                  <c:v>222.330810546875</c:v>
                </c:pt>
                <c:pt idx="2587">
                  <c:v>222.41639709472699</c:v>
                </c:pt>
                <c:pt idx="2588">
                  <c:v>222.50117492675801</c:v>
                </c:pt>
                <c:pt idx="2589">
                  <c:v>222.58432006835901</c:v>
                </c:pt>
                <c:pt idx="2590">
                  <c:v>222.669921875</c:v>
                </c:pt>
                <c:pt idx="2591">
                  <c:v>222.75387573242199</c:v>
                </c:pt>
                <c:pt idx="2592">
                  <c:v>222.84109497070301</c:v>
                </c:pt>
                <c:pt idx="2593">
                  <c:v>222.92750549316401</c:v>
                </c:pt>
                <c:pt idx="2594">
                  <c:v>223.012283325195</c:v>
                </c:pt>
                <c:pt idx="2595">
                  <c:v>223.09951782226599</c:v>
                </c:pt>
                <c:pt idx="2596">
                  <c:v>223.18022155761699</c:v>
                </c:pt>
                <c:pt idx="2597">
                  <c:v>223.26824951171901</c:v>
                </c:pt>
                <c:pt idx="2598">
                  <c:v>223.35302734375</c:v>
                </c:pt>
                <c:pt idx="2599">
                  <c:v>223.44270324707</c:v>
                </c:pt>
                <c:pt idx="2600">
                  <c:v>223.53155517578099</c:v>
                </c:pt>
                <c:pt idx="2601">
                  <c:v>223.62121582031301</c:v>
                </c:pt>
                <c:pt idx="2602">
                  <c:v>223.71008300781301</c:v>
                </c:pt>
                <c:pt idx="2603">
                  <c:v>223.79730224609401</c:v>
                </c:pt>
                <c:pt idx="2604">
                  <c:v>223.88778686523401</c:v>
                </c:pt>
                <c:pt idx="2605">
                  <c:v>223.97174072265599</c:v>
                </c:pt>
                <c:pt idx="2606">
                  <c:v>224.06141662597699</c:v>
                </c:pt>
                <c:pt idx="2607">
                  <c:v>224.14375305175801</c:v>
                </c:pt>
                <c:pt idx="2608">
                  <c:v>224.22933959960901</c:v>
                </c:pt>
                <c:pt idx="2609">
                  <c:v>224.31819152832</c:v>
                </c:pt>
                <c:pt idx="2610">
                  <c:v>224.40704345703099</c:v>
                </c:pt>
                <c:pt idx="2611">
                  <c:v>224.49427795410199</c:v>
                </c:pt>
                <c:pt idx="2612">
                  <c:v>224.57905578613301</c:v>
                </c:pt>
                <c:pt idx="2613">
                  <c:v>224.66627502441401</c:v>
                </c:pt>
                <c:pt idx="2614">
                  <c:v>224.74942016601599</c:v>
                </c:pt>
                <c:pt idx="2615">
                  <c:v>224.83500671386699</c:v>
                </c:pt>
                <c:pt idx="2616">
                  <c:v>224.92141723632801</c:v>
                </c:pt>
                <c:pt idx="2617">
                  <c:v>225.01272583007801</c:v>
                </c:pt>
                <c:pt idx="2618">
                  <c:v>225.10075378418</c:v>
                </c:pt>
                <c:pt idx="2619">
                  <c:v>225.18716430664099</c:v>
                </c:pt>
                <c:pt idx="2620">
                  <c:v>225.26786804199199</c:v>
                </c:pt>
                <c:pt idx="2621">
                  <c:v>225.35101318359401</c:v>
                </c:pt>
                <c:pt idx="2622">
                  <c:v>225.435791015625</c:v>
                </c:pt>
                <c:pt idx="2623">
                  <c:v>225.51893615722699</c:v>
                </c:pt>
                <c:pt idx="2624">
                  <c:v>225.60780334472699</c:v>
                </c:pt>
                <c:pt idx="2625">
                  <c:v>225.69746398925801</c:v>
                </c:pt>
                <c:pt idx="2626">
                  <c:v>225.78306579589801</c:v>
                </c:pt>
                <c:pt idx="2627">
                  <c:v>225.86538696289099</c:v>
                </c:pt>
                <c:pt idx="2628">
                  <c:v>225.95016479492199</c:v>
                </c:pt>
                <c:pt idx="2629">
                  <c:v>226.03250122070301</c:v>
                </c:pt>
                <c:pt idx="2630">
                  <c:v>226.12786865234401</c:v>
                </c:pt>
                <c:pt idx="2631">
                  <c:v>226.21835327148401</c:v>
                </c:pt>
                <c:pt idx="2632">
                  <c:v>226.305587768555</c:v>
                </c:pt>
                <c:pt idx="2633">
                  <c:v>226.39524841308599</c:v>
                </c:pt>
                <c:pt idx="2634">
                  <c:v>226.48248291015599</c:v>
                </c:pt>
                <c:pt idx="2635">
                  <c:v>226.56887817382801</c:v>
                </c:pt>
                <c:pt idx="2636">
                  <c:v>226.65855407714801</c:v>
                </c:pt>
                <c:pt idx="2637">
                  <c:v>226.74740600585901</c:v>
                </c:pt>
                <c:pt idx="2638">
                  <c:v>226.83544921875</c:v>
                </c:pt>
                <c:pt idx="2639">
                  <c:v>226.92510986328099</c:v>
                </c:pt>
                <c:pt idx="2640">
                  <c:v>227.00500488281301</c:v>
                </c:pt>
                <c:pt idx="2641">
                  <c:v>227.09141540527301</c:v>
                </c:pt>
                <c:pt idx="2642">
                  <c:v>227.178634643555</c:v>
                </c:pt>
                <c:pt idx="2643">
                  <c:v>227.26504516601599</c:v>
                </c:pt>
                <c:pt idx="2644">
                  <c:v>227.34819030761699</c:v>
                </c:pt>
                <c:pt idx="2645">
                  <c:v>227.43255615234401</c:v>
                </c:pt>
                <c:pt idx="2646">
                  <c:v>227.515213012695</c:v>
                </c:pt>
                <c:pt idx="2647">
                  <c:v>227.59945678710901</c:v>
                </c:pt>
                <c:pt idx="2648">
                  <c:v>227.68211364746099</c:v>
                </c:pt>
                <c:pt idx="2649">
                  <c:v>227.76397705078099</c:v>
                </c:pt>
                <c:pt idx="2650">
                  <c:v>227.84980773925801</c:v>
                </c:pt>
                <c:pt idx="2651">
                  <c:v>227.93087768554699</c:v>
                </c:pt>
                <c:pt idx="2652">
                  <c:v>228.01908874511699</c:v>
                </c:pt>
                <c:pt idx="2653">
                  <c:v>228.10491943359401</c:v>
                </c:pt>
                <c:pt idx="2654">
                  <c:v>228.19473266601599</c:v>
                </c:pt>
                <c:pt idx="2655">
                  <c:v>228.28056335449199</c:v>
                </c:pt>
                <c:pt idx="2656">
                  <c:v>228.36639404296901</c:v>
                </c:pt>
                <c:pt idx="2657">
                  <c:v>228.452224731445</c:v>
                </c:pt>
                <c:pt idx="2658">
                  <c:v>228.53965759277301</c:v>
                </c:pt>
                <c:pt idx="2659">
                  <c:v>228.62707519531301</c:v>
                </c:pt>
                <c:pt idx="2660">
                  <c:v>228.71290588378901</c:v>
                </c:pt>
                <c:pt idx="2661">
                  <c:v>228.80113220214801</c:v>
                </c:pt>
                <c:pt idx="2662">
                  <c:v>228.88218688964801</c:v>
                </c:pt>
                <c:pt idx="2663">
                  <c:v>228.96643066406301</c:v>
                </c:pt>
                <c:pt idx="2664">
                  <c:v>229.049880981445</c:v>
                </c:pt>
                <c:pt idx="2665">
                  <c:v>229.13491821289099</c:v>
                </c:pt>
                <c:pt idx="2666">
                  <c:v>229.22235107421901</c:v>
                </c:pt>
                <c:pt idx="2667">
                  <c:v>229.30580139160199</c:v>
                </c:pt>
                <c:pt idx="2668">
                  <c:v>229.39242553710901</c:v>
                </c:pt>
                <c:pt idx="2669">
                  <c:v>229.477462768555</c:v>
                </c:pt>
                <c:pt idx="2670">
                  <c:v>229.5625</c:v>
                </c:pt>
                <c:pt idx="2671">
                  <c:v>229.64515686035199</c:v>
                </c:pt>
                <c:pt idx="2672">
                  <c:v>229.73098754882801</c:v>
                </c:pt>
                <c:pt idx="2673">
                  <c:v>229.816818237305</c:v>
                </c:pt>
                <c:pt idx="2674">
                  <c:v>229.90106201171901</c:v>
                </c:pt>
                <c:pt idx="2675">
                  <c:v>229.98371887207</c:v>
                </c:pt>
                <c:pt idx="2676">
                  <c:v>230.06637573242199</c:v>
                </c:pt>
                <c:pt idx="2677">
                  <c:v>230.15061950683599</c:v>
                </c:pt>
                <c:pt idx="2678">
                  <c:v>230.23406982421901</c:v>
                </c:pt>
                <c:pt idx="2679">
                  <c:v>230.319900512695</c:v>
                </c:pt>
                <c:pt idx="2680">
                  <c:v>230.40493774414099</c:v>
                </c:pt>
                <c:pt idx="2681">
                  <c:v>230.49157714843801</c:v>
                </c:pt>
                <c:pt idx="2682">
                  <c:v>230.57661437988301</c:v>
                </c:pt>
                <c:pt idx="2683">
                  <c:v>230.66085815429699</c:v>
                </c:pt>
                <c:pt idx="2684">
                  <c:v>230.74510192871099</c:v>
                </c:pt>
                <c:pt idx="2685">
                  <c:v>230.83093261718801</c:v>
                </c:pt>
                <c:pt idx="2686">
                  <c:v>230.91358947753901</c:v>
                </c:pt>
                <c:pt idx="2687">
                  <c:v>231.00021362304699</c:v>
                </c:pt>
                <c:pt idx="2688">
                  <c:v>231.08921813964801</c:v>
                </c:pt>
                <c:pt idx="2689">
                  <c:v>231.171875</c:v>
                </c:pt>
                <c:pt idx="2690">
                  <c:v>231.25532531738301</c:v>
                </c:pt>
                <c:pt idx="2691">
                  <c:v>231.34194946289099</c:v>
                </c:pt>
                <c:pt idx="2692">
                  <c:v>231.427001953125</c:v>
                </c:pt>
                <c:pt idx="2693">
                  <c:v>231.51441955566401</c:v>
                </c:pt>
                <c:pt idx="2694">
                  <c:v>231.59866333007801</c:v>
                </c:pt>
                <c:pt idx="2695">
                  <c:v>231.68370056152301</c:v>
                </c:pt>
                <c:pt idx="2696">
                  <c:v>231.766357421875</c:v>
                </c:pt>
                <c:pt idx="2697">
                  <c:v>231.85218811035199</c:v>
                </c:pt>
                <c:pt idx="2698">
                  <c:v>231.93325805664099</c:v>
                </c:pt>
                <c:pt idx="2699">
                  <c:v>232.01829528808599</c:v>
                </c:pt>
                <c:pt idx="2700">
                  <c:v>232.10015869140599</c:v>
                </c:pt>
                <c:pt idx="2701">
                  <c:v>232.17883300781301</c:v>
                </c:pt>
                <c:pt idx="2702">
                  <c:v>232.26069641113301</c:v>
                </c:pt>
                <c:pt idx="2703">
                  <c:v>232.34414672851599</c:v>
                </c:pt>
                <c:pt idx="2704">
                  <c:v>232.43077087402301</c:v>
                </c:pt>
                <c:pt idx="2705">
                  <c:v>232.51422119140599</c:v>
                </c:pt>
                <c:pt idx="2706">
                  <c:v>232.601638793945</c:v>
                </c:pt>
                <c:pt idx="2707">
                  <c:v>232.68588256835901</c:v>
                </c:pt>
                <c:pt idx="2708">
                  <c:v>232.76853942871099</c:v>
                </c:pt>
                <c:pt idx="2709">
                  <c:v>232.85437011718801</c:v>
                </c:pt>
                <c:pt idx="2710">
                  <c:v>232.94497680664099</c:v>
                </c:pt>
                <c:pt idx="2711">
                  <c:v>233.03558349609401</c:v>
                </c:pt>
                <c:pt idx="2712">
                  <c:v>233.12538146972699</c:v>
                </c:pt>
                <c:pt idx="2713">
                  <c:v>233.21121215820301</c:v>
                </c:pt>
                <c:pt idx="2714">
                  <c:v>233.29864501953099</c:v>
                </c:pt>
                <c:pt idx="2715">
                  <c:v>233.38685607910199</c:v>
                </c:pt>
                <c:pt idx="2716">
                  <c:v>233.47508239746099</c:v>
                </c:pt>
                <c:pt idx="2717">
                  <c:v>233.5625</c:v>
                </c:pt>
                <c:pt idx="2718">
                  <c:v>233.64991760253901</c:v>
                </c:pt>
                <c:pt idx="2719">
                  <c:v>233.73735046386699</c:v>
                </c:pt>
                <c:pt idx="2720">
                  <c:v>233.82238769531301</c:v>
                </c:pt>
                <c:pt idx="2721">
                  <c:v>233.90742492675801</c:v>
                </c:pt>
                <c:pt idx="2722">
                  <c:v>233.99246215820301</c:v>
                </c:pt>
                <c:pt idx="2723">
                  <c:v>234.07908630371099</c:v>
                </c:pt>
                <c:pt idx="2724">
                  <c:v>234.16174316406301</c:v>
                </c:pt>
                <c:pt idx="2725">
                  <c:v>234.24757385253901</c:v>
                </c:pt>
                <c:pt idx="2726">
                  <c:v>234.33023071289099</c:v>
                </c:pt>
                <c:pt idx="2727">
                  <c:v>234.40969848632801</c:v>
                </c:pt>
                <c:pt idx="2728">
                  <c:v>234.496337890625</c:v>
                </c:pt>
                <c:pt idx="2729">
                  <c:v>234.57899475097699</c:v>
                </c:pt>
                <c:pt idx="2730">
                  <c:v>234.66242980957</c:v>
                </c:pt>
                <c:pt idx="2731">
                  <c:v>234.74588012695301</c:v>
                </c:pt>
                <c:pt idx="2732">
                  <c:v>234.83012390136699</c:v>
                </c:pt>
                <c:pt idx="2733">
                  <c:v>234.91119384765599</c:v>
                </c:pt>
                <c:pt idx="2734">
                  <c:v>234.99702453613301</c:v>
                </c:pt>
                <c:pt idx="2735">
                  <c:v>235.07492065429699</c:v>
                </c:pt>
                <c:pt idx="2736">
                  <c:v>235.15995788574199</c:v>
                </c:pt>
                <c:pt idx="2737">
                  <c:v>235.249755859375</c:v>
                </c:pt>
                <c:pt idx="2738">
                  <c:v>235.33399963378901</c:v>
                </c:pt>
                <c:pt idx="2739">
                  <c:v>235.41983032226599</c:v>
                </c:pt>
                <c:pt idx="2740">
                  <c:v>235.5048828125</c:v>
                </c:pt>
                <c:pt idx="2741">
                  <c:v>235.589920043945</c:v>
                </c:pt>
                <c:pt idx="2742">
                  <c:v>235.67575073242199</c:v>
                </c:pt>
                <c:pt idx="2743">
                  <c:v>235.76237487793</c:v>
                </c:pt>
                <c:pt idx="2744">
                  <c:v>235.84661865234401</c:v>
                </c:pt>
                <c:pt idx="2745">
                  <c:v>235.93643188476599</c:v>
                </c:pt>
                <c:pt idx="2746">
                  <c:v>236.02305603027301</c:v>
                </c:pt>
                <c:pt idx="2747">
                  <c:v>236.10729980468801</c:v>
                </c:pt>
                <c:pt idx="2748">
                  <c:v>236.19154357910199</c:v>
                </c:pt>
                <c:pt idx="2749">
                  <c:v>236.27499389648401</c:v>
                </c:pt>
                <c:pt idx="2750">
                  <c:v>236.36161804199199</c:v>
                </c:pt>
                <c:pt idx="2751">
                  <c:v>236.4482421875</c:v>
                </c:pt>
                <c:pt idx="2752">
                  <c:v>236.53329467773401</c:v>
                </c:pt>
                <c:pt idx="2753">
                  <c:v>236.61833190918</c:v>
                </c:pt>
                <c:pt idx="2754">
                  <c:v>236.70257568359401</c:v>
                </c:pt>
                <c:pt idx="2755">
                  <c:v>236.791580200195</c:v>
                </c:pt>
                <c:pt idx="2756">
                  <c:v>236.87741088867199</c:v>
                </c:pt>
                <c:pt idx="2757">
                  <c:v>236.960861206055</c:v>
                </c:pt>
                <c:pt idx="2758">
                  <c:v>237.04669189453099</c:v>
                </c:pt>
                <c:pt idx="2759">
                  <c:v>237.13333129882801</c:v>
                </c:pt>
                <c:pt idx="2760">
                  <c:v>237.219161987305</c:v>
                </c:pt>
                <c:pt idx="2761">
                  <c:v>237.30578613281301</c:v>
                </c:pt>
                <c:pt idx="2762">
                  <c:v>237.39161682128901</c:v>
                </c:pt>
                <c:pt idx="2763">
                  <c:v>237.47506713867199</c:v>
                </c:pt>
                <c:pt idx="2764">
                  <c:v>237.56169128418</c:v>
                </c:pt>
                <c:pt idx="2765">
                  <c:v>237.64833068847699</c:v>
                </c:pt>
                <c:pt idx="2766">
                  <c:v>237.73336791992199</c:v>
                </c:pt>
                <c:pt idx="2767">
                  <c:v>237.816818237305</c:v>
                </c:pt>
                <c:pt idx="2768">
                  <c:v>237.90582275390599</c:v>
                </c:pt>
                <c:pt idx="2769">
                  <c:v>237.99246215820301</c:v>
                </c:pt>
                <c:pt idx="2770">
                  <c:v>238.08305358886699</c:v>
                </c:pt>
                <c:pt idx="2771">
                  <c:v>238.16809082031301</c:v>
                </c:pt>
                <c:pt idx="2772">
                  <c:v>238.251541137695</c:v>
                </c:pt>
                <c:pt idx="2773">
                  <c:v>238.34294128418</c:v>
                </c:pt>
                <c:pt idx="2774">
                  <c:v>238.43275451660199</c:v>
                </c:pt>
                <c:pt idx="2775">
                  <c:v>238.51699829101599</c:v>
                </c:pt>
                <c:pt idx="2776">
                  <c:v>238.604415893555</c:v>
                </c:pt>
                <c:pt idx="2777">
                  <c:v>238.69342041015599</c:v>
                </c:pt>
                <c:pt idx="2778">
                  <c:v>238.77607727050801</c:v>
                </c:pt>
                <c:pt idx="2779">
                  <c:v>238.86430358886699</c:v>
                </c:pt>
                <c:pt idx="2780">
                  <c:v>238.94456481933599</c:v>
                </c:pt>
                <c:pt idx="2781">
                  <c:v>239.03199768066401</c:v>
                </c:pt>
                <c:pt idx="2782">
                  <c:v>239.11782836914099</c:v>
                </c:pt>
                <c:pt idx="2783">
                  <c:v>239.19650268554699</c:v>
                </c:pt>
                <c:pt idx="2784">
                  <c:v>239.27915954589801</c:v>
                </c:pt>
                <c:pt idx="2785">
                  <c:v>239.36340332031301</c:v>
                </c:pt>
                <c:pt idx="2786">
                  <c:v>239.44923400878901</c:v>
                </c:pt>
                <c:pt idx="2787">
                  <c:v>239.53746032714801</c:v>
                </c:pt>
                <c:pt idx="2788">
                  <c:v>239.62408447265599</c:v>
                </c:pt>
                <c:pt idx="2789">
                  <c:v>239.70753479003901</c:v>
                </c:pt>
                <c:pt idx="2790">
                  <c:v>239.79257202148401</c:v>
                </c:pt>
                <c:pt idx="2791">
                  <c:v>239.87760925293</c:v>
                </c:pt>
                <c:pt idx="2792">
                  <c:v>239.96423339843801</c:v>
                </c:pt>
                <c:pt idx="2793">
                  <c:v>240.05245971679699</c:v>
                </c:pt>
                <c:pt idx="2794">
                  <c:v>240.13829040527301</c:v>
                </c:pt>
                <c:pt idx="2795">
                  <c:v>240.22570800781301</c:v>
                </c:pt>
                <c:pt idx="2796">
                  <c:v>240.309158325195</c:v>
                </c:pt>
                <c:pt idx="2797">
                  <c:v>240.39181518554699</c:v>
                </c:pt>
                <c:pt idx="2798">
                  <c:v>240.47526550293</c:v>
                </c:pt>
                <c:pt idx="2799">
                  <c:v>240.55950927734401</c:v>
                </c:pt>
                <c:pt idx="2800">
                  <c:v>240.64295959472699</c:v>
                </c:pt>
                <c:pt idx="2801">
                  <c:v>240.72323608398401</c:v>
                </c:pt>
                <c:pt idx="2802">
                  <c:v>240.80747985839801</c:v>
                </c:pt>
                <c:pt idx="2803">
                  <c:v>240.896484375</c:v>
                </c:pt>
                <c:pt idx="2804">
                  <c:v>240.97914123535199</c:v>
                </c:pt>
                <c:pt idx="2805">
                  <c:v>241.06100463867199</c:v>
                </c:pt>
                <c:pt idx="2806">
                  <c:v>241.14285278320301</c:v>
                </c:pt>
                <c:pt idx="2807">
                  <c:v>241.2294921875</c:v>
                </c:pt>
                <c:pt idx="2808">
                  <c:v>241.31690979003901</c:v>
                </c:pt>
                <c:pt idx="2809">
                  <c:v>241.40353393554699</c:v>
                </c:pt>
                <c:pt idx="2810">
                  <c:v>241.49334716796901</c:v>
                </c:pt>
                <c:pt idx="2811">
                  <c:v>241.58155822753901</c:v>
                </c:pt>
                <c:pt idx="2812">
                  <c:v>241.67137145996099</c:v>
                </c:pt>
                <c:pt idx="2813">
                  <c:v>241.75640869140599</c:v>
                </c:pt>
                <c:pt idx="2814">
                  <c:v>241.843826293945</c:v>
                </c:pt>
                <c:pt idx="2815">
                  <c:v>241.93046569824199</c:v>
                </c:pt>
                <c:pt idx="2816">
                  <c:v>242.01947021484401</c:v>
                </c:pt>
                <c:pt idx="2817">
                  <c:v>242.10609436035199</c:v>
                </c:pt>
                <c:pt idx="2818">
                  <c:v>242.19113159179699</c:v>
                </c:pt>
                <c:pt idx="2819">
                  <c:v>242.278564453125</c:v>
                </c:pt>
                <c:pt idx="2820">
                  <c:v>242.36201477050801</c:v>
                </c:pt>
                <c:pt idx="2821">
                  <c:v>242.45022583007801</c:v>
                </c:pt>
                <c:pt idx="2822">
                  <c:v>242.53367614746099</c:v>
                </c:pt>
                <c:pt idx="2823">
                  <c:v>242.61712646484401</c:v>
                </c:pt>
                <c:pt idx="2824">
                  <c:v>242.70295715332</c:v>
                </c:pt>
                <c:pt idx="2825">
                  <c:v>242.79118347168</c:v>
                </c:pt>
                <c:pt idx="2826">
                  <c:v>242.87939453125</c:v>
                </c:pt>
                <c:pt idx="2827">
                  <c:v>242.96522521972699</c:v>
                </c:pt>
                <c:pt idx="2828">
                  <c:v>243.05583190918</c:v>
                </c:pt>
                <c:pt idx="2829">
                  <c:v>243.14245605468801</c:v>
                </c:pt>
                <c:pt idx="2830">
                  <c:v>243.23226928710901</c:v>
                </c:pt>
                <c:pt idx="2831">
                  <c:v>243.32048034668</c:v>
                </c:pt>
                <c:pt idx="2832">
                  <c:v>243.40870666503901</c:v>
                </c:pt>
                <c:pt idx="2833">
                  <c:v>243.49929809570301</c:v>
                </c:pt>
                <c:pt idx="2834">
                  <c:v>243.59228515625</c:v>
                </c:pt>
                <c:pt idx="2835">
                  <c:v>243.67892456054699</c:v>
                </c:pt>
                <c:pt idx="2836">
                  <c:v>243.76634216308599</c:v>
                </c:pt>
                <c:pt idx="2837">
                  <c:v>243.85694885253901</c:v>
                </c:pt>
                <c:pt idx="2838">
                  <c:v>243.94277954101599</c:v>
                </c:pt>
                <c:pt idx="2839">
                  <c:v>244.030197143555</c:v>
                </c:pt>
                <c:pt idx="2840">
                  <c:v>244.115234375</c:v>
                </c:pt>
                <c:pt idx="2841">
                  <c:v>244.20504760742199</c:v>
                </c:pt>
                <c:pt idx="2842">
                  <c:v>244.29405212402301</c:v>
                </c:pt>
                <c:pt idx="2843">
                  <c:v>244.38069152832</c:v>
                </c:pt>
                <c:pt idx="2844">
                  <c:v>244.46412658691401</c:v>
                </c:pt>
                <c:pt idx="2845">
                  <c:v>244.54838562011699</c:v>
                </c:pt>
                <c:pt idx="2846">
                  <c:v>244.63580322265599</c:v>
                </c:pt>
                <c:pt idx="2847">
                  <c:v>244.71846008300801</c:v>
                </c:pt>
                <c:pt idx="2848">
                  <c:v>244.80508422851599</c:v>
                </c:pt>
                <c:pt idx="2849">
                  <c:v>244.89329528808599</c:v>
                </c:pt>
                <c:pt idx="2850">
                  <c:v>244.98072814941401</c:v>
                </c:pt>
                <c:pt idx="2851">
                  <c:v>245.06497192382801</c:v>
                </c:pt>
                <c:pt idx="2852">
                  <c:v>245.15159606933599</c:v>
                </c:pt>
                <c:pt idx="2853">
                  <c:v>245.23583984375</c:v>
                </c:pt>
                <c:pt idx="2854">
                  <c:v>245.32405090332</c:v>
                </c:pt>
                <c:pt idx="2855">
                  <c:v>245.41783142089801</c:v>
                </c:pt>
                <c:pt idx="2856">
                  <c:v>245.50526428222699</c:v>
                </c:pt>
                <c:pt idx="2857">
                  <c:v>245.59587097168</c:v>
                </c:pt>
                <c:pt idx="2858">
                  <c:v>245.68011474609401</c:v>
                </c:pt>
                <c:pt idx="2859">
                  <c:v>245.76594543457</c:v>
                </c:pt>
                <c:pt idx="2860">
                  <c:v>245.85256958007801</c:v>
                </c:pt>
                <c:pt idx="2861">
                  <c:v>245.93601989746099</c:v>
                </c:pt>
                <c:pt idx="2862">
                  <c:v>246.02185058593801</c:v>
                </c:pt>
                <c:pt idx="2863">
                  <c:v>246.11325073242199</c:v>
                </c:pt>
                <c:pt idx="2864">
                  <c:v>246.19511413574199</c:v>
                </c:pt>
                <c:pt idx="2865">
                  <c:v>246.27935791015599</c:v>
                </c:pt>
                <c:pt idx="2866">
                  <c:v>246.366775512695</c:v>
                </c:pt>
                <c:pt idx="2867">
                  <c:v>246.45419311523401</c:v>
                </c:pt>
                <c:pt idx="2868">
                  <c:v>246.53923034668</c:v>
                </c:pt>
                <c:pt idx="2869">
                  <c:v>246.625076293945</c:v>
                </c:pt>
                <c:pt idx="2870">
                  <c:v>246.71090698242199</c:v>
                </c:pt>
                <c:pt idx="2871">
                  <c:v>246.79753112793</c:v>
                </c:pt>
                <c:pt idx="2872">
                  <c:v>246.88415527343801</c:v>
                </c:pt>
                <c:pt idx="2873">
                  <c:v>246.96522521972699</c:v>
                </c:pt>
                <c:pt idx="2874">
                  <c:v>247.05583190918</c:v>
                </c:pt>
                <c:pt idx="2875">
                  <c:v>247.140869140625</c:v>
                </c:pt>
                <c:pt idx="2876">
                  <c:v>247.22828674316401</c:v>
                </c:pt>
                <c:pt idx="2877">
                  <c:v>247.31332397460901</c:v>
                </c:pt>
                <c:pt idx="2878">
                  <c:v>247.40472412109401</c:v>
                </c:pt>
                <c:pt idx="2879">
                  <c:v>247.48976135253901</c:v>
                </c:pt>
                <c:pt idx="2880">
                  <c:v>247.57878112793</c:v>
                </c:pt>
                <c:pt idx="2881">
                  <c:v>247.6669921875</c:v>
                </c:pt>
                <c:pt idx="2882">
                  <c:v>247.75044250488301</c:v>
                </c:pt>
                <c:pt idx="2883">
                  <c:v>247.83786010742199</c:v>
                </c:pt>
                <c:pt idx="2884">
                  <c:v>247.92369079589801</c:v>
                </c:pt>
                <c:pt idx="2885">
                  <c:v>248.00953674316401</c:v>
                </c:pt>
                <c:pt idx="2886">
                  <c:v>248.09695434570301</c:v>
                </c:pt>
                <c:pt idx="2887">
                  <c:v>248.18357849121099</c:v>
                </c:pt>
                <c:pt idx="2888">
                  <c:v>248.267822265625</c:v>
                </c:pt>
                <c:pt idx="2889">
                  <c:v>248.35763549804699</c:v>
                </c:pt>
                <c:pt idx="2890">
                  <c:v>248.44505310058599</c:v>
                </c:pt>
                <c:pt idx="2891">
                  <c:v>248.53645324707</c:v>
                </c:pt>
                <c:pt idx="2892">
                  <c:v>248.63023376464801</c:v>
                </c:pt>
                <c:pt idx="2893">
                  <c:v>248.72084045410199</c:v>
                </c:pt>
                <c:pt idx="2894">
                  <c:v>248.81063842773401</c:v>
                </c:pt>
                <c:pt idx="2895">
                  <c:v>248.90203857421901</c:v>
                </c:pt>
                <c:pt idx="2896">
                  <c:v>248.987869262695</c:v>
                </c:pt>
                <c:pt idx="2897">
                  <c:v>249.07449340820301</c:v>
                </c:pt>
                <c:pt idx="2898">
                  <c:v>249.16748046875</c:v>
                </c:pt>
                <c:pt idx="2899">
                  <c:v>249.25570678710901</c:v>
                </c:pt>
                <c:pt idx="2900">
                  <c:v>249.34233093261699</c:v>
                </c:pt>
                <c:pt idx="2901">
                  <c:v>249.42419433593801</c:v>
                </c:pt>
                <c:pt idx="2902">
                  <c:v>249.50923156738301</c:v>
                </c:pt>
                <c:pt idx="2903">
                  <c:v>249.599044799805</c:v>
                </c:pt>
                <c:pt idx="2904">
                  <c:v>249.68566894531301</c:v>
                </c:pt>
                <c:pt idx="2905">
                  <c:v>249.77070617675801</c:v>
                </c:pt>
                <c:pt idx="2906">
                  <c:v>249.85733032226599</c:v>
                </c:pt>
                <c:pt idx="2907">
                  <c:v>249.94635009765599</c:v>
                </c:pt>
                <c:pt idx="2908">
                  <c:v>250.03297424316401</c:v>
                </c:pt>
                <c:pt idx="2909">
                  <c:v>250.12278747558599</c:v>
                </c:pt>
                <c:pt idx="2910">
                  <c:v>250.21258544921901</c:v>
                </c:pt>
                <c:pt idx="2911">
                  <c:v>250.30636596679699</c:v>
                </c:pt>
                <c:pt idx="2912">
                  <c:v>250.39697265625</c:v>
                </c:pt>
                <c:pt idx="2913">
                  <c:v>250.48597717285199</c:v>
                </c:pt>
                <c:pt idx="2914">
                  <c:v>250.57341003418</c:v>
                </c:pt>
                <c:pt idx="2915">
                  <c:v>250.66639709472699</c:v>
                </c:pt>
                <c:pt idx="2916">
                  <c:v>250.75778198242199</c:v>
                </c:pt>
                <c:pt idx="2917">
                  <c:v>250.84600830078099</c:v>
                </c:pt>
                <c:pt idx="2918">
                  <c:v>250.93183898925801</c:v>
                </c:pt>
                <c:pt idx="2919">
                  <c:v>251.01608276367199</c:v>
                </c:pt>
                <c:pt idx="2920">
                  <c:v>251.10350036621099</c:v>
                </c:pt>
                <c:pt idx="2921">
                  <c:v>251.18853759765599</c:v>
                </c:pt>
                <c:pt idx="2922">
                  <c:v>251.27438354492199</c:v>
                </c:pt>
                <c:pt idx="2923">
                  <c:v>251.35862731933599</c:v>
                </c:pt>
                <c:pt idx="2924">
                  <c:v>251.44842529296901</c:v>
                </c:pt>
                <c:pt idx="2925">
                  <c:v>251.53187561035199</c:v>
                </c:pt>
                <c:pt idx="2926">
                  <c:v>251.61849975585901</c:v>
                </c:pt>
                <c:pt idx="2927">
                  <c:v>251.70593261718801</c:v>
                </c:pt>
                <c:pt idx="2928">
                  <c:v>251.79733276367199</c:v>
                </c:pt>
                <c:pt idx="2929">
                  <c:v>251.88633728027301</c:v>
                </c:pt>
                <c:pt idx="2930">
                  <c:v>251.97216796875</c:v>
                </c:pt>
                <c:pt idx="2931">
                  <c:v>252.05960083007801</c:v>
                </c:pt>
                <c:pt idx="2932">
                  <c:v>252.145431518555</c:v>
                </c:pt>
                <c:pt idx="2933">
                  <c:v>252.23284912109401</c:v>
                </c:pt>
                <c:pt idx="2934">
                  <c:v>252.32345581054699</c:v>
                </c:pt>
                <c:pt idx="2935">
                  <c:v>252.410079956055</c:v>
                </c:pt>
                <c:pt idx="2936">
                  <c:v>252.49830627441401</c:v>
                </c:pt>
                <c:pt idx="2937">
                  <c:v>252.58889770507801</c:v>
                </c:pt>
                <c:pt idx="2938">
                  <c:v>252.67155456543</c:v>
                </c:pt>
                <c:pt idx="2939">
                  <c:v>252.76136779785199</c:v>
                </c:pt>
                <c:pt idx="2940">
                  <c:v>252.85275268554699</c:v>
                </c:pt>
                <c:pt idx="2941">
                  <c:v>252.943359375</c:v>
                </c:pt>
                <c:pt idx="2942">
                  <c:v>253.03237915039099</c:v>
                </c:pt>
                <c:pt idx="2943">
                  <c:v>253.122970581055</c:v>
                </c:pt>
                <c:pt idx="2944">
                  <c:v>253.20881652832</c:v>
                </c:pt>
                <c:pt idx="2945">
                  <c:v>253.29861450195301</c:v>
                </c:pt>
                <c:pt idx="2946">
                  <c:v>253.38365173339801</c:v>
                </c:pt>
                <c:pt idx="2947">
                  <c:v>253.46710205078099</c:v>
                </c:pt>
                <c:pt idx="2948">
                  <c:v>253.55619812011699</c:v>
                </c:pt>
                <c:pt idx="2949">
                  <c:v>253.64218139648401</c:v>
                </c:pt>
                <c:pt idx="2950">
                  <c:v>253.72817993164099</c:v>
                </c:pt>
                <c:pt idx="2951">
                  <c:v>253.81417846679699</c:v>
                </c:pt>
                <c:pt idx="2952">
                  <c:v>253.90016174316401</c:v>
                </c:pt>
                <c:pt idx="2953">
                  <c:v>253.987716674805</c:v>
                </c:pt>
                <c:pt idx="2954">
                  <c:v>254.07058715820301</c:v>
                </c:pt>
                <c:pt idx="2955">
                  <c:v>254.15658569335901</c:v>
                </c:pt>
                <c:pt idx="2956">
                  <c:v>254.24491882324199</c:v>
                </c:pt>
                <c:pt idx="2957">
                  <c:v>254.333251953125</c:v>
                </c:pt>
                <c:pt idx="2958">
                  <c:v>254.42080688476599</c:v>
                </c:pt>
                <c:pt idx="2959">
                  <c:v>254.50524902343801</c:v>
                </c:pt>
                <c:pt idx="2960">
                  <c:v>254.58967590332</c:v>
                </c:pt>
                <c:pt idx="2961">
                  <c:v>254.67175292968801</c:v>
                </c:pt>
                <c:pt idx="2962">
                  <c:v>254.75852966308599</c:v>
                </c:pt>
                <c:pt idx="2963">
                  <c:v>254.84062194824199</c:v>
                </c:pt>
                <c:pt idx="2964">
                  <c:v>254.92582702636699</c:v>
                </c:pt>
                <c:pt idx="2965">
                  <c:v>255.01416015625</c:v>
                </c:pt>
                <c:pt idx="2966">
                  <c:v>255.10171508789099</c:v>
                </c:pt>
                <c:pt idx="2967">
                  <c:v>255.19006347656301</c:v>
                </c:pt>
                <c:pt idx="2968">
                  <c:v>255.27684020996099</c:v>
                </c:pt>
                <c:pt idx="2969">
                  <c:v>255.36672973632801</c:v>
                </c:pt>
                <c:pt idx="2970">
                  <c:v>255.45585632324199</c:v>
                </c:pt>
                <c:pt idx="2971">
                  <c:v>255.54653930664099</c:v>
                </c:pt>
                <c:pt idx="2972">
                  <c:v>255.63877868652301</c:v>
                </c:pt>
                <c:pt idx="2973">
                  <c:v>255.72868347168</c:v>
                </c:pt>
                <c:pt idx="2974">
                  <c:v>255.81623840332</c:v>
                </c:pt>
                <c:pt idx="2975">
                  <c:v>255.90301513671901</c:v>
                </c:pt>
                <c:pt idx="2976">
                  <c:v>255.99057006835901</c:v>
                </c:pt>
                <c:pt idx="2977">
                  <c:v>256.07342529296898</c:v>
                </c:pt>
                <c:pt idx="2978">
                  <c:v>256.15707397460898</c:v>
                </c:pt>
                <c:pt idx="2979">
                  <c:v>256.24230957031301</c:v>
                </c:pt>
                <c:pt idx="2980">
                  <c:v>256.32986450195301</c:v>
                </c:pt>
                <c:pt idx="2981">
                  <c:v>256.41351318359398</c:v>
                </c:pt>
                <c:pt idx="2982">
                  <c:v>256.49481201171898</c:v>
                </c:pt>
                <c:pt idx="2983">
                  <c:v>256.58001708984398</c:v>
                </c:pt>
                <c:pt idx="2984">
                  <c:v>256.66912841796898</c:v>
                </c:pt>
                <c:pt idx="2985">
                  <c:v>256.755126953125</c:v>
                </c:pt>
                <c:pt idx="2986">
                  <c:v>256.83877563476602</c:v>
                </c:pt>
                <c:pt idx="2987">
                  <c:v>256.93023681640602</c:v>
                </c:pt>
                <c:pt idx="2988">
                  <c:v>257.01858520507801</c:v>
                </c:pt>
                <c:pt idx="2989">
                  <c:v>257.10379028320301</c:v>
                </c:pt>
                <c:pt idx="2990">
                  <c:v>257.18899536132801</c:v>
                </c:pt>
                <c:pt idx="2991">
                  <c:v>257.27890014648398</c:v>
                </c:pt>
                <c:pt idx="2992">
                  <c:v>257.36489868164102</c:v>
                </c:pt>
                <c:pt idx="2993">
                  <c:v>257.45166015625</c:v>
                </c:pt>
                <c:pt idx="2994">
                  <c:v>257.53765869140602</c:v>
                </c:pt>
                <c:pt idx="2995">
                  <c:v>257.62445068359398</c:v>
                </c:pt>
                <c:pt idx="2996">
                  <c:v>257.71121215820301</c:v>
                </c:pt>
                <c:pt idx="2997">
                  <c:v>257.799560546875</c:v>
                </c:pt>
                <c:pt idx="2998">
                  <c:v>257.888671875</c:v>
                </c:pt>
                <c:pt idx="2999">
                  <c:v>257.97702026367199</c:v>
                </c:pt>
                <c:pt idx="3000">
                  <c:v>258.06378173828102</c:v>
                </c:pt>
                <c:pt idx="3001">
                  <c:v>258.15213012695301</c:v>
                </c:pt>
                <c:pt idx="3002">
                  <c:v>258.24514770507801</c:v>
                </c:pt>
                <c:pt idx="3003">
                  <c:v>258.33193969726602</c:v>
                </c:pt>
                <c:pt idx="3004">
                  <c:v>258.42105102539102</c:v>
                </c:pt>
                <c:pt idx="3005">
                  <c:v>258.51016235351602</c:v>
                </c:pt>
                <c:pt idx="3006">
                  <c:v>258.60006713867199</c:v>
                </c:pt>
                <c:pt idx="3007">
                  <c:v>258.68606567382801</c:v>
                </c:pt>
                <c:pt idx="3008">
                  <c:v>258.77047729492199</c:v>
                </c:pt>
                <c:pt idx="3009">
                  <c:v>258.859619140625</c:v>
                </c:pt>
                <c:pt idx="3010">
                  <c:v>258.94558715820301</c:v>
                </c:pt>
                <c:pt idx="3011">
                  <c:v>259.03158569335898</c:v>
                </c:pt>
                <c:pt idx="3012">
                  <c:v>259.11447143554699</c:v>
                </c:pt>
                <c:pt idx="3013">
                  <c:v>259.20202636718801</c:v>
                </c:pt>
                <c:pt idx="3014">
                  <c:v>259.28799438476602</c:v>
                </c:pt>
                <c:pt idx="3015">
                  <c:v>259.37322998046898</c:v>
                </c:pt>
                <c:pt idx="3016">
                  <c:v>259.45999145507801</c:v>
                </c:pt>
                <c:pt idx="3017">
                  <c:v>259.54443359375</c:v>
                </c:pt>
                <c:pt idx="3018">
                  <c:v>259.63198852539102</c:v>
                </c:pt>
                <c:pt idx="3019">
                  <c:v>259.71719360351602</c:v>
                </c:pt>
                <c:pt idx="3020">
                  <c:v>259.80554199218801</c:v>
                </c:pt>
                <c:pt idx="3021">
                  <c:v>259.89230346679699</c:v>
                </c:pt>
                <c:pt idx="3022">
                  <c:v>259.97674560546898</c:v>
                </c:pt>
                <c:pt idx="3023">
                  <c:v>260.06115722656301</c:v>
                </c:pt>
                <c:pt idx="3024">
                  <c:v>260.14950561523398</c:v>
                </c:pt>
                <c:pt idx="3025">
                  <c:v>260.23941040039102</c:v>
                </c:pt>
                <c:pt idx="3026">
                  <c:v>260.32772827148398</c:v>
                </c:pt>
                <c:pt idx="3027">
                  <c:v>260.41452026367199</c:v>
                </c:pt>
                <c:pt idx="3028">
                  <c:v>260.50207519531301</c:v>
                </c:pt>
                <c:pt idx="3029">
                  <c:v>260.58883666992199</c:v>
                </c:pt>
                <c:pt idx="3030">
                  <c:v>260.67718505859398</c:v>
                </c:pt>
                <c:pt idx="3031">
                  <c:v>260.76473999023398</c:v>
                </c:pt>
                <c:pt idx="3032">
                  <c:v>260.85385131835898</c:v>
                </c:pt>
                <c:pt idx="3033">
                  <c:v>260.94299316406301</c:v>
                </c:pt>
                <c:pt idx="3034">
                  <c:v>261.02975463867199</c:v>
                </c:pt>
                <c:pt idx="3035">
                  <c:v>261.11184692382801</c:v>
                </c:pt>
                <c:pt idx="3036">
                  <c:v>261.19470214843801</c:v>
                </c:pt>
                <c:pt idx="3037">
                  <c:v>261.28225708007801</c:v>
                </c:pt>
                <c:pt idx="3038">
                  <c:v>261.37060546875</c:v>
                </c:pt>
                <c:pt idx="3039">
                  <c:v>261.45660400390602</c:v>
                </c:pt>
                <c:pt idx="3040">
                  <c:v>261.53790283203102</c:v>
                </c:pt>
                <c:pt idx="3041">
                  <c:v>261.62390136718801</c:v>
                </c:pt>
                <c:pt idx="3042">
                  <c:v>261.71221923828102</c:v>
                </c:pt>
                <c:pt idx="3043">
                  <c:v>261.80136108398398</c:v>
                </c:pt>
                <c:pt idx="3044">
                  <c:v>261.88577270507801</c:v>
                </c:pt>
                <c:pt idx="3045">
                  <c:v>261.97488403320301</c:v>
                </c:pt>
                <c:pt idx="3046">
                  <c:v>262.063232421875</c:v>
                </c:pt>
                <c:pt idx="3047">
                  <c:v>262.15118408203102</c:v>
                </c:pt>
                <c:pt idx="3048">
                  <c:v>262.23745727539102</c:v>
                </c:pt>
                <c:pt idx="3049">
                  <c:v>262.32293701171898</c:v>
                </c:pt>
                <c:pt idx="3050">
                  <c:v>262.41464233398398</c:v>
                </c:pt>
                <c:pt idx="3051">
                  <c:v>262.50247192382801</c:v>
                </c:pt>
                <c:pt idx="3052">
                  <c:v>262.591064453125</c:v>
                </c:pt>
                <c:pt idx="3053">
                  <c:v>262.67654418945301</c:v>
                </c:pt>
                <c:pt idx="3054">
                  <c:v>262.76513671875</c:v>
                </c:pt>
                <c:pt idx="3055">
                  <c:v>262.85372924804699</c:v>
                </c:pt>
                <c:pt idx="3056">
                  <c:v>262.93997192382801</c:v>
                </c:pt>
                <c:pt idx="3057">
                  <c:v>263.02700805664102</c:v>
                </c:pt>
                <c:pt idx="3058">
                  <c:v>263.11483764648398</c:v>
                </c:pt>
                <c:pt idx="3059">
                  <c:v>263.20574951171898</c:v>
                </c:pt>
                <c:pt idx="3060">
                  <c:v>263.29202270507801</c:v>
                </c:pt>
                <c:pt idx="3061">
                  <c:v>263.37750244140602</c:v>
                </c:pt>
                <c:pt idx="3062">
                  <c:v>263.46298217773398</c:v>
                </c:pt>
                <c:pt idx="3063">
                  <c:v>263.54925537109398</c:v>
                </c:pt>
                <c:pt idx="3064">
                  <c:v>263.63473510742199</c:v>
                </c:pt>
                <c:pt idx="3065">
                  <c:v>263.71789550781301</c:v>
                </c:pt>
                <c:pt idx="3066">
                  <c:v>263.80725097656301</c:v>
                </c:pt>
                <c:pt idx="3067">
                  <c:v>263.89273071289102</c:v>
                </c:pt>
                <c:pt idx="3068">
                  <c:v>263.97744750976602</c:v>
                </c:pt>
                <c:pt idx="3069">
                  <c:v>264.06060791015602</c:v>
                </c:pt>
                <c:pt idx="3070">
                  <c:v>264.14529418945301</c:v>
                </c:pt>
                <c:pt idx="3071">
                  <c:v>264.23236083984398</c:v>
                </c:pt>
                <c:pt idx="3072">
                  <c:v>264.32171630859398</c:v>
                </c:pt>
                <c:pt idx="3073">
                  <c:v>264.41107177734398</c:v>
                </c:pt>
                <c:pt idx="3074">
                  <c:v>264.49966430664102</c:v>
                </c:pt>
                <c:pt idx="3075">
                  <c:v>264.58905029296898</c:v>
                </c:pt>
                <c:pt idx="3076">
                  <c:v>264.67608642578102</c:v>
                </c:pt>
                <c:pt idx="3077">
                  <c:v>264.7685546875</c:v>
                </c:pt>
                <c:pt idx="3078">
                  <c:v>264.85870361328102</c:v>
                </c:pt>
                <c:pt idx="3079">
                  <c:v>264.94885253906301</c:v>
                </c:pt>
                <c:pt idx="3080">
                  <c:v>265.04135131835898</c:v>
                </c:pt>
                <c:pt idx="3081">
                  <c:v>265.13458251953102</c:v>
                </c:pt>
                <c:pt idx="3082">
                  <c:v>265.22161865234398</c:v>
                </c:pt>
                <c:pt idx="3083">
                  <c:v>265.31256103515602</c:v>
                </c:pt>
                <c:pt idx="3084">
                  <c:v>265.40191650390602</c:v>
                </c:pt>
                <c:pt idx="3085">
                  <c:v>265.49285888671898</c:v>
                </c:pt>
                <c:pt idx="3086">
                  <c:v>265.58377075195301</c:v>
                </c:pt>
                <c:pt idx="3087">
                  <c:v>265.66693115234398</c:v>
                </c:pt>
                <c:pt idx="3088">
                  <c:v>265.75161743164102</c:v>
                </c:pt>
                <c:pt idx="3089">
                  <c:v>265.837890625</c:v>
                </c:pt>
                <c:pt idx="3090">
                  <c:v>265.92648315429699</c:v>
                </c:pt>
                <c:pt idx="3091">
                  <c:v>266.01119995117199</c:v>
                </c:pt>
                <c:pt idx="3092">
                  <c:v>266.0966796875</c:v>
                </c:pt>
                <c:pt idx="3093">
                  <c:v>266.17904663085898</c:v>
                </c:pt>
                <c:pt idx="3094">
                  <c:v>266.26452636718801</c:v>
                </c:pt>
                <c:pt idx="3095">
                  <c:v>266.3515625</c:v>
                </c:pt>
                <c:pt idx="3096">
                  <c:v>266.43783569335898</c:v>
                </c:pt>
                <c:pt idx="3097">
                  <c:v>266.52566528320301</c:v>
                </c:pt>
                <c:pt idx="3098">
                  <c:v>266.61657714843801</c:v>
                </c:pt>
                <c:pt idx="3099">
                  <c:v>266.70672607421898</c:v>
                </c:pt>
                <c:pt idx="3100">
                  <c:v>266.79376220703102</c:v>
                </c:pt>
                <c:pt idx="3101">
                  <c:v>266.88235473632801</c:v>
                </c:pt>
                <c:pt idx="3102">
                  <c:v>266.970947265625</c:v>
                </c:pt>
                <c:pt idx="3103">
                  <c:v>267.05642700195301</c:v>
                </c:pt>
                <c:pt idx="3104">
                  <c:v>267.14813232421898</c:v>
                </c:pt>
                <c:pt idx="3105">
                  <c:v>267.23205566406301</c:v>
                </c:pt>
                <c:pt idx="3106">
                  <c:v>267.31753540039102</c:v>
                </c:pt>
                <c:pt idx="3107">
                  <c:v>267.40692138671898</c:v>
                </c:pt>
                <c:pt idx="3108">
                  <c:v>267.49551391601602</c:v>
                </c:pt>
                <c:pt idx="3109">
                  <c:v>267.58020019531301</c:v>
                </c:pt>
                <c:pt idx="3110">
                  <c:v>267.66802978515602</c:v>
                </c:pt>
                <c:pt idx="3111">
                  <c:v>267.75582885742199</c:v>
                </c:pt>
                <c:pt idx="3112">
                  <c:v>267.84289550781301</c:v>
                </c:pt>
                <c:pt idx="3113">
                  <c:v>267.93301391601602</c:v>
                </c:pt>
                <c:pt idx="3114">
                  <c:v>268.01773071289102</c:v>
                </c:pt>
                <c:pt idx="3115">
                  <c:v>268.10867309570301</c:v>
                </c:pt>
                <c:pt idx="3116">
                  <c:v>268.19491577148398</c:v>
                </c:pt>
                <c:pt idx="3117">
                  <c:v>268.28195190429699</c:v>
                </c:pt>
                <c:pt idx="3118">
                  <c:v>268.367431640625</c:v>
                </c:pt>
                <c:pt idx="3119">
                  <c:v>268.45913696289102</c:v>
                </c:pt>
                <c:pt idx="3120">
                  <c:v>268.54306030273398</c:v>
                </c:pt>
                <c:pt idx="3121">
                  <c:v>268.62701416015602</c:v>
                </c:pt>
                <c:pt idx="3122">
                  <c:v>268.71405029296898</c:v>
                </c:pt>
                <c:pt idx="3123">
                  <c:v>268.79797363281301</c:v>
                </c:pt>
                <c:pt idx="3124">
                  <c:v>268.88577270507801</c:v>
                </c:pt>
                <c:pt idx="3125">
                  <c:v>268.97128295898398</c:v>
                </c:pt>
                <c:pt idx="3126">
                  <c:v>269.06063842773398</c:v>
                </c:pt>
                <c:pt idx="3127">
                  <c:v>269.14767456054699</c:v>
                </c:pt>
                <c:pt idx="3128">
                  <c:v>269.23394775390602</c:v>
                </c:pt>
                <c:pt idx="3129">
                  <c:v>269.31710815429699</c:v>
                </c:pt>
                <c:pt idx="3130">
                  <c:v>269.40570068359398</c:v>
                </c:pt>
                <c:pt idx="3131">
                  <c:v>269.48883056640602</c:v>
                </c:pt>
                <c:pt idx="3132">
                  <c:v>269.57354736328102</c:v>
                </c:pt>
                <c:pt idx="3133">
                  <c:v>269.66290283203102</c:v>
                </c:pt>
                <c:pt idx="3134">
                  <c:v>269.74606323242199</c:v>
                </c:pt>
                <c:pt idx="3135">
                  <c:v>269.83154296875</c:v>
                </c:pt>
                <c:pt idx="3136">
                  <c:v>269.91238403320301</c:v>
                </c:pt>
                <c:pt idx="3137">
                  <c:v>269.99942016601602</c:v>
                </c:pt>
                <c:pt idx="3138">
                  <c:v>270.08410644531301</c:v>
                </c:pt>
                <c:pt idx="3139">
                  <c:v>270.171142578125</c:v>
                </c:pt>
                <c:pt idx="3140">
                  <c:v>270.25430297851602</c:v>
                </c:pt>
                <c:pt idx="3141">
                  <c:v>270.34213256835898</c:v>
                </c:pt>
                <c:pt idx="3142">
                  <c:v>270.43072509765602</c:v>
                </c:pt>
                <c:pt idx="3143">
                  <c:v>270.51776123046898</c:v>
                </c:pt>
                <c:pt idx="3144">
                  <c:v>270.60516357421898</c:v>
                </c:pt>
                <c:pt idx="3145">
                  <c:v>270.68997192382801</c:v>
                </c:pt>
                <c:pt idx="3146">
                  <c:v>270.78015136718801</c:v>
                </c:pt>
                <c:pt idx="3147">
                  <c:v>270.86190795898398</c:v>
                </c:pt>
                <c:pt idx="3148">
                  <c:v>270.94595336914102</c:v>
                </c:pt>
                <c:pt idx="3149">
                  <c:v>271.03079223632801</c:v>
                </c:pt>
                <c:pt idx="3150">
                  <c:v>271.11483764648398</c:v>
                </c:pt>
                <c:pt idx="3151">
                  <c:v>271.19964599609398</c:v>
                </c:pt>
                <c:pt idx="3152">
                  <c:v>271.28369140625</c:v>
                </c:pt>
                <c:pt idx="3153">
                  <c:v>271.36776733398398</c:v>
                </c:pt>
                <c:pt idx="3154">
                  <c:v>271.45333862304699</c:v>
                </c:pt>
                <c:pt idx="3155">
                  <c:v>271.53738403320301</c:v>
                </c:pt>
                <c:pt idx="3156">
                  <c:v>271.61608886718801</c:v>
                </c:pt>
                <c:pt idx="3157">
                  <c:v>271.70245361328102</c:v>
                </c:pt>
                <c:pt idx="3158">
                  <c:v>271.79031372070301</c:v>
                </c:pt>
                <c:pt idx="3159">
                  <c:v>271.87667846679699</c:v>
                </c:pt>
                <c:pt idx="3160">
                  <c:v>271.96301269531301</c:v>
                </c:pt>
                <c:pt idx="3161">
                  <c:v>272.05087280273398</c:v>
                </c:pt>
                <c:pt idx="3162">
                  <c:v>272.13571166992199</c:v>
                </c:pt>
                <c:pt idx="3163">
                  <c:v>272.21975708007801</c:v>
                </c:pt>
                <c:pt idx="3164">
                  <c:v>272.30227661132801</c:v>
                </c:pt>
                <c:pt idx="3165">
                  <c:v>272.38479614257801</c:v>
                </c:pt>
                <c:pt idx="3166">
                  <c:v>272.47268676757801</c:v>
                </c:pt>
                <c:pt idx="3167">
                  <c:v>272.554443359375</c:v>
                </c:pt>
                <c:pt idx="3168">
                  <c:v>272.63619995117199</c:v>
                </c:pt>
                <c:pt idx="3169">
                  <c:v>272.71871948242199</c:v>
                </c:pt>
                <c:pt idx="3170">
                  <c:v>272.80203247070301</c:v>
                </c:pt>
                <c:pt idx="3171">
                  <c:v>272.88455200195301</c:v>
                </c:pt>
                <c:pt idx="3172">
                  <c:v>272.96783447265602</c:v>
                </c:pt>
                <c:pt idx="3173">
                  <c:v>273.05264282226602</c:v>
                </c:pt>
                <c:pt idx="3174">
                  <c:v>273.14053344726602</c:v>
                </c:pt>
                <c:pt idx="3175">
                  <c:v>273.22381591796898</c:v>
                </c:pt>
                <c:pt idx="3176">
                  <c:v>273.31246948242199</c:v>
                </c:pt>
                <c:pt idx="3177">
                  <c:v>273.40032958984398</c:v>
                </c:pt>
                <c:pt idx="3178">
                  <c:v>273.48898315429699</c:v>
                </c:pt>
                <c:pt idx="3179">
                  <c:v>273.57379150390602</c:v>
                </c:pt>
                <c:pt idx="3180">
                  <c:v>273.66165161132801</c:v>
                </c:pt>
                <c:pt idx="3181">
                  <c:v>273.748779296875</c:v>
                </c:pt>
                <c:pt idx="3182">
                  <c:v>273.83511352539102</c:v>
                </c:pt>
                <c:pt idx="3183">
                  <c:v>273.92224121093801</c:v>
                </c:pt>
                <c:pt idx="3184">
                  <c:v>274.00628662109398</c:v>
                </c:pt>
                <c:pt idx="3185">
                  <c:v>274.09646606445301</c:v>
                </c:pt>
                <c:pt idx="3186">
                  <c:v>274.17974853515602</c:v>
                </c:pt>
                <c:pt idx="3187">
                  <c:v>274.26531982421898</c:v>
                </c:pt>
                <c:pt idx="3188">
                  <c:v>274.34631347656301</c:v>
                </c:pt>
                <c:pt idx="3189">
                  <c:v>274.43038940429699</c:v>
                </c:pt>
                <c:pt idx="3190">
                  <c:v>274.51290893554699</c:v>
                </c:pt>
                <c:pt idx="3191">
                  <c:v>274.59848022460898</c:v>
                </c:pt>
                <c:pt idx="3192">
                  <c:v>274.68560791015602</c:v>
                </c:pt>
                <c:pt idx="3193">
                  <c:v>274.76812744140602</c:v>
                </c:pt>
                <c:pt idx="3194">
                  <c:v>274.85064697265602</c:v>
                </c:pt>
                <c:pt idx="3195">
                  <c:v>274.93621826171898</c:v>
                </c:pt>
                <c:pt idx="3196">
                  <c:v>275.01953125</c:v>
                </c:pt>
                <c:pt idx="3197">
                  <c:v>275.10433959960898</c:v>
                </c:pt>
                <c:pt idx="3198">
                  <c:v>275.19372558593801</c:v>
                </c:pt>
                <c:pt idx="3199">
                  <c:v>275.28237915039102</c:v>
                </c:pt>
                <c:pt idx="3200">
                  <c:v>275.37100219726602</c:v>
                </c:pt>
                <c:pt idx="3201">
                  <c:v>275.45889282226602</c:v>
                </c:pt>
                <c:pt idx="3202">
                  <c:v>275.54293823242199</c:v>
                </c:pt>
                <c:pt idx="3203">
                  <c:v>275.631591796875</c:v>
                </c:pt>
                <c:pt idx="3204">
                  <c:v>275.72174072265602</c:v>
                </c:pt>
                <c:pt idx="3205">
                  <c:v>275.80349731445301</c:v>
                </c:pt>
                <c:pt idx="3206">
                  <c:v>275.89367675781301</c:v>
                </c:pt>
                <c:pt idx="3207">
                  <c:v>275.98080444335898</c:v>
                </c:pt>
                <c:pt idx="3208">
                  <c:v>276.067138671875</c:v>
                </c:pt>
                <c:pt idx="3209">
                  <c:v>276.15423583984398</c:v>
                </c:pt>
                <c:pt idx="3210">
                  <c:v>276.237548828125</c:v>
                </c:pt>
                <c:pt idx="3211">
                  <c:v>276.32083129882801</c:v>
                </c:pt>
                <c:pt idx="3212">
                  <c:v>276.40640258789102</c:v>
                </c:pt>
                <c:pt idx="3213">
                  <c:v>276.49044799804699</c:v>
                </c:pt>
                <c:pt idx="3214">
                  <c:v>276.57528686523398</c:v>
                </c:pt>
                <c:pt idx="3215">
                  <c:v>276.66314697265602</c:v>
                </c:pt>
                <c:pt idx="3216">
                  <c:v>276.74566650390602</c:v>
                </c:pt>
                <c:pt idx="3217">
                  <c:v>276.83126831054699</c:v>
                </c:pt>
                <c:pt idx="3218">
                  <c:v>276.91607666015602</c:v>
                </c:pt>
                <c:pt idx="3219">
                  <c:v>277.00012207031301</c:v>
                </c:pt>
                <c:pt idx="3220">
                  <c:v>277.08648681640602</c:v>
                </c:pt>
                <c:pt idx="3221">
                  <c:v>277.17205810546898</c:v>
                </c:pt>
                <c:pt idx="3222">
                  <c:v>277.25534057617199</c:v>
                </c:pt>
                <c:pt idx="3223">
                  <c:v>277.33865356445301</c:v>
                </c:pt>
                <c:pt idx="3224">
                  <c:v>277.42269897460898</c:v>
                </c:pt>
                <c:pt idx="3225">
                  <c:v>277.50979614257801</c:v>
                </c:pt>
                <c:pt idx="3226">
                  <c:v>277.59768676757801</c:v>
                </c:pt>
                <c:pt idx="3227">
                  <c:v>277.68020629882801</c:v>
                </c:pt>
                <c:pt idx="3228">
                  <c:v>277.76577758789102</c:v>
                </c:pt>
                <c:pt idx="3229">
                  <c:v>277.85214233398398</c:v>
                </c:pt>
                <c:pt idx="3230">
                  <c:v>277.93923950195301</c:v>
                </c:pt>
                <c:pt idx="3231">
                  <c:v>278.02252197265602</c:v>
                </c:pt>
                <c:pt idx="3232">
                  <c:v>278.11041259765602</c:v>
                </c:pt>
                <c:pt idx="3233">
                  <c:v>278.20059204101602</c:v>
                </c:pt>
                <c:pt idx="3234">
                  <c:v>278.28845214843801</c:v>
                </c:pt>
                <c:pt idx="3235">
                  <c:v>278.37786865234398</c:v>
                </c:pt>
                <c:pt idx="3236">
                  <c:v>278.46572875976602</c:v>
                </c:pt>
                <c:pt idx="3237">
                  <c:v>278.55358886718801</c:v>
                </c:pt>
                <c:pt idx="3238">
                  <c:v>278.64224243164102</c:v>
                </c:pt>
                <c:pt idx="3239">
                  <c:v>278.72781372070301</c:v>
                </c:pt>
                <c:pt idx="3240">
                  <c:v>278.81188964843801</c:v>
                </c:pt>
                <c:pt idx="3241">
                  <c:v>278.90127563476602</c:v>
                </c:pt>
                <c:pt idx="3242">
                  <c:v>278.98928833007801</c:v>
                </c:pt>
                <c:pt idx="3243">
                  <c:v>279.07861328125</c:v>
                </c:pt>
                <c:pt idx="3244">
                  <c:v>279.16638183593801</c:v>
                </c:pt>
                <c:pt idx="3245">
                  <c:v>279.25186157226602</c:v>
                </c:pt>
                <c:pt idx="3246">
                  <c:v>279.334228515625</c:v>
                </c:pt>
                <c:pt idx="3247">
                  <c:v>279.42431640625</c:v>
                </c:pt>
                <c:pt idx="3248">
                  <c:v>279.51208496093801</c:v>
                </c:pt>
                <c:pt idx="3249">
                  <c:v>279.59988403320301</c:v>
                </c:pt>
                <c:pt idx="3250">
                  <c:v>279.69226074218801</c:v>
                </c:pt>
                <c:pt idx="3251">
                  <c:v>279.78082275390602</c:v>
                </c:pt>
                <c:pt idx="3252">
                  <c:v>279.87091064453102</c:v>
                </c:pt>
                <c:pt idx="3253">
                  <c:v>279.95944213867199</c:v>
                </c:pt>
                <c:pt idx="3254">
                  <c:v>280.05029296875</c:v>
                </c:pt>
                <c:pt idx="3255">
                  <c:v>280.13885498046898</c:v>
                </c:pt>
                <c:pt idx="3256">
                  <c:v>280.23046875</c:v>
                </c:pt>
                <c:pt idx="3257">
                  <c:v>280.31747436523398</c:v>
                </c:pt>
                <c:pt idx="3258">
                  <c:v>280.40447998046898</c:v>
                </c:pt>
                <c:pt idx="3259">
                  <c:v>280.49227905273398</c:v>
                </c:pt>
                <c:pt idx="3260">
                  <c:v>280.57696533203102</c:v>
                </c:pt>
                <c:pt idx="3261">
                  <c:v>280.66473388671898</c:v>
                </c:pt>
                <c:pt idx="3262">
                  <c:v>280.75021362304699</c:v>
                </c:pt>
                <c:pt idx="3263">
                  <c:v>280.83413696289102</c:v>
                </c:pt>
                <c:pt idx="3264">
                  <c:v>280.92037963867199</c:v>
                </c:pt>
                <c:pt idx="3265">
                  <c:v>281.00430297851602</c:v>
                </c:pt>
                <c:pt idx="3266">
                  <c:v>281.09054565429699</c:v>
                </c:pt>
                <c:pt idx="3267">
                  <c:v>281.17831420898398</c:v>
                </c:pt>
                <c:pt idx="3268">
                  <c:v>281.26300048828102</c:v>
                </c:pt>
                <c:pt idx="3269">
                  <c:v>281.35000610351602</c:v>
                </c:pt>
                <c:pt idx="3270">
                  <c:v>281.44009399414102</c:v>
                </c:pt>
                <c:pt idx="3271">
                  <c:v>281.53018188476602</c:v>
                </c:pt>
                <c:pt idx="3272">
                  <c:v>281.61795043945301</c:v>
                </c:pt>
                <c:pt idx="3273">
                  <c:v>281.71035766601602</c:v>
                </c:pt>
                <c:pt idx="3274">
                  <c:v>281.79736328125</c:v>
                </c:pt>
                <c:pt idx="3275">
                  <c:v>281.88900756835898</c:v>
                </c:pt>
                <c:pt idx="3276">
                  <c:v>281.9775390625</c:v>
                </c:pt>
                <c:pt idx="3277">
                  <c:v>282.06607055664102</c:v>
                </c:pt>
                <c:pt idx="3278">
                  <c:v>282.15386962890602</c:v>
                </c:pt>
                <c:pt idx="3279">
                  <c:v>282.24395751953102</c:v>
                </c:pt>
                <c:pt idx="3280">
                  <c:v>282.32940673828102</c:v>
                </c:pt>
                <c:pt idx="3281">
                  <c:v>282.413330078125</c:v>
                </c:pt>
                <c:pt idx="3282">
                  <c:v>282.49957275390602</c:v>
                </c:pt>
                <c:pt idx="3283">
                  <c:v>282.58273315429699</c:v>
                </c:pt>
                <c:pt idx="3284">
                  <c:v>282.668212890625</c:v>
                </c:pt>
                <c:pt idx="3285">
                  <c:v>282.75750732421898</c:v>
                </c:pt>
                <c:pt idx="3286">
                  <c:v>282.84683227539102</c:v>
                </c:pt>
                <c:pt idx="3287">
                  <c:v>282.93615722656301</c:v>
                </c:pt>
                <c:pt idx="3288">
                  <c:v>283.02624511718801</c:v>
                </c:pt>
                <c:pt idx="3289">
                  <c:v>283.11477661132801</c:v>
                </c:pt>
                <c:pt idx="3290">
                  <c:v>283.20333862304699</c:v>
                </c:pt>
                <c:pt idx="3291">
                  <c:v>283.29342651367199</c:v>
                </c:pt>
                <c:pt idx="3292">
                  <c:v>283.38272094726602</c:v>
                </c:pt>
                <c:pt idx="3293">
                  <c:v>283.47128295898398</c:v>
                </c:pt>
                <c:pt idx="3294">
                  <c:v>283.55828857421898</c:v>
                </c:pt>
                <c:pt idx="3295">
                  <c:v>283.64221191406301</c:v>
                </c:pt>
                <c:pt idx="3296">
                  <c:v>283.72845458984398</c:v>
                </c:pt>
                <c:pt idx="3297">
                  <c:v>283.81237792968801</c:v>
                </c:pt>
                <c:pt idx="3298">
                  <c:v>283.89553833007801</c:v>
                </c:pt>
                <c:pt idx="3299">
                  <c:v>283.97946166992199</c:v>
                </c:pt>
                <c:pt idx="3300">
                  <c:v>284.06723022460898</c:v>
                </c:pt>
                <c:pt idx="3301">
                  <c:v>284.15270996093801</c:v>
                </c:pt>
                <c:pt idx="3302">
                  <c:v>284.240478515625</c:v>
                </c:pt>
                <c:pt idx="3303">
                  <c:v>284.32901000976602</c:v>
                </c:pt>
                <c:pt idx="3304">
                  <c:v>284.41757202148398</c:v>
                </c:pt>
                <c:pt idx="3305">
                  <c:v>284.50457763671898</c:v>
                </c:pt>
                <c:pt idx="3306">
                  <c:v>284.59466552734398</c:v>
                </c:pt>
                <c:pt idx="3307">
                  <c:v>284.68011474609398</c:v>
                </c:pt>
                <c:pt idx="3308">
                  <c:v>284.77020263671898</c:v>
                </c:pt>
                <c:pt idx="3309">
                  <c:v>284.8564453125</c:v>
                </c:pt>
                <c:pt idx="3310">
                  <c:v>284.94192504882801</c:v>
                </c:pt>
                <c:pt idx="3311">
                  <c:v>285.02737426757801</c:v>
                </c:pt>
                <c:pt idx="3312">
                  <c:v>285.11285400390602</c:v>
                </c:pt>
                <c:pt idx="3313">
                  <c:v>285.19985961914102</c:v>
                </c:pt>
                <c:pt idx="3314">
                  <c:v>285.28839111328102</c:v>
                </c:pt>
                <c:pt idx="3315">
                  <c:v>285.37847900390602</c:v>
                </c:pt>
                <c:pt idx="3316">
                  <c:v>285.46163940429699</c:v>
                </c:pt>
                <c:pt idx="3317">
                  <c:v>285.55096435546898</c:v>
                </c:pt>
                <c:pt idx="3318">
                  <c:v>285.63949584960898</c:v>
                </c:pt>
                <c:pt idx="3319">
                  <c:v>285.727294921875</c:v>
                </c:pt>
                <c:pt idx="3320">
                  <c:v>285.81582641601602</c:v>
                </c:pt>
                <c:pt idx="3321">
                  <c:v>285.90667724609398</c:v>
                </c:pt>
                <c:pt idx="3322">
                  <c:v>285.99368286132801</c:v>
                </c:pt>
                <c:pt idx="3323">
                  <c:v>286.08224487304699</c:v>
                </c:pt>
                <c:pt idx="3324">
                  <c:v>286.16769409179699</c:v>
                </c:pt>
                <c:pt idx="3325">
                  <c:v>286.25393676757801</c:v>
                </c:pt>
                <c:pt idx="3326">
                  <c:v>286.34173583984398</c:v>
                </c:pt>
                <c:pt idx="3327">
                  <c:v>286.433349609375</c:v>
                </c:pt>
                <c:pt idx="3328">
                  <c:v>286.51803588867199</c:v>
                </c:pt>
                <c:pt idx="3329">
                  <c:v>286.60583496093801</c:v>
                </c:pt>
                <c:pt idx="3330">
                  <c:v>286.69204711914102</c:v>
                </c:pt>
                <c:pt idx="3331">
                  <c:v>286.77828979492199</c:v>
                </c:pt>
                <c:pt idx="3332">
                  <c:v>286.86529541015602</c:v>
                </c:pt>
                <c:pt idx="3333">
                  <c:v>286.95077514648398</c:v>
                </c:pt>
                <c:pt idx="3334">
                  <c:v>287.04006958007801</c:v>
                </c:pt>
                <c:pt idx="3335">
                  <c:v>287.12786865234398</c:v>
                </c:pt>
                <c:pt idx="3336">
                  <c:v>287.21640014648398</c:v>
                </c:pt>
                <c:pt idx="3337">
                  <c:v>287.29803466796898</c:v>
                </c:pt>
                <c:pt idx="3338">
                  <c:v>287.38812255859398</c:v>
                </c:pt>
                <c:pt idx="3339">
                  <c:v>287.47674560546898</c:v>
                </c:pt>
                <c:pt idx="3340">
                  <c:v>287.57037353515602</c:v>
                </c:pt>
                <c:pt idx="3341">
                  <c:v>287.65866088867199</c:v>
                </c:pt>
                <c:pt idx="3342">
                  <c:v>287.74697875976602</c:v>
                </c:pt>
                <c:pt idx="3343">
                  <c:v>287.833740234375</c:v>
                </c:pt>
                <c:pt idx="3344">
                  <c:v>287.91900634765602</c:v>
                </c:pt>
                <c:pt idx="3345">
                  <c:v>288.00653076171898</c:v>
                </c:pt>
                <c:pt idx="3346">
                  <c:v>288.09408569335898</c:v>
                </c:pt>
                <c:pt idx="3347">
                  <c:v>288.18695068359398</c:v>
                </c:pt>
                <c:pt idx="3348">
                  <c:v>288.27374267578102</c:v>
                </c:pt>
                <c:pt idx="3349">
                  <c:v>288.36279296875</c:v>
                </c:pt>
                <c:pt idx="3350">
                  <c:v>288.44729614257801</c:v>
                </c:pt>
                <c:pt idx="3351">
                  <c:v>288.53329467773398</c:v>
                </c:pt>
                <c:pt idx="3352">
                  <c:v>288.62313842773398</c:v>
                </c:pt>
                <c:pt idx="3353">
                  <c:v>288.71371459960898</c:v>
                </c:pt>
                <c:pt idx="3354">
                  <c:v>288.80429077148398</c:v>
                </c:pt>
                <c:pt idx="3355">
                  <c:v>288.89260864257801</c:v>
                </c:pt>
                <c:pt idx="3356">
                  <c:v>288.982421875</c:v>
                </c:pt>
                <c:pt idx="3357">
                  <c:v>289.06692504882801</c:v>
                </c:pt>
                <c:pt idx="3358">
                  <c:v>289.15673828125</c:v>
                </c:pt>
                <c:pt idx="3359">
                  <c:v>289.24276733398398</c:v>
                </c:pt>
                <c:pt idx="3360">
                  <c:v>289.33029174804699</c:v>
                </c:pt>
                <c:pt idx="3361">
                  <c:v>289.41784667968801</c:v>
                </c:pt>
                <c:pt idx="3362">
                  <c:v>289.504638671875</c:v>
                </c:pt>
                <c:pt idx="3363">
                  <c:v>289.59063720703102</c:v>
                </c:pt>
                <c:pt idx="3364">
                  <c:v>289.67971801757801</c:v>
                </c:pt>
                <c:pt idx="3365">
                  <c:v>289.76800537109398</c:v>
                </c:pt>
                <c:pt idx="3366">
                  <c:v>289.853271484375</c:v>
                </c:pt>
                <c:pt idx="3367">
                  <c:v>289.94079589843801</c:v>
                </c:pt>
                <c:pt idx="3368">
                  <c:v>290.02835083007801</c:v>
                </c:pt>
                <c:pt idx="3369">
                  <c:v>290.11663818359398</c:v>
                </c:pt>
                <c:pt idx="3370">
                  <c:v>290.20266723632801</c:v>
                </c:pt>
                <c:pt idx="3371">
                  <c:v>290.28866577148398</c:v>
                </c:pt>
                <c:pt idx="3372">
                  <c:v>290.37164306640602</c:v>
                </c:pt>
                <c:pt idx="3373">
                  <c:v>290.45919799804699</c:v>
                </c:pt>
                <c:pt idx="3374">
                  <c:v>290.54064941406301</c:v>
                </c:pt>
                <c:pt idx="3375">
                  <c:v>290.628173828125</c:v>
                </c:pt>
                <c:pt idx="3376">
                  <c:v>290.71572875976602</c:v>
                </c:pt>
                <c:pt idx="3377">
                  <c:v>290.80099487304699</c:v>
                </c:pt>
                <c:pt idx="3378">
                  <c:v>290.88775634765602</c:v>
                </c:pt>
                <c:pt idx="3379">
                  <c:v>290.97225952148398</c:v>
                </c:pt>
                <c:pt idx="3380">
                  <c:v>291.05599975585898</c:v>
                </c:pt>
                <c:pt idx="3381">
                  <c:v>291.144287109375</c:v>
                </c:pt>
                <c:pt idx="3382">
                  <c:v>291.23562622070301</c:v>
                </c:pt>
                <c:pt idx="3383">
                  <c:v>291.32165527343801</c:v>
                </c:pt>
                <c:pt idx="3384">
                  <c:v>291.41299438476602</c:v>
                </c:pt>
                <c:pt idx="3385">
                  <c:v>291.49749755859398</c:v>
                </c:pt>
                <c:pt idx="3386">
                  <c:v>291.582763671875</c:v>
                </c:pt>
                <c:pt idx="3387">
                  <c:v>291.67028808593801</c:v>
                </c:pt>
                <c:pt idx="3388">
                  <c:v>291.75936889648398</c:v>
                </c:pt>
                <c:pt idx="3389">
                  <c:v>291.84994506835898</c:v>
                </c:pt>
                <c:pt idx="3390">
                  <c:v>291.93597412109398</c:v>
                </c:pt>
                <c:pt idx="3391">
                  <c:v>292.02044677734398</c:v>
                </c:pt>
                <c:pt idx="3392">
                  <c:v>292.10800170898398</c:v>
                </c:pt>
                <c:pt idx="3393">
                  <c:v>292.19476318359398</c:v>
                </c:pt>
                <c:pt idx="3394">
                  <c:v>292.27774047851602</c:v>
                </c:pt>
                <c:pt idx="3395">
                  <c:v>292.36300659179699</c:v>
                </c:pt>
                <c:pt idx="3396">
                  <c:v>292.447509765625</c:v>
                </c:pt>
                <c:pt idx="3397">
                  <c:v>292.53732299804699</c:v>
                </c:pt>
                <c:pt idx="3398">
                  <c:v>292.62106323242199</c:v>
                </c:pt>
                <c:pt idx="3399">
                  <c:v>292.70632934570301</c:v>
                </c:pt>
                <c:pt idx="3400">
                  <c:v>292.79232788085898</c:v>
                </c:pt>
                <c:pt idx="3401">
                  <c:v>292.87606811523398</c:v>
                </c:pt>
                <c:pt idx="3402">
                  <c:v>292.95446777343801</c:v>
                </c:pt>
                <c:pt idx="3403">
                  <c:v>293.03439331054699</c:v>
                </c:pt>
                <c:pt idx="3404">
                  <c:v>293.11508178710898</c:v>
                </c:pt>
                <c:pt idx="3405">
                  <c:v>293.19729614257801</c:v>
                </c:pt>
                <c:pt idx="3406">
                  <c:v>293.28179931640602</c:v>
                </c:pt>
                <c:pt idx="3407">
                  <c:v>293.36096191406301</c:v>
                </c:pt>
                <c:pt idx="3408">
                  <c:v>293.44317626953102</c:v>
                </c:pt>
                <c:pt idx="3409">
                  <c:v>293.52157592773398</c:v>
                </c:pt>
                <c:pt idx="3410">
                  <c:v>293.60607910156301</c:v>
                </c:pt>
                <c:pt idx="3411">
                  <c:v>293.69134521484398</c:v>
                </c:pt>
                <c:pt idx="3412">
                  <c:v>293.77963256835898</c:v>
                </c:pt>
                <c:pt idx="3413">
                  <c:v>293.8671875</c:v>
                </c:pt>
                <c:pt idx="3414">
                  <c:v>293.95471191406301</c:v>
                </c:pt>
                <c:pt idx="3415">
                  <c:v>294.04074096679699</c:v>
                </c:pt>
                <c:pt idx="3416">
                  <c:v>294.12448120117199</c:v>
                </c:pt>
                <c:pt idx="3417">
                  <c:v>294.20819091796898</c:v>
                </c:pt>
                <c:pt idx="3418">
                  <c:v>294.29345703125</c:v>
                </c:pt>
                <c:pt idx="3419">
                  <c:v>294.38174438476602</c:v>
                </c:pt>
                <c:pt idx="3420">
                  <c:v>294.46701049804699</c:v>
                </c:pt>
                <c:pt idx="3421">
                  <c:v>294.55532836914102</c:v>
                </c:pt>
                <c:pt idx="3422">
                  <c:v>294.63903808593801</c:v>
                </c:pt>
                <c:pt idx="3423">
                  <c:v>294.72125244140602</c:v>
                </c:pt>
                <c:pt idx="3424">
                  <c:v>294.80804443359398</c:v>
                </c:pt>
                <c:pt idx="3425">
                  <c:v>294.89483642578102</c:v>
                </c:pt>
                <c:pt idx="3426">
                  <c:v>294.98007202148398</c:v>
                </c:pt>
                <c:pt idx="3427">
                  <c:v>295.067626953125</c:v>
                </c:pt>
                <c:pt idx="3428">
                  <c:v>295.15286254882801</c:v>
                </c:pt>
                <c:pt idx="3429">
                  <c:v>295.23812866210898</c:v>
                </c:pt>
                <c:pt idx="3430">
                  <c:v>295.32339477539102</c:v>
                </c:pt>
                <c:pt idx="3431">
                  <c:v>295.40560913085898</c:v>
                </c:pt>
                <c:pt idx="3432">
                  <c:v>295.493896484375</c:v>
                </c:pt>
                <c:pt idx="3433">
                  <c:v>295.57992553710898</c:v>
                </c:pt>
                <c:pt idx="3434">
                  <c:v>295.66213989257801</c:v>
                </c:pt>
                <c:pt idx="3435">
                  <c:v>295.74795532226602</c:v>
                </c:pt>
                <c:pt idx="3436">
                  <c:v>295.83819580078102</c:v>
                </c:pt>
                <c:pt idx="3437">
                  <c:v>295.92391967773398</c:v>
                </c:pt>
                <c:pt idx="3438">
                  <c:v>296.00665283203102</c:v>
                </c:pt>
                <c:pt idx="3439">
                  <c:v>296.09237670898398</c:v>
                </c:pt>
                <c:pt idx="3440">
                  <c:v>296.1826171875</c:v>
                </c:pt>
                <c:pt idx="3441">
                  <c:v>296.27212524414102</c:v>
                </c:pt>
                <c:pt idx="3442">
                  <c:v>296.35711669921898</c:v>
                </c:pt>
                <c:pt idx="3443">
                  <c:v>296.44284057617199</c:v>
                </c:pt>
                <c:pt idx="3444">
                  <c:v>296.53005981445301</c:v>
                </c:pt>
                <c:pt idx="3445">
                  <c:v>296.61355590820301</c:v>
                </c:pt>
                <c:pt idx="3446">
                  <c:v>296.697021484375</c:v>
                </c:pt>
                <c:pt idx="3447">
                  <c:v>296.78201293945301</c:v>
                </c:pt>
                <c:pt idx="3448">
                  <c:v>296.86773681640602</c:v>
                </c:pt>
                <c:pt idx="3449">
                  <c:v>296.95571899414102</c:v>
                </c:pt>
                <c:pt idx="3450">
                  <c:v>297.04071044921898</c:v>
                </c:pt>
                <c:pt idx="3451">
                  <c:v>297.12567138671898</c:v>
                </c:pt>
                <c:pt idx="3452">
                  <c:v>297.21142578125</c:v>
                </c:pt>
                <c:pt idx="3453">
                  <c:v>297.30166625976602</c:v>
                </c:pt>
                <c:pt idx="3454">
                  <c:v>297.39114379882801</c:v>
                </c:pt>
                <c:pt idx="3455">
                  <c:v>297.48138427734398</c:v>
                </c:pt>
                <c:pt idx="3456">
                  <c:v>297.56637573242199</c:v>
                </c:pt>
                <c:pt idx="3457">
                  <c:v>297.652099609375</c:v>
                </c:pt>
                <c:pt idx="3458">
                  <c:v>297.74008178710898</c:v>
                </c:pt>
                <c:pt idx="3459">
                  <c:v>297.82431030273398</c:v>
                </c:pt>
                <c:pt idx="3460">
                  <c:v>297.90628051757801</c:v>
                </c:pt>
                <c:pt idx="3461">
                  <c:v>297.99203491210898</c:v>
                </c:pt>
                <c:pt idx="3462">
                  <c:v>298.07849121093801</c:v>
                </c:pt>
                <c:pt idx="3463">
                  <c:v>298.16424560546898</c:v>
                </c:pt>
                <c:pt idx="3464">
                  <c:v>298.25222778320301</c:v>
                </c:pt>
                <c:pt idx="3465">
                  <c:v>298.33718872070301</c:v>
                </c:pt>
                <c:pt idx="3466">
                  <c:v>298.42443847656301</c:v>
                </c:pt>
                <c:pt idx="3467">
                  <c:v>298.51168823242199</c:v>
                </c:pt>
                <c:pt idx="3468">
                  <c:v>298.59967041015602</c:v>
                </c:pt>
                <c:pt idx="3469">
                  <c:v>298.68539428710898</c:v>
                </c:pt>
                <c:pt idx="3470">
                  <c:v>298.77413940429699</c:v>
                </c:pt>
                <c:pt idx="3471">
                  <c:v>298.85910034179699</c:v>
                </c:pt>
                <c:pt idx="3472">
                  <c:v>298.94558715820301</c:v>
                </c:pt>
                <c:pt idx="3473">
                  <c:v>299.03207397460898</c:v>
                </c:pt>
                <c:pt idx="3474">
                  <c:v>299.11404418945301</c:v>
                </c:pt>
                <c:pt idx="3475">
                  <c:v>299.19677734375</c:v>
                </c:pt>
                <c:pt idx="3476">
                  <c:v>299.28176879882801</c:v>
                </c:pt>
                <c:pt idx="3477">
                  <c:v>299.36672973632801</c:v>
                </c:pt>
                <c:pt idx="3478">
                  <c:v>299.449462890625</c:v>
                </c:pt>
                <c:pt idx="3479">
                  <c:v>299.53668212890602</c:v>
                </c:pt>
                <c:pt idx="3480">
                  <c:v>299.62167358398398</c:v>
                </c:pt>
                <c:pt idx="3481">
                  <c:v>299.70590209960898</c:v>
                </c:pt>
                <c:pt idx="3482">
                  <c:v>299.79013061523398</c:v>
                </c:pt>
                <c:pt idx="3483">
                  <c:v>299.87585449218801</c:v>
                </c:pt>
                <c:pt idx="3484">
                  <c:v>299.96310424804699</c:v>
                </c:pt>
                <c:pt idx="3485">
                  <c:v>300.04959106445301</c:v>
                </c:pt>
                <c:pt idx="3486">
                  <c:v>300.13381958007801</c:v>
                </c:pt>
                <c:pt idx="3487">
                  <c:v>300.22103881835898</c:v>
                </c:pt>
                <c:pt idx="3488">
                  <c:v>300.30752563476602</c:v>
                </c:pt>
                <c:pt idx="3489">
                  <c:v>300.38949584960898</c:v>
                </c:pt>
                <c:pt idx="3490">
                  <c:v>300.47747802734398</c:v>
                </c:pt>
                <c:pt idx="3491">
                  <c:v>300.56622314453102</c:v>
                </c:pt>
                <c:pt idx="3492">
                  <c:v>300.65496826171898</c:v>
                </c:pt>
                <c:pt idx="3493">
                  <c:v>300.73843383789102</c:v>
                </c:pt>
                <c:pt idx="3494">
                  <c:v>300.82116699218801</c:v>
                </c:pt>
                <c:pt idx="3495">
                  <c:v>300.90463256835898</c:v>
                </c:pt>
                <c:pt idx="3496">
                  <c:v>300.99188232421898</c:v>
                </c:pt>
                <c:pt idx="3497">
                  <c:v>301.07611083984398</c:v>
                </c:pt>
                <c:pt idx="3498">
                  <c:v>301.163330078125</c:v>
                </c:pt>
                <c:pt idx="3499">
                  <c:v>301.24832153320301</c:v>
                </c:pt>
                <c:pt idx="3500">
                  <c:v>301.331787109375</c:v>
                </c:pt>
                <c:pt idx="3501">
                  <c:v>301.41677856445301</c:v>
                </c:pt>
                <c:pt idx="3502">
                  <c:v>301.50173950195301</c:v>
                </c:pt>
                <c:pt idx="3503">
                  <c:v>301.58749389648398</c:v>
                </c:pt>
                <c:pt idx="3504">
                  <c:v>301.67471313476602</c:v>
                </c:pt>
                <c:pt idx="3505">
                  <c:v>301.76422119140602</c:v>
                </c:pt>
                <c:pt idx="3506">
                  <c:v>301.84768676757801</c:v>
                </c:pt>
                <c:pt idx="3507">
                  <c:v>301.93643188476602</c:v>
                </c:pt>
                <c:pt idx="3508">
                  <c:v>302.02365112304699</c:v>
                </c:pt>
                <c:pt idx="3509">
                  <c:v>302.11163330078102</c:v>
                </c:pt>
                <c:pt idx="3510">
                  <c:v>302.19436645507801</c:v>
                </c:pt>
                <c:pt idx="3511">
                  <c:v>302.28085327148398</c:v>
                </c:pt>
                <c:pt idx="3512">
                  <c:v>302.36584472656301</c:v>
                </c:pt>
                <c:pt idx="3513">
                  <c:v>302.45306396484398</c:v>
                </c:pt>
                <c:pt idx="3514">
                  <c:v>302.53955078125</c:v>
                </c:pt>
                <c:pt idx="3515">
                  <c:v>302.62454223632801</c:v>
                </c:pt>
                <c:pt idx="3516">
                  <c:v>302.71328735351602</c:v>
                </c:pt>
                <c:pt idx="3517">
                  <c:v>302.79824829101602</c:v>
                </c:pt>
                <c:pt idx="3518">
                  <c:v>302.88323974609398</c:v>
                </c:pt>
                <c:pt idx="3519">
                  <c:v>302.97198486328102</c:v>
                </c:pt>
                <c:pt idx="3520">
                  <c:v>303.06146240234398</c:v>
                </c:pt>
                <c:pt idx="3521">
                  <c:v>303.14645385742199</c:v>
                </c:pt>
                <c:pt idx="3522">
                  <c:v>303.23068237304699</c:v>
                </c:pt>
                <c:pt idx="3523">
                  <c:v>303.31790161132801</c:v>
                </c:pt>
                <c:pt idx="3524">
                  <c:v>303.40289306640602</c:v>
                </c:pt>
                <c:pt idx="3525">
                  <c:v>303.48937988281301</c:v>
                </c:pt>
                <c:pt idx="3526">
                  <c:v>303.57736206054699</c:v>
                </c:pt>
                <c:pt idx="3527">
                  <c:v>303.66384887695301</c:v>
                </c:pt>
                <c:pt idx="3528">
                  <c:v>303.75033569335898</c:v>
                </c:pt>
                <c:pt idx="3529">
                  <c:v>303.83230590820301</c:v>
                </c:pt>
                <c:pt idx="3530">
                  <c:v>303.91653442382801</c:v>
                </c:pt>
                <c:pt idx="3531">
                  <c:v>304.00451660156301</c:v>
                </c:pt>
                <c:pt idx="3532">
                  <c:v>304.09173583984398</c:v>
                </c:pt>
                <c:pt idx="3533">
                  <c:v>304.17898559570301</c:v>
                </c:pt>
                <c:pt idx="3534">
                  <c:v>304.26846313476602</c:v>
                </c:pt>
                <c:pt idx="3535">
                  <c:v>304.35797119140602</c:v>
                </c:pt>
                <c:pt idx="3536">
                  <c:v>304.44445800781301</c:v>
                </c:pt>
                <c:pt idx="3537">
                  <c:v>304.533203125</c:v>
                </c:pt>
                <c:pt idx="3538">
                  <c:v>304.62191772460898</c:v>
                </c:pt>
                <c:pt idx="3539">
                  <c:v>304.71368408203102</c:v>
                </c:pt>
                <c:pt idx="3540">
                  <c:v>304.8046875</c:v>
                </c:pt>
                <c:pt idx="3541">
                  <c:v>304.89041137695301</c:v>
                </c:pt>
                <c:pt idx="3542">
                  <c:v>304.97839355468801</c:v>
                </c:pt>
                <c:pt idx="3543">
                  <c:v>305.06561279296898</c:v>
                </c:pt>
                <c:pt idx="3544">
                  <c:v>305.15286254882801</c:v>
                </c:pt>
                <c:pt idx="3545">
                  <c:v>305.23858642578102</c:v>
                </c:pt>
                <c:pt idx="3546">
                  <c:v>305.32507324218801</c:v>
                </c:pt>
                <c:pt idx="3547">
                  <c:v>305.41156005859398</c:v>
                </c:pt>
                <c:pt idx="3548">
                  <c:v>305.498046875</c:v>
                </c:pt>
                <c:pt idx="3549">
                  <c:v>305.58151245117199</c:v>
                </c:pt>
                <c:pt idx="3550">
                  <c:v>305.66574096679699</c:v>
                </c:pt>
                <c:pt idx="3551">
                  <c:v>305.750732421875</c:v>
                </c:pt>
                <c:pt idx="3552">
                  <c:v>305.83947753906301</c:v>
                </c:pt>
                <c:pt idx="3553">
                  <c:v>305.92520141601602</c:v>
                </c:pt>
                <c:pt idx="3554">
                  <c:v>306.00866699218801</c:v>
                </c:pt>
                <c:pt idx="3555">
                  <c:v>306.09365844726602</c:v>
                </c:pt>
                <c:pt idx="3556">
                  <c:v>306.18014526367199</c:v>
                </c:pt>
                <c:pt idx="3557">
                  <c:v>306.26437377929699</c:v>
                </c:pt>
                <c:pt idx="3558">
                  <c:v>306.34860229492199</c:v>
                </c:pt>
                <c:pt idx="3559">
                  <c:v>306.43734741210898</c:v>
                </c:pt>
                <c:pt idx="3560">
                  <c:v>306.52682495117199</c:v>
                </c:pt>
                <c:pt idx="3561">
                  <c:v>306.62008666992199</c:v>
                </c:pt>
                <c:pt idx="3562">
                  <c:v>306.70806884765602</c:v>
                </c:pt>
                <c:pt idx="3563">
                  <c:v>306.79455566406301</c:v>
                </c:pt>
                <c:pt idx="3564">
                  <c:v>306.884033203125</c:v>
                </c:pt>
                <c:pt idx="3565">
                  <c:v>306.97277832031301</c:v>
                </c:pt>
                <c:pt idx="3566">
                  <c:v>307.0615234375</c:v>
                </c:pt>
                <c:pt idx="3567">
                  <c:v>307.14801025390602</c:v>
                </c:pt>
                <c:pt idx="3568">
                  <c:v>307.23599243164102</c:v>
                </c:pt>
                <c:pt idx="3569">
                  <c:v>307.32546997070301</c:v>
                </c:pt>
                <c:pt idx="3570">
                  <c:v>307.41497802734398</c:v>
                </c:pt>
                <c:pt idx="3571">
                  <c:v>307.49993896484398</c:v>
                </c:pt>
                <c:pt idx="3572">
                  <c:v>307.58267211914102</c:v>
                </c:pt>
                <c:pt idx="3573">
                  <c:v>307.66915893554699</c:v>
                </c:pt>
                <c:pt idx="3574">
                  <c:v>307.75866699218801</c:v>
                </c:pt>
                <c:pt idx="3575">
                  <c:v>307.84588623046898</c:v>
                </c:pt>
                <c:pt idx="3576">
                  <c:v>307.93087768554699</c:v>
                </c:pt>
                <c:pt idx="3577">
                  <c:v>308.01809692382801</c:v>
                </c:pt>
                <c:pt idx="3578">
                  <c:v>308.10534667968801</c:v>
                </c:pt>
                <c:pt idx="3579">
                  <c:v>308.19256591796898</c:v>
                </c:pt>
                <c:pt idx="3580">
                  <c:v>308.2783203125</c:v>
                </c:pt>
                <c:pt idx="3581">
                  <c:v>308.362548828125</c:v>
                </c:pt>
                <c:pt idx="3582">
                  <c:v>308.45202636718801</c:v>
                </c:pt>
                <c:pt idx="3583">
                  <c:v>308.53475952148398</c:v>
                </c:pt>
                <c:pt idx="3584">
                  <c:v>308.61898803710898</c:v>
                </c:pt>
                <c:pt idx="3585">
                  <c:v>308.70547485351602</c:v>
                </c:pt>
                <c:pt idx="3586">
                  <c:v>308.79043579101602</c:v>
                </c:pt>
                <c:pt idx="3587">
                  <c:v>308.877685546875</c:v>
                </c:pt>
                <c:pt idx="3588">
                  <c:v>308.96340942382801</c:v>
                </c:pt>
                <c:pt idx="3589">
                  <c:v>309.04840087890602</c:v>
                </c:pt>
                <c:pt idx="3590">
                  <c:v>309.13186645507801</c:v>
                </c:pt>
                <c:pt idx="3591">
                  <c:v>309.22061157226602</c:v>
                </c:pt>
                <c:pt idx="3592">
                  <c:v>309.30557250976602</c:v>
                </c:pt>
                <c:pt idx="3593">
                  <c:v>309.39807128906301</c:v>
                </c:pt>
                <c:pt idx="3594">
                  <c:v>309.48382568359398</c:v>
                </c:pt>
                <c:pt idx="3595">
                  <c:v>309.57028198242199</c:v>
                </c:pt>
                <c:pt idx="3596">
                  <c:v>309.65979003906301</c:v>
                </c:pt>
                <c:pt idx="3597">
                  <c:v>309.74700927734398</c:v>
                </c:pt>
                <c:pt idx="3598">
                  <c:v>309.832763671875</c:v>
                </c:pt>
                <c:pt idx="3599">
                  <c:v>309.917724609375</c:v>
                </c:pt>
                <c:pt idx="3600">
                  <c:v>310.00421142578102</c:v>
                </c:pt>
                <c:pt idx="3601">
                  <c:v>310.08920288085898</c:v>
                </c:pt>
                <c:pt idx="3602">
                  <c:v>310.17794799804699</c:v>
                </c:pt>
                <c:pt idx="3603">
                  <c:v>310.26290893554699</c:v>
                </c:pt>
                <c:pt idx="3604">
                  <c:v>310.34866333007801</c:v>
                </c:pt>
                <c:pt idx="3605">
                  <c:v>310.43588256835898</c:v>
                </c:pt>
                <c:pt idx="3606">
                  <c:v>310.52313232421898</c:v>
                </c:pt>
                <c:pt idx="3607">
                  <c:v>310.60659790039102</c:v>
                </c:pt>
                <c:pt idx="3608">
                  <c:v>310.69308471679699</c:v>
                </c:pt>
                <c:pt idx="3609">
                  <c:v>310.78030395507801</c:v>
                </c:pt>
                <c:pt idx="3610">
                  <c:v>310.86679077148398</c:v>
                </c:pt>
                <c:pt idx="3611">
                  <c:v>310.95404052734398</c:v>
                </c:pt>
                <c:pt idx="3612">
                  <c:v>311.03750610351602</c:v>
                </c:pt>
                <c:pt idx="3613">
                  <c:v>311.12322998046898</c:v>
                </c:pt>
                <c:pt idx="3614">
                  <c:v>311.21273803710898</c:v>
                </c:pt>
                <c:pt idx="3615">
                  <c:v>311.29846191406301</c:v>
                </c:pt>
                <c:pt idx="3616">
                  <c:v>311.37966918945301</c:v>
                </c:pt>
                <c:pt idx="3617">
                  <c:v>311.47067260742199</c:v>
                </c:pt>
                <c:pt idx="3618">
                  <c:v>311.55715942382801</c:v>
                </c:pt>
                <c:pt idx="3619">
                  <c:v>311.640625</c:v>
                </c:pt>
                <c:pt idx="3620">
                  <c:v>311.72787475585898</c:v>
                </c:pt>
                <c:pt idx="3621">
                  <c:v>311.81436157226602</c:v>
                </c:pt>
                <c:pt idx="3622">
                  <c:v>311.90158081054699</c:v>
                </c:pt>
                <c:pt idx="3623">
                  <c:v>311.99334716796898</c:v>
                </c:pt>
                <c:pt idx="3624">
                  <c:v>312.07455444335898</c:v>
                </c:pt>
                <c:pt idx="3625">
                  <c:v>312.16555786132801</c:v>
                </c:pt>
                <c:pt idx="3626">
                  <c:v>312.25897216796898</c:v>
                </c:pt>
                <c:pt idx="3627">
                  <c:v>312.34442138671898</c:v>
                </c:pt>
                <c:pt idx="3628">
                  <c:v>312.42834472656301</c:v>
                </c:pt>
                <c:pt idx="3629">
                  <c:v>312.51525878906301</c:v>
                </c:pt>
                <c:pt idx="3630">
                  <c:v>312.60070800781301</c:v>
                </c:pt>
                <c:pt idx="3631">
                  <c:v>312.68463134765602</c:v>
                </c:pt>
                <c:pt idx="3632">
                  <c:v>312.77154541015602</c:v>
                </c:pt>
                <c:pt idx="3633">
                  <c:v>312.853271484375</c:v>
                </c:pt>
                <c:pt idx="3634">
                  <c:v>312.94686889648398</c:v>
                </c:pt>
                <c:pt idx="3635">
                  <c:v>313.02932739257801</c:v>
                </c:pt>
                <c:pt idx="3636">
                  <c:v>313.11770629882801</c:v>
                </c:pt>
                <c:pt idx="3637">
                  <c:v>313.19720458984398</c:v>
                </c:pt>
                <c:pt idx="3638">
                  <c:v>313.28335571289102</c:v>
                </c:pt>
                <c:pt idx="3639">
                  <c:v>313.36953735351602</c:v>
                </c:pt>
                <c:pt idx="3640">
                  <c:v>313.45495605468801</c:v>
                </c:pt>
                <c:pt idx="3641">
                  <c:v>313.54708862304699</c:v>
                </c:pt>
                <c:pt idx="3642">
                  <c:v>313.63323974609398</c:v>
                </c:pt>
                <c:pt idx="3643">
                  <c:v>313.72314453125</c:v>
                </c:pt>
                <c:pt idx="3644">
                  <c:v>313.80633544921898</c:v>
                </c:pt>
                <c:pt idx="3645">
                  <c:v>313.89547729492199</c:v>
                </c:pt>
                <c:pt idx="3646">
                  <c:v>313.97793579101602</c:v>
                </c:pt>
                <c:pt idx="3647">
                  <c:v>314.072265625</c:v>
                </c:pt>
                <c:pt idx="3648">
                  <c:v>314.16213989257801</c:v>
                </c:pt>
                <c:pt idx="3649">
                  <c:v>314.25277709960898</c:v>
                </c:pt>
                <c:pt idx="3650">
                  <c:v>314.34191894531301</c:v>
                </c:pt>
                <c:pt idx="3651">
                  <c:v>314.43179321289102</c:v>
                </c:pt>
                <c:pt idx="3652">
                  <c:v>314.51797485351602</c:v>
                </c:pt>
                <c:pt idx="3653">
                  <c:v>314.60192871093801</c:v>
                </c:pt>
                <c:pt idx="3654">
                  <c:v>314.69030761718801</c:v>
                </c:pt>
                <c:pt idx="3655">
                  <c:v>314.77648925781301</c:v>
                </c:pt>
                <c:pt idx="3656">
                  <c:v>314.86486816406301</c:v>
                </c:pt>
                <c:pt idx="3657">
                  <c:v>314.95327758789102</c:v>
                </c:pt>
                <c:pt idx="3658">
                  <c:v>315.04315185546898</c:v>
                </c:pt>
                <c:pt idx="3659">
                  <c:v>315.12561035156301</c:v>
                </c:pt>
                <c:pt idx="3660">
                  <c:v>315.21179199218801</c:v>
                </c:pt>
                <c:pt idx="3661">
                  <c:v>315.29202270507801</c:v>
                </c:pt>
                <c:pt idx="3662">
                  <c:v>315.38040161132801</c:v>
                </c:pt>
                <c:pt idx="3663">
                  <c:v>315.47030639648398</c:v>
                </c:pt>
                <c:pt idx="3664">
                  <c:v>315.55868530273398</c:v>
                </c:pt>
                <c:pt idx="3665">
                  <c:v>315.64559936523398</c:v>
                </c:pt>
                <c:pt idx="3666">
                  <c:v>315.73028564453102</c:v>
                </c:pt>
                <c:pt idx="3667">
                  <c:v>315.81497192382801</c:v>
                </c:pt>
                <c:pt idx="3668">
                  <c:v>315.899658203125</c:v>
                </c:pt>
                <c:pt idx="3669">
                  <c:v>315.99252319335898</c:v>
                </c:pt>
                <c:pt idx="3670">
                  <c:v>316.08462524414102</c:v>
                </c:pt>
                <c:pt idx="3671">
                  <c:v>316.17303466796898</c:v>
                </c:pt>
                <c:pt idx="3672">
                  <c:v>316.26141357421898</c:v>
                </c:pt>
                <c:pt idx="3673">
                  <c:v>316.34832763671898</c:v>
                </c:pt>
                <c:pt idx="3674">
                  <c:v>316.42855834960898</c:v>
                </c:pt>
                <c:pt idx="3675">
                  <c:v>316.51696777343801</c:v>
                </c:pt>
                <c:pt idx="3676">
                  <c:v>316.60760498046898</c:v>
                </c:pt>
                <c:pt idx="3677">
                  <c:v>316.69302368164102</c:v>
                </c:pt>
                <c:pt idx="3678">
                  <c:v>316.77917480468801</c:v>
                </c:pt>
                <c:pt idx="3679">
                  <c:v>316.86535644531301</c:v>
                </c:pt>
                <c:pt idx="3680">
                  <c:v>316.95227050781301</c:v>
                </c:pt>
                <c:pt idx="3681">
                  <c:v>317.04141235351602</c:v>
                </c:pt>
                <c:pt idx="3682">
                  <c:v>317.12832641601602</c:v>
                </c:pt>
                <c:pt idx="3683">
                  <c:v>317.21374511718801</c:v>
                </c:pt>
                <c:pt idx="3684">
                  <c:v>317.31106567382801</c:v>
                </c:pt>
                <c:pt idx="3685">
                  <c:v>317.39871215820301</c:v>
                </c:pt>
                <c:pt idx="3686">
                  <c:v>317.482666015625</c:v>
                </c:pt>
                <c:pt idx="3687">
                  <c:v>317.571044921875</c:v>
                </c:pt>
                <c:pt idx="3688">
                  <c:v>317.66168212890602</c:v>
                </c:pt>
                <c:pt idx="3689">
                  <c:v>317.75082397460898</c:v>
                </c:pt>
                <c:pt idx="3690">
                  <c:v>317.83401489257801</c:v>
                </c:pt>
                <c:pt idx="3691">
                  <c:v>317.92242431640602</c:v>
                </c:pt>
                <c:pt idx="3692">
                  <c:v>318.01528930664102</c:v>
                </c:pt>
                <c:pt idx="3693">
                  <c:v>318.10665893554699</c:v>
                </c:pt>
                <c:pt idx="3694">
                  <c:v>318.19503784179699</c:v>
                </c:pt>
                <c:pt idx="3695">
                  <c:v>318.28494262695301</c:v>
                </c:pt>
                <c:pt idx="3696">
                  <c:v>318.37927246093801</c:v>
                </c:pt>
                <c:pt idx="3697">
                  <c:v>318.474365234375</c:v>
                </c:pt>
                <c:pt idx="3698">
                  <c:v>318.56497192382801</c:v>
                </c:pt>
                <c:pt idx="3699">
                  <c:v>318.65783691406301</c:v>
                </c:pt>
                <c:pt idx="3700">
                  <c:v>318.75439453125</c:v>
                </c:pt>
                <c:pt idx="3701">
                  <c:v>318.84429931640602</c:v>
                </c:pt>
                <c:pt idx="3702">
                  <c:v>318.93789672851602</c:v>
                </c:pt>
                <c:pt idx="3703">
                  <c:v>319.0322265625</c:v>
                </c:pt>
                <c:pt idx="3704">
                  <c:v>319.12359619140602</c:v>
                </c:pt>
                <c:pt idx="3705">
                  <c:v>319.21569824218801</c:v>
                </c:pt>
                <c:pt idx="3706">
                  <c:v>319.30410766601602</c:v>
                </c:pt>
                <c:pt idx="3707">
                  <c:v>319.39102172851602</c:v>
                </c:pt>
                <c:pt idx="3708">
                  <c:v>319.48089599609398</c:v>
                </c:pt>
                <c:pt idx="3709">
                  <c:v>319.57748413085898</c:v>
                </c:pt>
                <c:pt idx="3710">
                  <c:v>319.67031860351602</c:v>
                </c:pt>
                <c:pt idx="3711">
                  <c:v>319.76318359375</c:v>
                </c:pt>
                <c:pt idx="3712">
                  <c:v>319.84860229492199</c:v>
                </c:pt>
                <c:pt idx="3713">
                  <c:v>319.93405151367199</c:v>
                </c:pt>
                <c:pt idx="3714">
                  <c:v>320.02243041992199</c:v>
                </c:pt>
                <c:pt idx="3715">
                  <c:v>320.11083984375</c:v>
                </c:pt>
                <c:pt idx="3716">
                  <c:v>320.19924926757801</c:v>
                </c:pt>
                <c:pt idx="3717">
                  <c:v>320.29208374023398</c:v>
                </c:pt>
                <c:pt idx="3718">
                  <c:v>320.388671875</c:v>
                </c:pt>
                <c:pt idx="3719">
                  <c:v>320.46813964843801</c:v>
                </c:pt>
                <c:pt idx="3720">
                  <c:v>320.55282592773398</c:v>
                </c:pt>
                <c:pt idx="3721">
                  <c:v>320.64642333984398</c:v>
                </c:pt>
                <c:pt idx="3722">
                  <c:v>320.73556518554699</c:v>
                </c:pt>
                <c:pt idx="3723">
                  <c:v>320.83139038085898</c:v>
                </c:pt>
                <c:pt idx="3724">
                  <c:v>320.927978515625</c:v>
                </c:pt>
                <c:pt idx="3725">
                  <c:v>321.01858520507801</c:v>
                </c:pt>
                <c:pt idx="3726">
                  <c:v>321.11145019531301</c:v>
                </c:pt>
                <c:pt idx="3727">
                  <c:v>321.2080078125</c:v>
                </c:pt>
                <c:pt idx="3728">
                  <c:v>321.30087280273398</c:v>
                </c:pt>
                <c:pt idx="3729">
                  <c:v>321.398193359375</c:v>
                </c:pt>
                <c:pt idx="3730">
                  <c:v>321.49179077148398</c:v>
                </c:pt>
                <c:pt idx="3731">
                  <c:v>321.58016967773398</c:v>
                </c:pt>
                <c:pt idx="3732">
                  <c:v>321.67453002929699</c:v>
                </c:pt>
                <c:pt idx="3733">
                  <c:v>321.76290893554699</c:v>
                </c:pt>
                <c:pt idx="3734">
                  <c:v>321.85427856445301</c:v>
                </c:pt>
                <c:pt idx="3735">
                  <c:v>321.95159912109398</c:v>
                </c:pt>
                <c:pt idx="3736">
                  <c:v>322.04446411132801</c:v>
                </c:pt>
                <c:pt idx="3737">
                  <c:v>322.13360595703102</c:v>
                </c:pt>
                <c:pt idx="3738">
                  <c:v>322.216064453125</c:v>
                </c:pt>
                <c:pt idx="3739">
                  <c:v>322.30520629882801</c:v>
                </c:pt>
                <c:pt idx="3740">
                  <c:v>322.39508056640602</c:v>
                </c:pt>
                <c:pt idx="3741">
                  <c:v>322.48495483398398</c:v>
                </c:pt>
                <c:pt idx="3742">
                  <c:v>322.57040405273398</c:v>
                </c:pt>
                <c:pt idx="3743">
                  <c:v>322.65805053710898</c:v>
                </c:pt>
                <c:pt idx="3744">
                  <c:v>322.74050903320301</c:v>
                </c:pt>
                <c:pt idx="3745">
                  <c:v>322.82073974609398</c:v>
                </c:pt>
                <c:pt idx="3746">
                  <c:v>322.90838623046898</c:v>
                </c:pt>
                <c:pt idx="3747">
                  <c:v>322.99456787109398</c:v>
                </c:pt>
                <c:pt idx="3748">
                  <c:v>323.08370971679699</c:v>
                </c:pt>
                <c:pt idx="3749">
                  <c:v>323.1728515625</c:v>
                </c:pt>
                <c:pt idx="3750">
                  <c:v>323.25827026367199</c:v>
                </c:pt>
                <c:pt idx="3751">
                  <c:v>323.34814453125</c:v>
                </c:pt>
                <c:pt idx="3752">
                  <c:v>323.44174194335898</c:v>
                </c:pt>
                <c:pt idx="3753">
                  <c:v>323.53088378906301</c:v>
                </c:pt>
                <c:pt idx="3754">
                  <c:v>323.62448120117199</c:v>
                </c:pt>
                <c:pt idx="3755">
                  <c:v>323.71957397460898</c:v>
                </c:pt>
                <c:pt idx="3756">
                  <c:v>323.81094360351602</c:v>
                </c:pt>
                <c:pt idx="3757">
                  <c:v>323.89712524414102</c:v>
                </c:pt>
                <c:pt idx="3758">
                  <c:v>324.00408935546898</c:v>
                </c:pt>
                <c:pt idx="3759">
                  <c:v>324.08950805664102</c:v>
                </c:pt>
                <c:pt idx="3760">
                  <c:v>324.16082763671898</c:v>
                </c:pt>
                <c:pt idx="3761">
                  <c:v>324.24697875976602</c:v>
                </c:pt>
                <c:pt idx="3762">
                  <c:v>324.35025024414102</c:v>
                </c:pt>
                <c:pt idx="3763">
                  <c:v>324.42303466796898</c:v>
                </c:pt>
                <c:pt idx="3764">
                  <c:v>324.52630615234398</c:v>
                </c:pt>
                <c:pt idx="3765">
                  <c:v>324.61245727539102</c:v>
                </c:pt>
                <c:pt idx="3766">
                  <c:v>324.70236206054699</c:v>
                </c:pt>
                <c:pt idx="3767">
                  <c:v>324.775146484375</c:v>
                </c:pt>
                <c:pt idx="3768">
                  <c:v>324.86724853515602</c:v>
                </c:pt>
                <c:pt idx="3769">
                  <c:v>324.97720336914102</c:v>
                </c:pt>
                <c:pt idx="3770">
                  <c:v>325.05148315429699</c:v>
                </c:pt>
                <c:pt idx="3771">
                  <c:v>325.16143798828102</c:v>
                </c:pt>
                <c:pt idx="3772">
                  <c:v>325.25057983398398</c:v>
                </c:pt>
                <c:pt idx="3773">
                  <c:v>325.32113647460898</c:v>
                </c:pt>
                <c:pt idx="3774">
                  <c:v>325.40432739257801</c:v>
                </c:pt>
                <c:pt idx="3775">
                  <c:v>325.49346923828102</c:v>
                </c:pt>
                <c:pt idx="3776">
                  <c:v>325.60565185546898</c:v>
                </c:pt>
                <c:pt idx="3777">
                  <c:v>325.69256591796898</c:v>
                </c:pt>
                <c:pt idx="3778">
                  <c:v>325.76388549804699</c:v>
                </c:pt>
                <c:pt idx="3779">
                  <c:v>325.8701171875</c:v>
                </c:pt>
                <c:pt idx="3780">
                  <c:v>325.93917846679699</c:v>
                </c:pt>
                <c:pt idx="3781">
                  <c:v>326.02462768554699</c:v>
                </c:pt>
                <c:pt idx="3782">
                  <c:v>326.11300659179699</c:v>
                </c:pt>
                <c:pt idx="3783">
                  <c:v>326.20364379882801</c:v>
                </c:pt>
                <c:pt idx="3784">
                  <c:v>326.29501342773398</c:v>
                </c:pt>
                <c:pt idx="3785">
                  <c:v>326.38488769531301</c:v>
                </c:pt>
                <c:pt idx="3786">
                  <c:v>326.46884155273398</c:v>
                </c:pt>
                <c:pt idx="3787">
                  <c:v>326.56985473632801</c:v>
                </c:pt>
                <c:pt idx="3788">
                  <c:v>326.63522338867199</c:v>
                </c:pt>
                <c:pt idx="3789">
                  <c:v>326.73922729492199</c:v>
                </c:pt>
                <c:pt idx="3790">
                  <c:v>326.81649780273398</c:v>
                </c:pt>
                <c:pt idx="3791">
                  <c:v>326.90264892578102</c:v>
                </c:pt>
                <c:pt idx="3792">
                  <c:v>326.99401855468801</c:v>
                </c:pt>
                <c:pt idx="3793">
                  <c:v>327.08389282226602</c:v>
                </c:pt>
                <c:pt idx="3794">
                  <c:v>327.16857910156301</c:v>
                </c:pt>
                <c:pt idx="3795">
                  <c:v>327.25476074218801</c:v>
                </c:pt>
                <c:pt idx="3796">
                  <c:v>327.34167480468801</c:v>
                </c:pt>
                <c:pt idx="3797">
                  <c:v>327.44714355468801</c:v>
                </c:pt>
                <c:pt idx="3798">
                  <c:v>327.52069091796898</c:v>
                </c:pt>
                <c:pt idx="3799">
                  <c:v>327.6298828125</c:v>
                </c:pt>
                <c:pt idx="3800">
                  <c:v>327.71087646484398</c:v>
                </c:pt>
                <c:pt idx="3801">
                  <c:v>327.78292846679699</c:v>
                </c:pt>
                <c:pt idx="3802">
                  <c:v>327.88693237304699</c:v>
                </c:pt>
                <c:pt idx="3803">
                  <c:v>327.96862792968801</c:v>
                </c:pt>
                <c:pt idx="3804">
                  <c:v>328.04367065429699</c:v>
                </c:pt>
                <c:pt idx="3805">
                  <c:v>328.133544921875</c:v>
                </c:pt>
                <c:pt idx="3806">
                  <c:v>328.21823120117199</c:v>
                </c:pt>
                <c:pt idx="3807">
                  <c:v>328.30960083007801</c:v>
                </c:pt>
                <c:pt idx="3808">
                  <c:v>328.39651489257801</c:v>
                </c:pt>
                <c:pt idx="3809">
                  <c:v>328.48565673828102</c:v>
                </c:pt>
                <c:pt idx="3810">
                  <c:v>328.57406616210898</c:v>
                </c:pt>
                <c:pt idx="3811">
                  <c:v>328.66394042968801</c:v>
                </c:pt>
                <c:pt idx="3812">
                  <c:v>328.75158691406301</c:v>
                </c:pt>
                <c:pt idx="3813">
                  <c:v>328.84295654296898</c:v>
                </c:pt>
                <c:pt idx="3814">
                  <c:v>328.94769287109398</c:v>
                </c:pt>
                <c:pt idx="3815">
                  <c:v>329.03387451171898</c:v>
                </c:pt>
                <c:pt idx="3816">
                  <c:v>329.10665893554699</c:v>
                </c:pt>
                <c:pt idx="3817">
                  <c:v>329.21365356445301</c:v>
                </c:pt>
                <c:pt idx="3818">
                  <c:v>329.28421020507801</c:v>
                </c:pt>
                <c:pt idx="3819">
                  <c:v>329.368896484375</c:v>
                </c:pt>
                <c:pt idx="3820">
                  <c:v>329.45953369140602</c:v>
                </c:pt>
                <c:pt idx="3821">
                  <c:v>329.54718017578102</c:v>
                </c:pt>
                <c:pt idx="3822">
                  <c:v>329.65191650390602</c:v>
                </c:pt>
                <c:pt idx="3823">
                  <c:v>329.72100830078102</c:v>
                </c:pt>
                <c:pt idx="3824">
                  <c:v>329.82278442382801</c:v>
                </c:pt>
                <c:pt idx="3825">
                  <c:v>329.89260864257801</c:v>
                </c:pt>
                <c:pt idx="3826">
                  <c:v>329.98025512695301</c:v>
                </c:pt>
                <c:pt idx="3827">
                  <c:v>330.065673828125</c:v>
                </c:pt>
                <c:pt idx="3828">
                  <c:v>330.17117309570301</c:v>
                </c:pt>
                <c:pt idx="3829">
                  <c:v>330.25509643554699</c:v>
                </c:pt>
                <c:pt idx="3830">
                  <c:v>330.31973266601602</c:v>
                </c:pt>
                <c:pt idx="3831">
                  <c:v>330.42297363281301</c:v>
                </c:pt>
                <c:pt idx="3832">
                  <c:v>330.49505615234398</c:v>
                </c:pt>
                <c:pt idx="3833">
                  <c:v>330.57824707031301</c:v>
                </c:pt>
                <c:pt idx="3834">
                  <c:v>330.68670654296898</c:v>
                </c:pt>
                <c:pt idx="3835">
                  <c:v>330.75949096679699</c:v>
                </c:pt>
                <c:pt idx="3836">
                  <c:v>330.86199951171898</c:v>
                </c:pt>
                <c:pt idx="3837">
                  <c:v>330.94818115234398</c:v>
                </c:pt>
                <c:pt idx="3838">
                  <c:v>331.01428222656301</c:v>
                </c:pt>
                <c:pt idx="3839">
                  <c:v>331.11755371093801</c:v>
                </c:pt>
                <c:pt idx="3840">
                  <c:v>331.18515014648398</c:v>
                </c:pt>
                <c:pt idx="3841">
                  <c:v>331.28988647460898</c:v>
                </c:pt>
                <c:pt idx="3842">
                  <c:v>331.35971069335898</c:v>
                </c:pt>
                <c:pt idx="3843">
                  <c:v>331.45108032226602</c:v>
                </c:pt>
                <c:pt idx="3844">
                  <c:v>331.55804443359398</c:v>
                </c:pt>
                <c:pt idx="3845">
                  <c:v>331.64126586914102</c:v>
                </c:pt>
                <c:pt idx="3846">
                  <c:v>331.71331787109398</c:v>
                </c:pt>
                <c:pt idx="3847">
                  <c:v>331.82028198242199</c:v>
                </c:pt>
                <c:pt idx="3848">
                  <c:v>331.8916015625</c:v>
                </c:pt>
                <c:pt idx="3849">
                  <c:v>331.997802734375</c:v>
                </c:pt>
                <c:pt idx="3850">
                  <c:v>332.07135009765602</c:v>
                </c:pt>
                <c:pt idx="3851">
                  <c:v>332.15902709960898</c:v>
                </c:pt>
                <c:pt idx="3852">
                  <c:v>332.24221801757801</c:v>
                </c:pt>
                <c:pt idx="3853">
                  <c:v>332.32467651367199</c:v>
                </c:pt>
                <c:pt idx="3854">
                  <c:v>332.42123413085898</c:v>
                </c:pt>
                <c:pt idx="3855">
                  <c:v>332.48956298828102</c:v>
                </c:pt>
                <c:pt idx="3856">
                  <c:v>332.57797241210898</c:v>
                </c:pt>
                <c:pt idx="3857">
                  <c:v>332.66116333007801</c:v>
                </c:pt>
                <c:pt idx="3858">
                  <c:v>332.76666259765602</c:v>
                </c:pt>
                <c:pt idx="3859">
                  <c:v>332.85281372070301</c:v>
                </c:pt>
                <c:pt idx="3860">
                  <c:v>332.919677734375</c:v>
                </c:pt>
                <c:pt idx="3861">
                  <c:v>333.00363159179699</c:v>
                </c:pt>
                <c:pt idx="3862">
                  <c:v>333.09201049804699</c:v>
                </c:pt>
                <c:pt idx="3863">
                  <c:v>333.1796875</c:v>
                </c:pt>
                <c:pt idx="3864">
                  <c:v>333.27029418945301</c:v>
                </c:pt>
                <c:pt idx="3865">
                  <c:v>333.35870361328102</c:v>
                </c:pt>
                <c:pt idx="3866">
                  <c:v>333.44561767578102</c:v>
                </c:pt>
                <c:pt idx="3867">
                  <c:v>333.53475952148398</c:v>
                </c:pt>
                <c:pt idx="3868">
                  <c:v>333.64099121093801</c:v>
                </c:pt>
                <c:pt idx="3869">
                  <c:v>333.73309326171898</c:v>
                </c:pt>
                <c:pt idx="3870">
                  <c:v>333.82223510742199</c:v>
                </c:pt>
                <c:pt idx="3871">
                  <c:v>333.89950561523398</c:v>
                </c:pt>
                <c:pt idx="3872">
                  <c:v>333.98937988281301</c:v>
                </c:pt>
                <c:pt idx="3873">
                  <c:v>334.07702636718801</c:v>
                </c:pt>
                <c:pt idx="3874">
                  <c:v>334.16616821289102</c:v>
                </c:pt>
                <c:pt idx="3875">
                  <c:v>334.27090454101602</c:v>
                </c:pt>
                <c:pt idx="3876">
                  <c:v>334.33999633789102</c:v>
                </c:pt>
                <c:pt idx="3877">
                  <c:v>334.44473266601602</c:v>
                </c:pt>
                <c:pt idx="3878">
                  <c:v>334.51531982421898</c:v>
                </c:pt>
                <c:pt idx="3879">
                  <c:v>334.61782836914102</c:v>
                </c:pt>
                <c:pt idx="3880">
                  <c:v>334.68988037109398</c:v>
                </c:pt>
                <c:pt idx="3881">
                  <c:v>334.77233886718801</c:v>
                </c:pt>
                <c:pt idx="3882">
                  <c:v>334.87857055664102</c:v>
                </c:pt>
                <c:pt idx="3883">
                  <c:v>334.95062255859398</c:v>
                </c:pt>
                <c:pt idx="3884">
                  <c:v>335.03753662109398</c:v>
                </c:pt>
                <c:pt idx="3885">
                  <c:v>335.14300537109398</c:v>
                </c:pt>
                <c:pt idx="3886">
                  <c:v>335.21505737304699</c:v>
                </c:pt>
                <c:pt idx="3887">
                  <c:v>335.30123901367199</c:v>
                </c:pt>
                <c:pt idx="3888">
                  <c:v>335.3896484375</c:v>
                </c:pt>
                <c:pt idx="3889">
                  <c:v>335.494384765625</c:v>
                </c:pt>
                <c:pt idx="3890">
                  <c:v>335.56643676757801</c:v>
                </c:pt>
                <c:pt idx="3891">
                  <c:v>335.65335083007801</c:v>
                </c:pt>
                <c:pt idx="3892">
                  <c:v>335.74026489257801</c:v>
                </c:pt>
                <c:pt idx="3893">
                  <c:v>335.82418823242199</c:v>
                </c:pt>
                <c:pt idx="3894">
                  <c:v>335.91036987304699</c:v>
                </c:pt>
                <c:pt idx="3895">
                  <c:v>336.00173950195301</c:v>
                </c:pt>
                <c:pt idx="3896">
                  <c:v>336.08938598632801</c:v>
                </c:pt>
                <c:pt idx="3897">
                  <c:v>336.19635009765602</c:v>
                </c:pt>
                <c:pt idx="3898">
                  <c:v>336.27957153320301</c:v>
                </c:pt>
                <c:pt idx="3899">
                  <c:v>336.37017822265602</c:v>
                </c:pt>
                <c:pt idx="3900">
                  <c:v>336.43927001953102</c:v>
                </c:pt>
                <c:pt idx="3901">
                  <c:v>336.52618408203102</c:v>
                </c:pt>
                <c:pt idx="3902">
                  <c:v>336.63018798828102</c:v>
                </c:pt>
                <c:pt idx="3903">
                  <c:v>336.69985961914102</c:v>
                </c:pt>
                <c:pt idx="3904">
                  <c:v>336.80551147460898</c:v>
                </c:pt>
                <c:pt idx="3905">
                  <c:v>336.87155151367199</c:v>
                </c:pt>
                <c:pt idx="3906">
                  <c:v>336.97424316406301</c:v>
                </c:pt>
                <c:pt idx="3907">
                  <c:v>337.06008911132801</c:v>
                </c:pt>
                <c:pt idx="3908">
                  <c:v>337.15032958984398</c:v>
                </c:pt>
                <c:pt idx="3909">
                  <c:v>337.23251342773398</c:v>
                </c:pt>
                <c:pt idx="3910">
                  <c:v>337.31759643554699</c:v>
                </c:pt>
                <c:pt idx="3911">
                  <c:v>337.40563964843801</c:v>
                </c:pt>
                <c:pt idx="3912">
                  <c:v>337.47607421875</c:v>
                </c:pt>
                <c:pt idx="3913">
                  <c:v>337.58026123046898</c:v>
                </c:pt>
                <c:pt idx="3914">
                  <c:v>337.66314697265602</c:v>
                </c:pt>
                <c:pt idx="3915">
                  <c:v>337.74606323242199</c:v>
                </c:pt>
                <c:pt idx="3916">
                  <c:v>337.83410644531301</c:v>
                </c:pt>
                <c:pt idx="3917">
                  <c:v>337.92214965820301</c:v>
                </c:pt>
                <c:pt idx="3918">
                  <c:v>338.00796508789102</c:v>
                </c:pt>
                <c:pt idx="3919">
                  <c:v>338.09674072265602</c:v>
                </c:pt>
                <c:pt idx="3920">
                  <c:v>338.18331909179699</c:v>
                </c:pt>
                <c:pt idx="3921">
                  <c:v>338.26696777343801</c:v>
                </c:pt>
                <c:pt idx="3922">
                  <c:v>338.35205078125</c:v>
                </c:pt>
                <c:pt idx="3923">
                  <c:v>338.43862915039102</c:v>
                </c:pt>
                <c:pt idx="3924">
                  <c:v>338.52593994140602</c:v>
                </c:pt>
                <c:pt idx="3925">
                  <c:v>338.61251831054699</c:v>
                </c:pt>
                <c:pt idx="3926">
                  <c:v>338.69979858398398</c:v>
                </c:pt>
                <c:pt idx="3927">
                  <c:v>338.783447265625</c:v>
                </c:pt>
                <c:pt idx="3928">
                  <c:v>338.87075805664102</c:v>
                </c:pt>
                <c:pt idx="3929">
                  <c:v>338.96026611328102</c:v>
                </c:pt>
                <c:pt idx="3930">
                  <c:v>339.04830932617199</c:v>
                </c:pt>
                <c:pt idx="3931">
                  <c:v>339.13854980468801</c:v>
                </c:pt>
                <c:pt idx="3932">
                  <c:v>339.2236328125</c:v>
                </c:pt>
                <c:pt idx="3933">
                  <c:v>339.31094360351602</c:v>
                </c:pt>
                <c:pt idx="3934">
                  <c:v>339.39752197265602</c:v>
                </c:pt>
                <c:pt idx="3935">
                  <c:v>339.48776245117199</c:v>
                </c:pt>
                <c:pt idx="3936">
                  <c:v>339.57138061523398</c:v>
                </c:pt>
                <c:pt idx="3937">
                  <c:v>339.659423828125</c:v>
                </c:pt>
                <c:pt idx="3938">
                  <c:v>339.74307250976602</c:v>
                </c:pt>
                <c:pt idx="3939">
                  <c:v>339.82522583007801</c:v>
                </c:pt>
                <c:pt idx="3940">
                  <c:v>339.91253662109398</c:v>
                </c:pt>
                <c:pt idx="3941">
                  <c:v>339.99911499023398</c:v>
                </c:pt>
                <c:pt idx="3942">
                  <c:v>340.08935546875</c:v>
                </c:pt>
                <c:pt idx="3943">
                  <c:v>340.17520141601602</c:v>
                </c:pt>
                <c:pt idx="3944">
                  <c:v>340.26397705078102</c:v>
                </c:pt>
                <c:pt idx="3945">
                  <c:v>340.34906005859398</c:v>
                </c:pt>
                <c:pt idx="3946">
                  <c:v>340.43490600585898</c:v>
                </c:pt>
                <c:pt idx="3947">
                  <c:v>340.523681640625</c:v>
                </c:pt>
                <c:pt idx="3948">
                  <c:v>340.61611938476602</c:v>
                </c:pt>
                <c:pt idx="3949">
                  <c:v>340.70489501953102</c:v>
                </c:pt>
                <c:pt idx="3950">
                  <c:v>340.78924560546898</c:v>
                </c:pt>
                <c:pt idx="3951">
                  <c:v>340.87728881835898</c:v>
                </c:pt>
                <c:pt idx="3952">
                  <c:v>340.96240234375</c:v>
                </c:pt>
                <c:pt idx="3953">
                  <c:v>341.05117797851602</c:v>
                </c:pt>
                <c:pt idx="3954">
                  <c:v>341.13406372070301</c:v>
                </c:pt>
                <c:pt idx="3955">
                  <c:v>341.21917724609398</c:v>
                </c:pt>
                <c:pt idx="3956">
                  <c:v>341.30868530273398</c:v>
                </c:pt>
                <c:pt idx="3957">
                  <c:v>341.3974609375</c:v>
                </c:pt>
                <c:pt idx="3958">
                  <c:v>341.48257446289102</c:v>
                </c:pt>
                <c:pt idx="3959">
                  <c:v>341.56912231445301</c:v>
                </c:pt>
                <c:pt idx="3960">
                  <c:v>341.65423583984398</c:v>
                </c:pt>
                <c:pt idx="3961">
                  <c:v>341.74081420898398</c:v>
                </c:pt>
                <c:pt idx="3962">
                  <c:v>341.828857421875</c:v>
                </c:pt>
                <c:pt idx="3963">
                  <c:v>341.91394042968801</c:v>
                </c:pt>
                <c:pt idx="3964">
                  <c:v>342.00271606445301</c:v>
                </c:pt>
                <c:pt idx="3965">
                  <c:v>342.09075927734398</c:v>
                </c:pt>
                <c:pt idx="3966">
                  <c:v>342.17660522460898</c:v>
                </c:pt>
                <c:pt idx="3967">
                  <c:v>342.25656127929699</c:v>
                </c:pt>
                <c:pt idx="3968">
                  <c:v>342.34313964843801</c:v>
                </c:pt>
                <c:pt idx="3969">
                  <c:v>342.42752075195301</c:v>
                </c:pt>
                <c:pt idx="3970">
                  <c:v>342.51702880859398</c:v>
                </c:pt>
                <c:pt idx="3971">
                  <c:v>342.60284423828102</c:v>
                </c:pt>
                <c:pt idx="3972">
                  <c:v>342.69161987304699</c:v>
                </c:pt>
                <c:pt idx="3973">
                  <c:v>342.78186035156301</c:v>
                </c:pt>
                <c:pt idx="3974">
                  <c:v>342.86477661132801</c:v>
                </c:pt>
                <c:pt idx="3975">
                  <c:v>342.94985961914102</c:v>
                </c:pt>
                <c:pt idx="3976">
                  <c:v>343.03643798828102</c:v>
                </c:pt>
                <c:pt idx="3977">
                  <c:v>343.12594604492199</c:v>
                </c:pt>
                <c:pt idx="3978">
                  <c:v>343.21252441406301</c:v>
                </c:pt>
                <c:pt idx="3979">
                  <c:v>343.30203247070301</c:v>
                </c:pt>
                <c:pt idx="3980">
                  <c:v>343.38638305664102</c:v>
                </c:pt>
                <c:pt idx="3981">
                  <c:v>343.47296142578102</c:v>
                </c:pt>
                <c:pt idx="3982">
                  <c:v>343.55661010742199</c:v>
                </c:pt>
                <c:pt idx="3983">
                  <c:v>343.64022827148398</c:v>
                </c:pt>
                <c:pt idx="3984">
                  <c:v>343.73342895507801</c:v>
                </c:pt>
                <c:pt idx="3985">
                  <c:v>343.82366943359398</c:v>
                </c:pt>
                <c:pt idx="3986">
                  <c:v>343.91390991210898</c:v>
                </c:pt>
                <c:pt idx="3987">
                  <c:v>344.00192260742199</c:v>
                </c:pt>
                <c:pt idx="3988">
                  <c:v>344.08703613281301</c:v>
                </c:pt>
                <c:pt idx="3989">
                  <c:v>344.17141723632801</c:v>
                </c:pt>
                <c:pt idx="3990">
                  <c:v>344.26019287109398</c:v>
                </c:pt>
                <c:pt idx="3991">
                  <c:v>344.34747314453102</c:v>
                </c:pt>
                <c:pt idx="3992">
                  <c:v>344.43551635742199</c:v>
                </c:pt>
                <c:pt idx="3993">
                  <c:v>344.52429199218801</c:v>
                </c:pt>
                <c:pt idx="3994">
                  <c:v>344.61013793945301</c:v>
                </c:pt>
                <c:pt idx="3995">
                  <c:v>344.69638061523398</c:v>
                </c:pt>
                <c:pt idx="3996">
                  <c:v>344.77896118164102</c:v>
                </c:pt>
                <c:pt idx="3997">
                  <c:v>344.86154174804699</c:v>
                </c:pt>
                <c:pt idx="3998">
                  <c:v>344.948486328125</c:v>
                </c:pt>
                <c:pt idx="3999">
                  <c:v>345.03543090820301</c:v>
                </c:pt>
                <c:pt idx="4000">
                  <c:v>345.12017822265602</c:v>
                </c:pt>
                <c:pt idx="4001">
                  <c:v>345.20712280273398</c:v>
                </c:pt>
                <c:pt idx="4002">
                  <c:v>345.29406738281301</c:v>
                </c:pt>
                <c:pt idx="4003">
                  <c:v>345.37954711914102</c:v>
                </c:pt>
                <c:pt idx="4004">
                  <c:v>345.46502685546898</c:v>
                </c:pt>
                <c:pt idx="4005">
                  <c:v>345.55123901367199</c:v>
                </c:pt>
                <c:pt idx="4006">
                  <c:v>345.63601684570301</c:v>
                </c:pt>
                <c:pt idx="4007">
                  <c:v>345.72366333007801</c:v>
                </c:pt>
                <c:pt idx="4008">
                  <c:v>345.81060791015602</c:v>
                </c:pt>
                <c:pt idx="4009">
                  <c:v>345.89682006835898</c:v>
                </c:pt>
                <c:pt idx="4010">
                  <c:v>345.98593139648398</c:v>
                </c:pt>
                <c:pt idx="4011">
                  <c:v>346.07141113281301</c:v>
                </c:pt>
                <c:pt idx="4012">
                  <c:v>346.15979003906301</c:v>
                </c:pt>
                <c:pt idx="4013">
                  <c:v>346.24600219726602</c:v>
                </c:pt>
                <c:pt idx="4014">
                  <c:v>346.33294677734398</c:v>
                </c:pt>
                <c:pt idx="4015">
                  <c:v>346.42132568359398</c:v>
                </c:pt>
                <c:pt idx="4016">
                  <c:v>346.506103515625</c:v>
                </c:pt>
                <c:pt idx="4017">
                  <c:v>346.59375</c:v>
                </c:pt>
                <c:pt idx="4018">
                  <c:v>346.67633056640602</c:v>
                </c:pt>
                <c:pt idx="4019">
                  <c:v>346.76110839843801</c:v>
                </c:pt>
                <c:pt idx="4020">
                  <c:v>346.84368896484398</c:v>
                </c:pt>
                <c:pt idx="4021">
                  <c:v>346.927734375</c:v>
                </c:pt>
                <c:pt idx="4022">
                  <c:v>347.01104736328102</c:v>
                </c:pt>
                <c:pt idx="4023">
                  <c:v>347.09725952148398</c:v>
                </c:pt>
                <c:pt idx="4024">
                  <c:v>347.18130493164102</c:v>
                </c:pt>
                <c:pt idx="4025">
                  <c:v>347.26171875</c:v>
                </c:pt>
                <c:pt idx="4026">
                  <c:v>347.34719848632801</c:v>
                </c:pt>
                <c:pt idx="4027">
                  <c:v>347.43341064453102</c:v>
                </c:pt>
                <c:pt idx="4028">
                  <c:v>347.52105712890602</c:v>
                </c:pt>
                <c:pt idx="4029">
                  <c:v>347.60583496093801</c:v>
                </c:pt>
                <c:pt idx="4030">
                  <c:v>347.69131469726602</c:v>
                </c:pt>
                <c:pt idx="4031">
                  <c:v>347.77389526367199</c:v>
                </c:pt>
                <c:pt idx="4032">
                  <c:v>347.85650634765602</c:v>
                </c:pt>
                <c:pt idx="4033">
                  <c:v>347.93981933593801</c:v>
                </c:pt>
                <c:pt idx="4034">
                  <c:v>348.02746582031301</c:v>
                </c:pt>
                <c:pt idx="4035">
                  <c:v>348.11441040039102</c:v>
                </c:pt>
                <c:pt idx="4036">
                  <c:v>348.20352172851602</c:v>
                </c:pt>
                <c:pt idx="4037">
                  <c:v>348.28756713867199</c:v>
                </c:pt>
                <c:pt idx="4038">
                  <c:v>348.37448120117199</c:v>
                </c:pt>
                <c:pt idx="4039">
                  <c:v>348.46359252929699</c:v>
                </c:pt>
                <c:pt idx="4040">
                  <c:v>348.55197143554699</c:v>
                </c:pt>
                <c:pt idx="4041">
                  <c:v>348.64181518554699</c:v>
                </c:pt>
                <c:pt idx="4042">
                  <c:v>348.72586059570301</c:v>
                </c:pt>
                <c:pt idx="4043">
                  <c:v>348.80917358398398</c:v>
                </c:pt>
                <c:pt idx="4044">
                  <c:v>348.89175415039102</c:v>
                </c:pt>
                <c:pt idx="4045">
                  <c:v>348.97869873046898</c:v>
                </c:pt>
                <c:pt idx="4046">
                  <c:v>349.06201171875</c:v>
                </c:pt>
                <c:pt idx="4047">
                  <c:v>349.14822387695301</c:v>
                </c:pt>
                <c:pt idx="4048">
                  <c:v>349.23226928710898</c:v>
                </c:pt>
                <c:pt idx="4049">
                  <c:v>349.31701660156301</c:v>
                </c:pt>
                <c:pt idx="4050">
                  <c:v>349.40249633789102</c:v>
                </c:pt>
                <c:pt idx="4051">
                  <c:v>349.484375</c:v>
                </c:pt>
                <c:pt idx="4052">
                  <c:v>349.57421875</c:v>
                </c:pt>
                <c:pt idx="4053">
                  <c:v>349.663330078125</c:v>
                </c:pt>
                <c:pt idx="4054">
                  <c:v>349.75241088867199</c:v>
                </c:pt>
                <c:pt idx="4055">
                  <c:v>349.838623046875</c:v>
                </c:pt>
                <c:pt idx="4056">
                  <c:v>349.92703247070301</c:v>
                </c:pt>
                <c:pt idx="4057">
                  <c:v>350.01467895507801</c:v>
                </c:pt>
                <c:pt idx="4058">
                  <c:v>350.10525512695301</c:v>
                </c:pt>
                <c:pt idx="4059">
                  <c:v>350.19073486328102</c:v>
                </c:pt>
                <c:pt idx="4060">
                  <c:v>350.27838134765602</c:v>
                </c:pt>
                <c:pt idx="4061">
                  <c:v>350.36822509765602</c:v>
                </c:pt>
                <c:pt idx="4062">
                  <c:v>350.45516967773398</c:v>
                </c:pt>
                <c:pt idx="4063">
                  <c:v>350.54281616210898</c:v>
                </c:pt>
                <c:pt idx="4064">
                  <c:v>350.63049316406301</c:v>
                </c:pt>
                <c:pt idx="4065">
                  <c:v>350.71597290039102</c:v>
                </c:pt>
                <c:pt idx="4066">
                  <c:v>350.80361938476602</c:v>
                </c:pt>
                <c:pt idx="4067">
                  <c:v>350.89056396484398</c:v>
                </c:pt>
                <c:pt idx="4068">
                  <c:v>350.97314453125</c:v>
                </c:pt>
                <c:pt idx="4069">
                  <c:v>351.06008911132801</c:v>
                </c:pt>
                <c:pt idx="4070">
                  <c:v>351.14340209960898</c:v>
                </c:pt>
                <c:pt idx="4071">
                  <c:v>351.22961425781301</c:v>
                </c:pt>
                <c:pt idx="4072">
                  <c:v>351.31365966796898</c:v>
                </c:pt>
                <c:pt idx="4073">
                  <c:v>351.39913940429699</c:v>
                </c:pt>
                <c:pt idx="4074">
                  <c:v>351.48245239257801</c:v>
                </c:pt>
                <c:pt idx="4075">
                  <c:v>351.57083129882801</c:v>
                </c:pt>
                <c:pt idx="4076">
                  <c:v>351.65270996093801</c:v>
                </c:pt>
                <c:pt idx="4077">
                  <c:v>351.74108886718801</c:v>
                </c:pt>
                <c:pt idx="4078">
                  <c:v>351.82656860351602</c:v>
                </c:pt>
                <c:pt idx="4079">
                  <c:v>351.91204833984398</c:v>
                </c:pt>
                <c:pt idx="4080">
                  <c:v>351.99826049804699</c:v>
                </c:pt>
                <c:pt idx="4081">
                  <c:v>352.08377075195301</c:v>
                </c:pt>
                <c:pt idx="4082">
                  <c:v>352.173583984375</c:v>
                </c:pt>
                <c:pt idx="4083">
                  <c:v>352.26126098632801</c:v>
                </c:pt>
                <c:pt idx="4084">
                  <c:v>352.34890747070301</c:v>
                </c:pt>
                <c:pt idx="4085">
                  <c:v>352.43368530273398</c:v>
                </c:pt>
                <c:pt idx="4086">
                  <c:v>352.52569580078102</c:v>
                </c:pt>
                <c:pt idx="4087">
                  <c:v>352.60974121093801</c:v>
                </c:pt>
                <c:pt idx="4088">
                  <c:v>352.69979858398398</c:v>
                </c:pt>
                <c:pt idx="4089">
                  <c:v>352.78839111328102</c:v>
                </c:pt>
                <c:pt idx="4090">
                  <c:v>352.877685546875</c:v>
                </c:pt>
                <c:pt idx="4091">
                  <c:v>352.96774291992199</c:v>
                </c:pt>
                <c:pt idx="4092">
                  <c:v>353.05410766601602</c:v>
                </c:pt>
                <c:pt idx="4093">
                  <c:v>353.14270019531301</c:v>
                </c:pt>
                <c:pt idx="4094">
                  <c:v>353.23345947265602</c:v>
                </c:pt>
                <c:pt idx="4095">
                  <c:v>353.32131958007801</c:v>
                </c:pt>
                <c:pt idx="4096">
                  <c:v>353.40771484375</c:v>
                </c:pt>
                <c:pt idx="4097">
                  <c:v>353.49407958984398</c:v>
                </c:pt>
                <c:pt idx="4098">
                  <c:v>353.58267211914102</c:v>
                </c:pt>
                <c:pt idx="4099">
                  <c:v>353.67050170898398</c:v>
                </c:pt>
                <c:pt idx="4100">
                  <c:v>353.75982666015602</c:v>
                </c:pt>
                <c:pt idx="4101">
                  <c:v>353.84765625</c:v>
                </c:pt>
                <c:pt idx="4102">
                  <c:v>353.93698120117199</c:v>
                </c:pt>
                <c:pt idx="4103">
                  <c:v>354.02410888671898</c:v>
                </c:pt>
                <c:pt idx="4104">
                  <c:v>354.10754394531301</c:v>
                </c:pt>
                <c:pt idx="4105">
                  <c:v>354.19613647460898</c:v>
                </c:pt>
                <c:pt idx="4106">
                  <c:v>354.28176879882801</c:v>
                </c:pt>
                <c:pt idx="4107">
                  <c:v>354.37109375</c:v>
                </c:pt>
                <c:pt idx="4108">
                  <c:v>354.45822143554699</c:v>
                </c:pt>
                <c:pt idx="4109">
                  <c:v>354.54531860351602</c:v>
                </c:pt>
                <c:pt idx="4110">
                  <c:v>354.63171386718801</c:v>
                </c:pt>
                <c:pt idx="4111">
                  <c:v>354.71807861328102</c:v>
                </c:pt>
                <c:pt idx="4112">
                  <c:v>354.80447387695301</c:v>
                </c:pt>
                <c:pt idx="4113">
                  <c:v>354.890869140625</c:v>
                </c:pt>
                <c:pt idx="4114">
                  <c:v>354.98089599609398</c:v>
                </c:pt>
                <c:pt idx="4115">
                  <c:v>355.06948852539102</c:v>
                </c:pt>
                <c:pt idx="4116">
                  <c:v>355.16098022460898</c:v>
                </c:pt>
                <c:pt idx="4117">
                  <c:v>355.24884033203102</c:v>
                </c:pt>
                <c:pt idx="4118">
                  <c:v>355.33377075195301</c:v>
                </c:pt>
                <c:pt idx="4119">
                  <c:v>355.42160034179699</c:v>
                </c:pt>
                <c:pt idx="4120">
                  <c:v>355.51312255859398</c:v>
                </c:pt>
                <c:pt idx="4121">
                  <c:v>355.59948730468801</c:v>
                </c:pt>
                <c:pt idx="4122">
                  <c:v>355.68661499023398</c:v>
                </c:pt>
                <c:pt idx="4123">
                  <c:v>355.77517700195301</c:v>
                </c:pt>
                <c:pt idx="4124">
                  <c:v>355.8623046875</c:v>
                </c:pt>
                <c:pt idx="4125">
                  <c:v>355.95089721679699</c:v>
                </c:pt>
                <c:pt idx="4126">
                  <c:v>356.03799438476602</c:v>
                </c:pt>
                <c:pt idx="4127">
                  <c:v>356.12658691406301</c:v>
                </c:pt>
                <c:pt idx="4128">
                  <c:v>356.21881103515602</c:v>
                </c:pt>
                <c:pt idx="4129">
                  <c:v>356.30960083007801</c:v>
                </c:pt>
                <c:pt idx="4130">
                  <c:v>356.39453125</c:v>
                </c:pt>
                <c:pt idx="4131">
                  <c:v>356.48455810546898</c:v>
                </c:pt>
                <c:pt idx="4132">
                  <c:v>356.57315063476602</c:v>
                </c:pt>
                <c:pt idx="4133">
                  <c:v>356.66244506835898</c:v>
                </c:pt>
                <c:pt idx="4134">
                  <c:v>356.75396728515602</c:v>
                </c:pt>
                <c:pt idx="4135">
                  <c:v>356.842529296875</c:v>
                </c:pt>
                <c:pt idx="4136">
                  <c:v>356.92965698242199</c:v>
                </c:pt>
                <c:pt idx="4137">
                  <c:v>357.01605224609398</c:v>
                </c:pt>
                <c:pt idx="4138">
                  <c:v>357.09875488281301</c:v>
                </c:pt>
                <c:pt idx="4139">
                  <c:v>357.18807983398398</c:v>
                </c:pt>
                <c:pt idx="4140">
                  <c:v>357.27371215820301</c:v>
                </c:pt>
                <c:pt idx="4141">
                  <c:v>357.363037109375</c:v>
                </c:pt>
                <c:pt idx="4142">
                  <c:v>357.45089721679699</c:v>
                </c:pt>
                <c:pt idx="4143">
                  <c:v>357.53945922851602</c:v>
                </c:pt>
                <c:pt idx="4144">
                  <c:v>357.62438964843801</c:v>
                </c:pt>
                <c:pt idx="4145">
                  <c:v>357.71295166015602</c:v>
                </c:pt>
                <c:pt idx="4146">
                  <c:v>357.80374145507801</c:v>
                </c:pt>
                <c:pt idx="4147">
                  <c:v>357.89376831054699</c:v>
                </c:pt>
                <c:pt idx="4148">
                  <c:v>357.98602294921898</c:v>
                </c:pt>
                <c:pt idx="4149">
                  <c:v>358.07388305664102</c:v>
                </c:pt>
                <c:pt idx="4150">
                  <c:v>358.16390991210898</c:v>
                </c:pt>
                <c:pt idx="4151">
                  <c:v>358.25250244140602</c:v>
                </c:pt>
                <c:pt idx="4152">
                  <c:v>358.34326171875</c:v>
                </c:pt>
                <c:pt idx="4153">
                  <c:v>358.43185424804699</c:v>
                </c:pt>
                <c:pt idx="4154">
                  <c:v>358.51895141601602</c:v>
                </c:pt>
                <c:pt idx="4155">
                  <c:v>358.60681152343801</c:v>
                </c:pt>
                <c:pt idx="4156">
                  <c:v>358.69247436523398</c:v>
                </c:pt>
                <c:pt idx="4157">
                  <c:v>358.77664184570301</c:v>
                </c:pt>
                <c:pt idx="4158">
                  <c:v>358.865234375</c:v>
                </c:pt>
                <c:pt idx="4159">
                  <c:v>358.95379638671898</c:v>
                </c:pt>
                <c:pt idx="4160">
                  <c:v>359.04165649414102</c:v>
                </c:pt>
                <c:pt idx="4161">
                  <c:v>359.12805175781301</c:v>
                </c:pt>
                <c:pt idx="4162">
                  <c:v>359.21514892578102</c:v>
                </c:pt>
                <c:pt idx="4163">
                  <c:v>359.30227661132801</c:v>
                </c:pt>
                <c:pt idx="4164">
                  <c:v>359.39230346679699</c:v>
                </c:pt>
                <c:pt idx="4165">
                  <c:v>359.47796630859398</c:v>
                </c:pt>
                <c:pt idx="4166">
                  <c:v>359.56582641601602</c:v>
                </c:pt>
                <c:pt idx="4167">
                  <c:v>359.65585327148398</c:v>
                </c:pt>
                <c:pt idx="4168">
                  <c:v>359.74664306640602</c:v>
                </c:pt>
                <c:pt idx="4169">
                  <c:v>359.832275390625</c:v>
                </c:pt>
                <c:pt idx="4170">
                  <c:v>359.91867065429699</c:v>
                </c:pt>
                <c:pt idx="4171">
                  <c:v>360.00723266601602</c:v>
                </c:pt>
                <c:pt idx="4172">
                  <c:v>360.09582519531301</c:v>
                </c:pt>
                <c:pt idx="4173">
                  <c:v>360.18295288085898</c:v>
                </c:pt>
                <c:pt idx="4174">
                  <c:v>360.27297973632801</c:v>
                </c:pt>
                <c:pt idx="4175">
                  <c:v>360.360107421875</c:v>
                </c:pt>
                <c:pt idx="4176">
                  <c:v>360.44354248046898</c:v>
                </c:pt>
                <c:pt idx="4177">
                  <c:v>360.53140258789102</c:v>
                </c:pt>
                <c:pt idx="4178">
                  <c:v>360.61486816406301</c:v>
                </c:pt>
                <c:pt idx="4179">
                  <c:v>360.70187377929699</c:v>
                </c:pt>
                <c:pt idx="4180">
                  <c:v>360.79006958007801</c:v>
                </c:pt>
                <c:pt idx="4181">
                  <c:v>360.87753295898398</c:v>
                </c:pt>
                <c:pt idx="4182">
                  <c:v>360.96145629882801</c:v>
                </c:pt>
                <c:pt idx="4183">
                  <c:v>361.05035400390602</c:v>
                </c:pt>
                <c:pt idx="4184">
                  <c:v>361.133544921875</c:v>
                </c:pt>
                <c:pt idx="4185">
                  <c:v>361.225341796875</c:v>
                </c:pt>
                <c:pt idx="4186">
                  <c:v>361.31640625</c:v>
                </c:pt>
                <c:pt idx="4187">
                  <c:v>361.40386962890602</c:v>
                </c:pt>
                <c:pt idx="4188">
                  <c:v>361.49136352539102</c:v>
                </c:pt>
                <c:pt idx="4189">
                  <c:v>361.58029174804699</c:v>
                </c:pt>
                <c:pt idx="4190">
                  <c:v>361.66632080078102</c:v>
                </c:pt>
                <c:pt idx="4191">
                  <c:v>361.75094604492199</c:v>
                </c:pt>
                <c:pt idx="4192">
                  <c:v>361.83843994140602</c:v>
                </c:pt>
                <c:pt idx="4193">
                  <c:v>361.92303466796898</c:v>
                </c:pt>
                <c:pt idx="4194">
                  <c:v>362.00909423828102</c:v>
                </c:pt>
                <c:pt idx="4195">
                  <c:v>362.09011840820301</c:v>
                </c:pt>
                <c:pt idx="4196">
                  <c:v>362.17761230468801</c:v>
                </c:pt>
                <c:pt idx="4197">
                  <c:v>362.26507568359398</c:v>
                </c:pt>
                <c:pt idx="4198">
                  <c:v>362.35186767578102</c:v>
                </c:pt>
                <c:pt idx="4199">
                  <c:v>362.43719482421898</c:v>
                </c:pt>
                <c:pt idx="4200">
                  <c:v>362.52609252929699</c:v>
                </c:pt>
                <c:pt idx="4201">
                  <c:v>362.61288452148398</c:v>
                </c:pt>
                <c:pt idx="4202">
                  <c:v>362.69821166992199</c:v>
                </c:pt>
                <c:pt idx="4203">
                  <c:v>362.78210449218801</c:v>
                </c:pt>
                <c:pt idx="4204">
                  <c:v>362.86959838867199</c:v>
                </c:pt>
                <c:pt idx="4205">
                  <c:v>362.96066284179699</c:v>
                </c:pt>
                <c:pt idx="4206">
                  <c:v>363.04812622070301</c:v>
                </c:pt>
                <c:pt idx="4207">
                  <c:v>363.13562011718801</c:v>
                </c:pt>
                <c:pt idx="4208">
                  <c:v>363.2216796875</c:v>
                </c:pt>
                <c:pt idx="4209">
                  <c:v>363.30914306640602</c:v>
                </c:pt>
                <c:pt idx="4210">
                  <c:v>363.39306640625</c:v>
                </c:pt>
                <c:pt idx="4211">
                  <c:v>363.48483276367199</c:v>
                </c:pt>
                <c:pt idx="4212">
                  <c:v>363.57589721679699</c:v>
                </c:pt>
                <c:pt idx="4213">
                  <c:v>363.66696166992199</c:v>
                </c:pt>
                <c:pt idx="4214">
                  <c:v>363.75445556640602</c:v>
                </c:pt>
                <c:pt idx="4215">
                  <c:v>363.83908081054699</c:v>
                </c:pt>
                <c:pt idx="4216">
                  <c:v>363.92297363281301</c:v>
                </c:pt>
                <c:pt idx="4217">
                  <c:v>364.01046752929699</c:v>
                </c:pt>
                <c:pt idx="4218">
                  <c:v>364.099365234375</c:v>
                </c:pt>
                <c:pt idx="4219">
                  <c:v>364.18469238281301</c:v>
                </c:pt>
                <c:pt idx="4220">
                  <c:v>364.27578735351602</c:v>
                </c:pt>
                <c:pt idx="4221">
                  <c:v>364.36111450195301</c:v>
                </c:pt>
                <c:pt idx="4222">
                  <c:v>364.44500732421898</c:v>
                </c:pt>
                <c:pt idx="4223">
                  <c:v>364.53106689453102</c:v>
                </c:pt>
                <c:pt idx="4224">
                  <c:v>364.61709594726602</c:v>
                </c:pt>
                <c:pt idx="4225">
                  <c:v>364.70458984375</c:v>
                </c:pt>
                <c:pt idx="4226">
                  <c:v>364.794921875</c:v>
                </c:pt>
                <c:pt idx="4227">
                  <c:v>364.88098144531301</c:v>
                </c:pt>
                <c:pt idx="4228">
                  <c:v>364.96774291992199</c:v>
                </c:pt>
                <c:pt idx="4229">
                  <c:v>365.05450439453102</c:v>
                </c:pt>
                <c:pt idx="4230">
                  <c:v>365.1376953125</c:v>
                </c:pt>
                <c:pt idx="4231">
                  <c:v>365.22302246093801</c:v>
                </c:pt>
                <c:pt idx="4232">
                  <c:v>365.31121826171898</c:v>
                </c:pt>
                <c:pt idx="4233">
                  <c:v>365.39871215820301</c:v>
                </c:pt>
                <c:pt idx="4234">
                  <c:v>365.48620605468801</c:v>
                </c:pt>
                <c:pt idx="4235">
                  <c:v>365.57510375976602</c:v>
                </c:pt>
                <c:pt idx="4236">
                  <c:v>365.66189575195301</c:v>
                </c:pt>
                <c:pt idx="4237">
                  <c:v>365.75009155273398</c:v>
                </c:pt>
                <c:pt idx="4238">
                  <c:v>365.83828735351602</c:v>
                </c:pt>
                <c:pt idx="4239">
                  <c:v>365.925048828125</c:v>
                </c:pt>
                <c:pt idx="4240">
                  <c:v>366.01828002929699</c:v>
                </c:pt>
                <c:pt idx="4241">
                  <c:v>366.107177734375</c:v>
                </c:pt>
                <c:pt idx="4242">
                  <c:v>366.19537353515602</c:v>
                </c:pt>
                <c:pt idx="4243">
                  <c:v>366.28143310546898</c:v>
                </c:pt>
                <c:pt idx="4244">
                  <c:v>366.37106323242199</c:v>
                </c:pt>
                <c:pt idx="4245">
                  <c:v>366.45782470703102</c:v>
                </c:pt>
                <c:pt idx="4246">
                  <c:v>366.54605102539102</c:v>
                </c:pt>
                <c:pt idx="4247">
                  <c:v>366.63137817382801</c:v>
                </c:pt>
                <c:pt idx="4248">
                  <c:v>366.71813964843801</c:v>
                </c:pt>
                <c:pt idx="4249">
                  <c:v>366.80633544921898</c:v>
                </c:pt>
                <c:pt idx="4250">
                  <c:v>366.88952636718801</c:v>
                </c:pt>
                <c:pt idx="4251">
                  <c:v>366.97628784179699</c:v>
                </c:pt>
                <c:pt idx="4252">
                  <c:v>367.06231689453102</c:v>
                </c:pt>
                <c:pt idx="4253">
                  <c:v>367.15197753906301</c:v>
                </c:pt>
                <c:pt idx="4254">
                  <c:v>367.23944091796898</c:v>
                </c:pt>
                <c:pt idx="4255">
                  <c:v>367.32763671875</c:v>
                </c:pt>
                <c:pt idx="4256">
                  <c:v>367.41299438476602</c:v>
                </c:pt>
                <c:pt idx="4257">
                  <c:v>367.49758911132801</c:v>
                </c:pt>
                <c:pt idx="4258">
                  <c:v>367.58435058593801</c:v>
                </c:pt>
                <c:pt idx="4259">
                  <c:v>367.67257690429699</c:v>
                </c:pt>
                <c:pt idx="4260">
                  <c:v>367.75933837890602</c:v>
                </c:pt>
                <c:pt idx="4261">
                  <c:v>367.84393310546898</c:v>
                </c:pt>
                <c:pt idx="4262">
                  <c:v>367.92855834960898</c:v>
                </c:pt>
                <c:pt idx="4263">
                  <c:v>368.012451171875</c:v>
                </c:pt>
                <c:pt idx="4264">
                  <c:v>368.09777832031301</c:v>
                </c:pt>
                <c:pt idx="4265">
                  <c:v>368.17883300781301</c:v>
                </c:pt>
                <c:pt idx="4266">
                  <c:v>368.26702880859398</c:v>
                </c:pt>
                <c:pt idx="4267">
                  <c:v>368.35736083984398</c:v>
                </c:pt>
                <c:pt idx="4268">
                  <c:v>368.44055175781301</c:v>
                </c:pt>
                <c:pt idx="4269">
                  <c:v>368.52197265625</c:v>
                </c:pt>
                <c:pt idx="4270">
                  <c:v>368.60525512695301</c:v>
                </c:pt>
                <c:pt idx="4271">
                  <c:v>368.68783569335898</c:v>
                </c:pt>
                <c:pt idx="4272">
                  <c:v>368.77328491210898</c:v>
                </c:pt>
                <c:pt idx="4273">
                  <c:v>368.85876464843801</c:v>
                </c:pt>
                <c:pt idx="4274">
                  <c:v>368.94494628906301</c:v>
                </c:pt>
                <c:pt idx="4275">
                  <c:v>369.03186035156301</c:v>
                </c:pt>
                <c:pt idx="4276">
                  <c:v>369.11660766601602</c:v>
                </c:pt>
                <c:pt idx="4277">
                  <c:v>369.19915771484398</c:v>
                </c:pt>
                <c:pt idx="4278">
                  <c:v>369.28390502929699</c:v>
                </c:pt>
                <c:pt idx="4279">
                  <c:v>369.37588500976602</c:v>
                </c:pt>
                <c:pt idx="4280">
                  <c:v>369.46350097656301</c:v>
                </c:pt>
                <c:pt idx="4281">
                  <c:v>369.55404663085898</c:v>
                </c:pt>
                <c:pt idx="4282">
                  <c:v>369.64459228515602</c:v>
                </c:pt>
                <c:pt idx="4283">
                  <c:v>369.73367309570301</c:v>
                </c:pt>
                <c:pt idx="4284">
                  <c:v>369.82058715820301</c:v>
                </c:pt>
                <c:pt idx="4285">
                  <c:v>369.90966796875</c:v>
                </c:pt>
                <c:pt idx="4286">
                  <c:v>369.9951171875</c:v>
                </c:pt>
                <c:pt idx="4287">
                  <c:v>370.08493041992199</c:v>
                </c:pt>
                <c:pt idx="4288">
                  <c:v>370.17617797851602</c:v>
                </c:pt>
                <c:pt idx="4289">
                  <c:v>370.25875854492199</c:v>
                </c:pt>
                <c:pt idx="4290">
                  <c:v>370.34640502929699</c:v>
                </c:pt>
                <c:pt idx="4291">
                  <c:v>370.43402099609398</c:v>
                </c:pt>
                <c:pt idx="4292">
                  <c:v>370.52310180664102</c:v>
                </c:pt>
                <c:pt idx="4293">
                  <c:v>370.61001586914102</c:v>
                </c:pt>
                <c:pt idx="4294">
                  <c:v>370.69909667968801</c:v>
                </c:pt>
                <c:pt idx="4295">
                  <c:v>370.78674316406301</c:v>
                </c:pt>
                <c:pt idx="4296">
                  <c:v>370.87655639648398</c:v>
                </c:pt>
                <c:pt idx="4297">
                  <c:v>370.96273803710898</c:v>
                </c:pt>
                <c:pt idx="4298">
                  <c:v>371.05181884765602</c:v>
                </c:pt>
                <c:pt idx="4299">
                  <c:v>371.14669799804699</c:v>
                </c:pt>
                <c:pt idx="4300">
                  <c:v>371.23794555664102</c:v>
                </c:pt>
                <c:pt idx="4301">
                  <c:v>371.32775878906301</c:v>
                </c:pt>
                <c:pt idx="4302">
                  <c:v>371.41830444335898</c:v>
                </c:pt>
                <c:pt idx="4303">
                  <c:v>371.50738525390602</c:v>
                </c:pt>
                <c:pt idx="4304">
                  <c:v>371.59356689453102</c:v>
                </c:pt>
                <c:pt idx="4305">
                  <c:v>371.68411254882801</c:v>
                </c:pt>
                <c:pt idx="4306">
                  <c:v>371.771728515625</c:v>
                </c:pt>
                <c:pt idx="4307">
                  <c:v>371.86227416992199</c:v>
                </c:pt>
                <c:pt idx="4308">
                  <c:v>371.94845581054699</c:v>
                </c:pt>
                <c:pt idx="4309">
                  <c:v>372.03103637695301</c:v>
                </c:pt>
                <c:pt idx="4310">
                  <c:v>372.11721801757801</c:v>
                </c:pt>
                <c:pt idx="4311">
                  <c:v>372.20266723632801</c:v>
                </c:pt>
                <c:pt idx="4312">
                  <c:v>372.28668212890602</c:v>
                </c:pt>
                <c:pt idx="4313">
                  <c:v>372.37576293945301</c:v>
                </c:pt>
                <c:pt idx="4314">
                  <c:v>372.46484375</c:v>
                </c:pt>
                <c:pt idx="4315">
                  <c:v>372.54885864257801</c:v>
                </c:pt>
                <c:pt idx="4316">
                  <c:v>372.63504028320301</c:v>
                </c:pt>
                <c:pt idx="4317">
                  <c:v>372.72415161132801</c:v>
                </c:pt>
                <c:pt idx="4318">
                  <c:v>372.8125</c:v>
                </c:pt>
                <c:pt idx="4319">
                  <c:v>372.90374755859398</c:v>
                </c:pt>
                <c:pt idx="4320">
                  <c:v>372.99282836914102</c:v>
                </c:pt>
                <c:pt idx="4321">
                  <c:v>373.08480834960898</c:v>
                </c:pt>
                <c:pt idx="4322">
                  <c:v>373.17462158203102</c:v>
                </c:pt>
                <c:pt idx="4323">
                  <c:v>373.26226806640602</c:v>
                </c:pt>
                <c:pt idx="4324">
                  <c:v>373.35061645507801</c:v>
                </c:pt>
                <c:pt idx="4325">
                  <c:v>373.43826293945301</c:v>
                </c:pt>
                <c:pt idx="4326">
                  <c:v>373.528076171875</c:v>
                </c:pt>
                <c:pt idx="4327">
                  <c:v>373.61569213867199</c:v>
                </c:pt>
                <c:pt idx="4328">
                  <c:v>373.70550537109398</c:v>
                </c:pt>
                <c:pt idx="4329">
                  <c:v>373.79315185546898</c:v>
                </c:pt>
                <c:pt idx="4330">
                  <c:v>373.88079833984398</c:v>
                </c:pt>
                <c:pt idx="4331">
                  <c:v>373.96914672851602</c:v>
                </c:pt>
                <c:pt idx="4332">
                  <c:v>374.05679321289102</c:v>
                </c:pt>
                <c:pt idx="4333">
                  <c:v>374.14151000976602</c:v>
                </c:pt>
                <c:pt idx="4334">
                  <c:v>374.22915649414102</c:v>
                </c:pt>
                <c:pt idx="4335">
                  <c:v>374.32113647460898</c:v>
                </c:pt>
                <c:pt idx="4336">
                  <c:v>374.40878295898398</c:v>
                </c:pt>
                <c:pt idx="4337">
                  <c:v>374.49639892578102</c:v>
                </c:pt>
                <c:pt idx="4338">
                  <c:v>374.58547973632801</c:v>
                </c:pt>
                <c:pt idx="4339">
                  <c:v>374.67385864257801</c:v>
                </c:pt>
                <c:pt idx="4340">
                  <c:v>374.761474609375</c:v>
                </c:pt>
                <c:pt idx="4341">
                  <c:v>374.84768676757801</c:v>
                </c:pt>
                <c:pt idx="4342">
                  <c:v>374.93386840820301</c:v>
                </c:pt>
                <c:pt idx="4343">
                  <c:v>375.02658081054699</c:v>
                </c:pt>
                <c:pt idx="4344">
                  <c:v>375.11276245117199</c:v>
                </c:pt>
                <c:pt idx="4345">
                  <c:v>375.20111083984398</c:v>
                </c:pt>
                <c:pt idx="4346">
                  <c:v>375.28945922851602</c:v>
                </c:pt>
                <c:pt idx="4347">
                  <c:v>375.37783813476602</c:v>
                </c:pt>
                <c:pt idx="4348">
                  <c:v>375.46328735351602</c:v>
                </c:pt>
                <c:pt idx="4349">
                  <c:v>375.54803466796898</c:v>
                </c:pt>
                <c:pt idx="4350">
                  <c:v>375.63638305664102</c:v>
                </c:pt>
                <c:pt idx="4351">
                  <c:v>375.72546386718801</c:v>
                </c:pt>
                <c:pt idx="4352">
                  <c:v>375.81384277343801</c:v>
                </c:pt>
                <c:pt idx="4353">
                  <c:v>375.89859008789102</c:v>
                </c:pt>
                <c:pt idx="4354">
                  <c:v>375.98910522460898</c:v>
                </c:pt>
                <c:pt idx="4355">
                  <c:v>376.07675170898398</c:v>
                </c:pt>
                <c:pt idx="4356">
                  <c:v>376.16726684570301</c:v>
                </c:pt>
                <c:pt idx="4357">
                  <c:v>376.25418090820301</c:v>
                </c:pt>
                <c:pt idx="4358">
                  <c:v>376.34326171875</c:v>
                </c:pt>
                <c:pt idx="4359">
                  <c:v>376.43289184570301</c:v>
                </c:pt>
                <c:pt idx="4360">
                  <c:v>376.52087402343801</c:v>
                </c:pt>
                <c:pt idx="4361">
                  <c:v>376.60598754882801</c:v>
                </c:pt>
                <c:pt idx="4362">
                  <c:v>376.69253540039102</c:v>
                </c:pt>
                <c:pt idx="4363">
                  <c:v>376.78265380859398</c:v>
                </c:pt>
                <c:pt idx="4364">
                  <c:v>376.8720703125</c:v>
                </c:pt>
                <c:pt idx="4365">
                  <c:v>376.96148681640602</c:v>
                </c:pt>
                <c:pt idx="4366">
                  <c:v>377.04876708984398</c:v>
                </c:pt>
                <c:pt idx="4367">
                  <c:v>377.137451171875</c:v>
                </c:pt>
                <c:pt idx="4368">
                  <c:v>377.22399902343801</c:v>
                </c:pt>
                <c:pt idx="4369">
                  <c:v>377.31341552734398</c:v>
                </c:pt>
                <c:pt idx="4370">
                  <c:v>377.40066528320301</c:v>
                </c:pt>
                <c:pt idx="4371">
                  <c:v>377.48864746093801</c:v>
                </c:pt>
                <c:pt idx="4372">
                  <c:v>377.57806396484398</c:v>
                </c:pt>
                <c:pt idx="4373">
                  <c:v>377.66461181640602</c:v>
                </c:pt>
                <c:pt idx="4374">
                  <c:v>377.75115966796898</c:v>
                </c:pt>
                <c:pt idx="4375">
                  <c:v>377.83984375</c:v>
                </c:pt>
                <c:pt idx="4376">
                  <c:v>377.92712402343801</c:v>
                </c:pt>
                <c:pt idx="4377">
                  <c:v>378.012939453125</c:v>
                </c:pt>
                <c:pt idx="4378">
                  <c:v>378.10021972656301</c:v>
                </c:pt>
                <c:pt idx="4379">
                  <c:v>378.19104003906301</c:v>
                </c:pt>
                <c:pt idx="4380">
                  <c:v>378.28045654296898</c:v>
                </c:pt>
                <c:pt idx="4381">
                  <c:v>378.36917114257801</c:v>
                </c:pt>
                <c:pt idx="4382">
                  <c:v>378.45642089843801</c:v>
                </c:pt>
                <c:pt idx="4383">
                  <c:v>378.54367065429699</c:v>
                </c:pt>
                <c:pt idx="4384">
                  <c:v>378.63165283203102</c:v>
                </c:pt>
                <c:pt idx="4385">
                  <c:v>378.71392822265602</c:v>
                </c:pt>
                <c:pt idx="4386">
                  <c:v>378.79974365234398</c:v>
                </c:pt>
                <c:pt idx="4387">
                  <c:v>378.88845825195301</c:v>
                </c:pt>
                <c:pt idx="4388">
                  <c:v>378.97644042968801</c:v>
                </c:pt>
                <c:pt idx="4389">
                  <c:v>379.05798339843801</c:v>
                </c:pt>
                <c:pt idx="4390">
                  <c:v>379.143798828125</c:v>
                </c:pt>
                <c:pt idx="4391">
                  <c:v>379.23107910156301</c:v>
                </c:pt>
                <c:pt idx="4392">
                  <c:v>379.31832885742199</c:v>
                </c:pt>
                <c:pt idx="4393">
                  <c:v>379.40631103515602</c:v>
                </c:pt>
                <c:pt idx="4394">
                  <c:v>379.49215698242199</c:v>
                </c:pt>
                <c:pt idx="4395">
                  <c:v>379.58297729492199</c:v>
                </c:pt>
                <c:pt idx="4396">
                  <c:v>379.67239379882801</c:v>
                </c:pt>
                <c:pt idx="4397">
                  <c:v>379.76037597656301</c:v>
                </c:pt>
                <c:pt idx="4398">
                  <c:v>379.85263061523398</c:v>
                </c:pt>
                <c:pt idx="4399">
                  <c:v>379.94277954101602</c:v>
                </c:pt>
                <c:pt idx="4400">
                  <c:v>380.03146362304699</c:v>
                </c:pt>
                <c:pt idx="4401">
                  <c:v>380.12014770507801</c:v>
                </c:pt>
                <c:pt idx="4402">
                  <c:v>380.20886230468801</c:v>
                </c:pt>
                <c:pt idx="4403">
                  <c:v>380.29754638671898</c:v>
                </c:pt>
                <c:pt idx="4404">
                  <c:v>380.38552856445301</c:v>
                </c:pt>
                <c:pt idx="4405">
                  <c:v>380.47137451171898</c:v>
                </c:pt>
                <c:pt idx="4406">
                  <c:v>380.559326171875</c:v>
                </c:pt>
                <c:pt idx="4407">
                  <c:v>380.64517211914102</c:v>
                </c:pt>
                <c:pt idx="4408">
                  <c:v>380.73101806640602</c:v>
                </c:pt>
                <c:pt idx="4409">
                  <c:v>380.81900024414102</c:v>
                </c:pt>
                <c:pt idx="4410">
                  <c:v>380.90554809570301</c:v>
                </c:pt>
                <c:pt idx="4411">
                  <c:v>380.99349975585898</c:v>
                </c:pt>
                <c:pt idx="4412">
                  <c:v>381.08004760742199</c:v>
                </c:pt>
                <c:pt idx="4413">
                  <c:v>381.16375732421898</c:v>
                </c:pt>
                <c:pt idx="4414">
                  <c:v>381.24813842773398</c:v>
                </c:pt>
                <c:pt idx="4415">
                  <c:v>381.33468627929699</c:v>
                </c:pt>
                <c:pt idx="4416">
                  <c:v>381.41839599609398</c:v>
                </c:pt>
                <c:pt idx="4417">
                  <c:v>381.5078125</c:v>
                </c:pt>
                <c:pt idx="4418">
                  <c:v>381.59362792968801</c:v>
                </c:pt>
                <c:pt idx="4419">
                  <c:v>381.67660522460898</c:v>
                </c:pt>
                <c:pt idx="4420">
                  <c:v>381.76315307617199</c:v>
                </c:pt>
                <c:pt idx="4421">
                  <c:v>381.84683227539102</c:v>
                </c:pt>
                <c:pt idx="4422">
                  <c:v>381.93624877929699</c:v>
                </c:pt>
                <c:pt idx="4423">
                  <c:v>382.02279663085898</c:v>
                </c:pt>
                <c:pt idx="4424">
                  <c:v>382.11221313476602</c:v>
                </c:pt>
                <c:pt idx="4425">
                  <c:v>382.2001953125</c:v>
                </c:pt>
                <c:pt idx="4426">
                  <c:v>382.29388427734398</c:v>
                </c:pt>
                <c:pt idx="4427">
                  <c:v>382.38473510742199</c:v>
                </c:pt>
                <c:pt idx="4428">
                  <c:v>382.47055053710898</c:v>
                </c:pt>
                <c:pt idx="4429">
                  <c:v>382.55926513671898</c:v>
                </c:pt>
                <c:pt idx="4430">
                  <c:v>382.64938354492199</c:v>
                </c:pt>
                <c:pt idx="4431">
                  <c:v>382.74093627929699</c:v>
                </c:pt>
                <c:pt idx="4432">
                  <c:v>382.82821655273398</c:v>
                </c:pt>
                <c:pt idx="4433">
                  <c:v>382.92047119140602</c:v>
                </c:pt>
                <c:pt idx="4434">
                  <c:v>383.00915527343801</c:v>
                </c:pt>
                <c:pt idx="4435">
                  <c:v>383.09786987304699</c:v>
                </c:pt>
                <c:pt idx="4436">
                  <c:v>383.18154907226602</c:v>
                </c:pt>
                <c:pt idx="4437">
                  <c:v>383.26739501953102</c:v>
                </c:pt>
                <c:pt idx="4438">
                  <c:v>383.35678100585898</c:v>
                </c:pt>
                <c:pt idx="4439">
                  <c:v>383.44692993164102</c:v>
                </c:pt>
                <c:pt idx="4440">
                  <c:v>383.53347778320301</c:v>
                </c:pt>
                <c:pt idx="4441">
                  <c:v>383.61929321289102</c:v>
                </c:pt>
                <c:pt idx="4442">
                  <c:v>383.70440673828102</c:v>
                </c:pt>
                <c:pt idx="4443">
                  <c:v>383.78811645507801</c:v>
                </c:pt>
                <c:pt idx="4444">
                  <c:v>383.87322998046898</c:v>
                </c:pt>
                <c:pt idx="4445">
                  <c:v>383.95834350585898</c:v>
                </c:pt>
                <c:pt idx="4446">
                  <c:v>384.04632568359398</c:v>
                </c:pt>
                <c:pt idx="4447">
                  <c:v>384.13214111328102</c:v>
                </c:pt>
                <c:pt idx="4448">
                  <c:v>384.21728515625</c:v>
                </c:pt>
                <c:pt idx="4449">
                  <c:v>384.30383300781301</c:v>
                </c:pt>
                <c:pt idx="4450">
                  <c:v>384.39181518554699</c:v>
                </c:pt>
                <c:pt idx="4451">
                  <c:v>384.48049926757801</c:v>
                </c:pt>
                <c:pt idx="4452">
                  <c:v>384.56991577148398</c:v>
                </c:pt>
                <c:pt idx="4453">
                  <c:v>384.66217041015602</c:v>
                </c:pt>
                <c:pt idx="4454">
                  <c:v>384.75158691406301</c:v>
                </c:pt>
                <c:pt idx="4455">
                  <c:v>384.84170532226602</c:v>
                </c:pt>
                <c:pt idx="4456">
                  <c:v>384.9296875</c:v>
                </c:pt>
                <c:pt idx="4457">
                  <c:v>385.01910400390602</c:v>
                </c:pt>
                <c:pt idx="4458">
                  <c:v>385.10995483398398</c:v>
                </c:pt>
                <c:pt idx="4459">
                  <c:v>385.19790649414102</c:v>
                </c:pt>
                <c:pt idx="4460">
                  <c:v>385.285888671875</c:v>
                </c:pt>
                <c:pt idx="4461">
                  <c:v>385.37316894531301</c:v>
                </c:pt>
                <c:pt idx="4462">
                  <c:v>385.46115112304699</c:v>
                </c:pt>
                <c:pt idx="4463">
                  <c:v>385.54553222656301</c:v>
                </c:pt>
                <c:pt idx="4464">
                  <c:v>385.632080078125</c:v>
                </c:pt>
                <c:pt idx="4465">
                  <c:v>385.71792602539102</c:v>
                </c:pt>
                <c:pt idx="4466">
                  <c:v>385.80520629882801</c:v>
                </c:pt>
                <c:pt idx="4467">
                  <c:v>385.88815307617199</c:v>
                </c:pt>
                <c:pt idx="4468">
                  <c:v>385.97613525390602</c:v>
                </c:pt>
                <c:pt idx="4469">
                  <c:v>386.06341552734398</c:v>
                </c:pt>
                <c:pt idx="4470">
                  <c:v>386.15066528320301</c:v>
                </c:pt>
                <c:pt idx="4471">
                  <c:v>386.23937988281301</c:v>
                </c:pt>
                <c:pt idx="4472">
                  <c:v>386.32733154296898</c:v>
                </c:pt>
                <c:pt idx="4473">
                  <c:v>386.41387939453102</c:v>
                </c:pt>
                <c:pt idx="4474">
                  <c:v>386.50042724609398</c:v>
                </c:pt>
                <c:pt idx="4475">
                  <c:v>386.58770751953102</c:v>
                </c:pt>
                <c:pt idx="4476">
                  <c:v>386.67282104492199</c:v>
                </c:pt>
                <c:pt idx="4477">
                  <c:v>386.76223754882801</c:v>
                </c:pt>
                <c:pt idx="4478">
                  <c:v>386.84591674804699</c:v>
                </c:pt>
                <c:pt idx="4479">
                  <c:v>386.93463134765602</c:v>
                </c:pt>
                <c:pt idx="4480">
                  <c:v>387.02044677734398</c:v>
                </c:pt>
                <c:pt idx="4481">
                  <c:v>387.10412597656301</c:v>
                </c:pt>
                <c:pt idx="4482">
                  <c:v>387.18710327148398</c:v>
                </c:pt>
                <c:pt idx="4483">
                  <c:v>387.27508544921898</c:v>
                </c:pt>
                <c:pt idx="4484">
                  <c:v>387.36737060546898</c:v>
                </c:pt>
                <c:pt idx="4485">
                  <c:v>387.45819091796898</c:v>
                </c:pt>
                <c:pt idx="4486">
                  <c:v>387.54690551757801</c:v>
                </c:pt>
                <c:pt idx="4487">
                  <c:v>387.63415527343801</c:v>
                </c:pt>
                <c:pt idx="4488">
                  <c:v>387.72427368164102</c:v>
                </c:pt>
                <c:pt idx="4489">
                  <c:v>387.812255859375</c:v>
                </c:pt>
                <c:pt idx="4490">
                  <c:v>387.90237426757801</c:v>
                </c:pt>
                <c:pt idx="4491">
                  <c:v>387.99465942382801</c:v>
                </c:pt>
                <c:pt idx="4492">
                  <c:v>388.08407592773398</c:v>
                </c:pt>
                <c:pt idx="4493">
                  <c:v>388.17489624023398</c:v>
                </c:pt>
                <c:pt idx="4494">
                  <c:v>388.26144409179699</c:v>
                </c:pt>
                <c:pt idx="4495">
                  <c:v>388.34515380859398</c:v>
                </c:pt>
                <c:pt idx="4496">
                  <c:v>388.4345703125</c:v>
                </c:pt>
                <c:pt idx="4497">
                  <c:v>388.52325439453102</c:v>
                </c:pt>
                <c:pt idx="4498">
                  <c:v>388.60980224609398</c:v>
                </c:pt>
                <c:pt idx="4499">
                  <c:v>388.69778442382801</c:v>
                </c:pt>
                <c:pt idx="4500">
                  <c:v>388.78289794921898</c:v>
                </c:pt>
                <c:pt idx="4501">
                  <c:v>388.86657714843801</c:v>
                </c:pt>
                <c:pt idx="4502">
                  <c:v>388.95529174804699</c:v>
                </c:pt>
                <c:pt idx="4503">
                  <c:v>389.04611206054699</c:v>
                </c:pt>
                <c:pt idx="4504">
                  <c:v>389.13265991210898</c:v>
                </c:pt>
                <c:pt idx="4505">
                  <c:v>389.22277832031301</c:v>
                </c:pt>
                <c:pt idx="4506">
                  <c:v>389.30792236328102</c:v>
                </c:pt>
                <c:pt idx="4507">
                  <c:v>389.39517211914102</c:v>
                </c:pt>
                <c:pt idx="4508">
                  <c:v>389.48672485351602</c:v>
                </c:pt>
                <c:pt idx="4509">
                  <c:v>389.57257080078102</c:v>
                </c:pt>
                <c:pt idx="4510">
                  <c:v>389.66339111328102</c:v>
                </c:pt>
                <c:pt idx="4511">
                  <c:v>389.75354003906301</c:v>
                </c:pt>
                <c:pt idx="4512">
                  <c:v>389.840087890625</c:v>
                </c:pt>
                <c:pt idx="4513">
                  <c:v>389.92376708984398</c:v>
                </c:pt>
                <c:pt idx="4514">
                  <c:v>390.01174926757801</c:v>
                </c:pt>
                <c:pt idx="4515">
                  <c:v>390.09829711914102</c:v>
                </c:pt>
                <c:pt idx="4516">
                  <c:v>390.18698120117199</c:v>
                </c:pt>
                <c:pt idx="4517">
                  <c:v>390.27426147460898</c:v>
                </c:pt>
                <c:pt idx="4518">
                  <c:v>390.35580444335898</c:v>
                </c:pt>
                <c:pt idx="4519">
                  <c:v>390.44091796875</c:v>
                </c:pt>
                <c:pt idx="4520">
                  <c:v>390.52673339843801</c:v>
                </c:pt>
                <c:pt idx="4521">
                  <c:v>390.61044311523398</c:v>
                </c:pt>
                <c:pt idx="4522">
                  <c:v>390.69699096679699</c:v>
                </c:pt>
                <c:pt idx="4523">
                  <c:v>390.78567504882801</c:v>
                </c:pt>
                <c:pt idx="4524">
                  <c:v>390.87365722656301</c:v>
                </c:pt>
                <c:pt idx="4525">
                  <c:v>390.96090698242199</c:v>
                </c:pt>
                <c:pt idx="4526">
                  <c:v>391.04745483398398</c:v>
                </c:pt>
                <c:pt idx="4527">
                  <c:v>391.13903808593801</c:v>
                </c:pt>
                <c:pt idx="4528">
                  <c:v>391.23059082031301</c:v>
                </c:pt>
                <c:pt idx="4529">
                  <c:v>391.32427978515602</c:v>
                </c:pt>
                <c:pt idx="4530">
                  <c:v>391.41152954101602</c:v>
                </c:pt>
                <c:pt idx="4531">
                  <c:v>391.500244140625</c:v>
                </c:pt>
                <c:pt idx="4532">
                  <c:v>391.59323120117199</c:v>
                </c:pt>
                <c:pt idx="4533">
                  <c:v>391.67977905273398</c:v>
                </c:pt>
                <c:pt idx="4534">
                  <c:v>391.76419067382801</c:v>
                </c:pt>
                <c:pt idx="4535">
                  <c:v>391.85287475585898</c:v>
                </c:pt>
                <c:pt idx="4536">
                  <c:v>391.94012451171898</c:v>
                </c:pt>
                <c:pt idx="4537">
                  <c:v>392.02383422851602</c:v>
                </c:pt>
                <c:pt idx="4538">
                  <c:v>392.11087036132801</c:v>
                </c:pt>
                <c:pt idx="4539">
                  <c:v>392.19277954101602</c:v>
                </c:pt>
                <c:pt idx="4540">
                  <c:v>392.27752685546898</c:v>
                </c:pt>
                <c:pt idx="4541">
                  <c:v>392.36294555664102</c:v>
                </c:pt>
                <c:pt idx="4542">
                  <c:v>392.445556640625</c:v>
                </c:pt>
                <c:pt idx="4543">
                  <c:v>392.52960205078102</c:v>
                </c:pt>
                <c:pt idx="4544">
                  <c:v>392.616455078125</c:v>
                </c:pt>
                <c:pt idx="4545">
                  <c:v>392.69976806640602</c:v>
                </c:pt>
                <c:pt idx="4546">
                  <c:v>392.78662109375</c:v>
                </c:pt>
                <c:pt idx="4547">
                  <c:v>392.86779785156301</c:v>
                </c:pt>
                <c:pt idx="4548">
                  <c:v>392.95184326171898</c:v>
                </c:pt>
                <c:pt idx="4549">
                  <c:v>393.03726196289102</c:v>
                </c:pt>
                <c:pt idx="4550">
                  <c:v>393.12200927734398</c:v>
                </c:pt>
                <c:pt idx="4551">
                  <c:v>393.20816040039102</c:v>
                </c:pt>
                <c:pt idx="4552">
                  <c:v>393.29641723632801</c:v>
                </c:pt>
                <c:pt idx="4553">
                  <c:v>393.38327026367199</c:v>
                </c:pt>
                <c:pt idx="4554">
                  <c:v>393.47293090820301</c:v>
                </c:pt>
                <c:pt idx="4555">
                  <c:v>393.56259155273398</c:v>
                </c:pt>
                <c:pt idx="4556">
                  <c:v>393.65087890625</c:v>
                </c:pt>
                <c:pt idx="4557">
                  <c:v>393.741943359375</c:v>
                </c:pt>
                <c:pt idx="4558">
                  <c:v>393.82879638671898</c:v>
                </c:pt>
                <c:pt idx="4559">
                  <c:v>393.91705322265602</c:v>
                </c:pt>
                <c:pt idx="4560">
                  <c:v>394.00531005859398</c:v>
                </c:pt>
                <c:pt idx="4561">
                  <c:v>394.09924316406301</c:v>
                </c:pt>
                <c:pt idx="4562">
                  <c:v>394.18609619140602</c:v>
                </c:pt>
                <c:pt idx="4563">
                  <c:v>394.27365112304699</c:v>
                </c:pt>
                <c:pt idx="4564">
                  <c:v>394.357666015625</c:v>
                </c:pt>
                <c:pt idx="4565">
                  <c:v>394.44451904296898</c:v>
                </c:pt>
                <c:pt idx="4566">
                  <c:v>394.53067016601602</c:v>
                </c:pt>
                <c:pt idx="4567">
                  <c:v>394.61822509765602</c:v>
                </c:pt>
                <c:pt idx="4568">
                  <c:v>394.70294189453102</c:v>
                </c:pt>
                <c:pt idx="4569">
                  <c:v>394.78695678710898</c:v>
                </c:pt>
                <c:pt idx="4570">
                  <c:v>394.87451171875</c:v>
                </c:pt>
                <c:pt idx="4571">
                  <c:v>394.95431518554699</c:v>
                </c:pt>
                <c:pt idx="4572">
                  <c:v>395.03762817382801</c:v>
                </c:pt>
                <c:pt idx="4573">
                  <c:v>395.12094116210898</c:v>
                </c:pt>
                <c:pt idx="4574">
                  <c:v>395.20779418945301</c:v>
                </c:pt>
                <c:pt idx="4575">
                  <c:v>395.29110717773398</c:v>
                </c:pt>
                <c:pt idx="4576">
                  <c:v>395.37725830078102</c:v>
                </c:pt>
                <c:pt idx="4577">
                  <c:v>395.46340942382801</c:v>
                </c:pt>
                <c:pt idx="4578">
                  <c:v>395.55236816406301</c:v>
                </c:pt>
                <c:pt idx="4579">
                  <c:v>395.63992309570301</c:v>
                </c:pt>
                <c:pt idx="4580">
                  <c:v>395.72537231445301</c:v>
                </c:pt>
                <c:pt idx="4581">
                  <c:v>395.81433105468801</c:v>
                </c:pt>
                <c:pt idx="4582">
                  <c:v>395.90188598632801</c:v>
                </c:pt>
                <c:pt idx="4583">
                  <c:v>395.99084472656301</c:v>
                </c:pt>
                <c:pt idx="4584">
                  <c:v>396.07629394531301</c:v>
                </c:pt>
                <c:pt idx="4585">
                  <c:v>396.16314697265602</c:v>
                </c:pt>
                <c:pt idx="4586">
                  <c:v>396.24856567382801</c:v>
                </c:pt>
                <c:pt idx="4587">
                  <c:v>396.33331298828102</c:v>
                </c:pt>
                <c:pt idx="4588">
                  <c:v>396.42086791992199</c:v>
                </c:pt>
                <c:pt idx="4589">
                  <c:v>396.50698852539102</c:v>
                </c:pt>
                <c:pt idx="4590">
                  <c:v>396.59313964843801</c:v>
                </c:pt>
                <c:pt idx="4591">
                  <c:v>396.67858886718801</c:v>
                </c:pt>
                <c:pt idx="4592">
                  <c:v>396.76754760742199</c:v>
                </c:pt>
                <c:pt idx="4593">
                  <c:v>396.85580444335898</c:v>
                </c:pt>
                <c:pt idx="4594">
                  <c:v>396.94406127929699</c:v>
                </c:pt>
                <c:pt idx="4595">
                  <c:v>397.03375244140602</c:v>
                </c:pt>
                <c:pt idx="4596">
                  <c:v>397.12130737304699</c:v>
                </c:pt>
                <c:pt idx="4597">
                  <c:v>397.20745849609398</c:v>
                </c:pt>
                <c:pt idx="4598">
                  <c:v>397.29571533203102</c:v>
                </c:pt>
                <c:pt idx="4599">
                  <c:v>397.38327026367199</c:v>
                </c:pt>
                <c:pt idx="4600">
                  <c:v>397.47082519531301</c:v>
                </c:pt>
                <c:pt idx="4601">
                  <c:v>397.55624389648398</c:v>
                </c:pt>
                <c:pt idx="4602">
                  <c:v>397.63815307617199</c:v>
                </c:pt>
                <c:pt idx="4603">
                  <c:v>397.72219848632801</c:v>
                </c:pt>
                <c:pt idx="4604">
                  <c:v>397.80831909179699</c:v>
                </c:pt>
                <c:pt idx="4605">
                  <c:v>397.89376831054699</c:v>
                </c:pt>
                <c:pt idx="4606">
                  <c:v>397.977783203125</c:v>
                </c:pt>
                <c:pt idx="4607">
                  <c:v>398.06393432617199</c:v>
                </c:pt>
                <c:pt idx="4608">
                  <c:v>398.14794921875</c:v>
                </c:pt>
                <c:pt idx="4609">
                  <c:v>398.23410034179699</c:v>
                </c:pt>
                <c:pt idx="4610">
                  <c:v>398.32025146484398</c:v>
                </c:pt>
                <c:pt idx="4611">
                  <c:v>398.40710449218801</c:v>
                </c:pt>
                <c:pt idx="4612">
                  <c:v>398.49392700195301</c:v>
                </c:pt>
                <c:pt idx="4613">
                  <c:v>398.58221435546898</c:v>
                </c:pt>
                <c:pt idx="4614">
                  <c:v>398.66903686523398</c:v>
                </c:pt>
                <c:pt idx="4615">
                  <c:v>398.75167846679699</c:v>
                </c:pt>
                <c:pt idx="4616">
                  <c:v>398.83709716796898</c:v>
                </c:pt>
                <c:pt idx="4617">
                  <c:v>398.92324829101602</c:v>
                </c:pt>
                <c:pt idx="4618">
                  <c:v>399.00796508789102</c:v>
                </c:pt>
                <c:pt idx="4619">
                  <c:v>399.09552001953102</c:v>
                </c:pt>
                <c:pt idx="4620">
                  <c:v>399.182373046875</c:v>
                </c:pt>
                <c:pt idx="4621">
                  <c:v>399.26641845703102</c:v>
                </c:pt>
                <c:pt idx="4622">
                  <c:v>399.35183715820301</c:v>
                </c:pt>
                <c:pt idx="4623">
                  <c:v>399.43728637695301</c:v>
                </c:pt>
                <c:pt idx="4624">
                  <c:v>399.52340698242199</c:v>
                </c:pt>
                <c:pt idx="4625">
                  <c:v>399.61380004882801</c:v>
                </c:pt>
                <c:pt idx="4626">
                  <c:v>399.70135498046898</c:v>
                </c:pt>
                <c:pt idx="4627">
                  <c:v>399.78961181640602</c:v>
                </c:pt>
                <c:pt idx="4628">
                  <c:v>399.87582397460898</c:v>
                </c:pt>
                <c:pt idx="4629">
                  <c:v>399.96075439453102</c:v>
                </c:pt>
                <c:pt idx="4630">
                  <c:v>400.04284667968801</c:v>
                </c:pt>
                <c:pt idx="4631">
                  <c:v>400.13345336914102</c:v>
                </c:pt>
                <c:pt idx="4632">
                  <c:v>400.221923828125</c:v>
                </c:pt>
                <c:pt idx="4633">
                  <c:v>400.30615234375</c:v>
                </c:pt>
                <c:pt idx="4634">
                  <c:v>400.39178466796898</c:v>
                </c:pt>
                <c:pt idx="4635">
                  <c:v>400.47885131835898</c:v>
                </c:pt>
                <c:pt idx="4636">
                  <c:v>400.56802368164102</c:v>
                </c:pt>
                <c:pt idx="4637">
                  <c:v>400.65719604492199</c:v>
                </c:pt>
                <c:pt idx="4638">
                  <c:v>400.74636840820301</c:v>
                </c:pt>
                <c:pt idx="4639">
                  <c:v>400.83483886718801</c:v>
                </c:pt>
                <c:pt idx="4640">
                  <c:v>400.92755126953102</c:v>
                </c:pt>
                <c:pt idx="4641">
                  <c:v>401.01321411132801</c:v>
                </c:pt>
                <c:pt idx="4642">
                  <c:v>401.10238647460898</c:v>
                </c:pt>
                <c:pt idx="4643">
                  <c:v>401.19226074218801</c:v>
                </c:pt>
                <c:pt idx="4644">
                  <c:v>401.28216552734398</c:v>
                </c:pt>
                <c:pt idx="4645">
                  <c:v>401.36709594726602</c:v>
                </c:pt>
                <c:pt idx="4646">
                  <c:v>401.45486450195301</c:v>
                </c:pt>
                <c:pt idx="4647">
                  <c:v>401.54049682617199</c:v>
                </c:pt>
                <c:pt idx="4648">
                  <c:v>401.62472534179699</c:v>
                </c:pt>
                <c:pt idx="4649">
                  <c:v>401.70965576171898</c:v>
                </c:pt>
                <c:pt idx="4650">
                  <c:v>401.79458618164102</c:v>
                </c:pt>
                <c:pt idx="4651">
                  <c:v>401.883056640625</c:v>
                </c:pt>
                <c:pt idx="4652">
                  <c:v>401.96939086914102</c:v>
                </c:pt>
                <c:pt idx="4653">
                  <c:v>402.05575561523398</c:v>
                </c:pt>
                <c:pt idx="4654">
                  <c:v>402.13854980468801</c:v>
                </c:pt>
                <c:pt idx="4655">
                  <c:v>402.22702026367199</c:v>
                </c:pt>
                <c:pt idx="4656">
                  <c:v>402.31195068359398</c:v>
                </c:pt>
                <c:pt idx="4657">
                  <c:v>402.39901733398398</c:v>
                </c:pt>
                <c:pt idx="4658">
                  <c:v>402.48889160156301</c:v>
                </c:pt>
                <c:pt idx="4659">
                  <c:v>402.57736206054699</c:v>
                </c:pt>
                <c:pt idx="4660">
                  <c:v>402.66372680664102</c:v>
                </c:pt>
                <c:pt idx="4661">
                  <c:v>402.74865722656301</c:v>
                </c:pt>
                <c:pt idx="4662">
                  <c:v>402.83358764648398</c:v>
                </c:pt>
                <c:pt idx="4663">
                  <c:v>402.919921875</c:v>
                </c:pt>
                <c:pt idx="4664">
                  <c:v>403.00558471679699</c:v>
                </c:pt>
                <c:pt idx="4665">
                  <c:v>403.08908081054699</c:v>
                </c:pt>
                <c:pt idx="4666">
                  <c:v>403.17755126953102</c:v>
                </c:pt>
                <c:pt idx="4667">
                  <c:v>403.26177978515602</c:v>
                </c:pt>
                <c:pt idx="4668">
                  <c:v>403.347412109375</c:v>
                </c:pt>
                <c:pt idx="4669">
                  <c:v>403.43588256835898</c:v>
                </c:pt>
                <c:pt idx="4670">
                  <c:v>403.52224731445301</c:v>
                </c:pt>
                <c:pt idx="4671">
                  <c:v>403.61282348632801</c:v>
                </c:pt>
                <c:pt idx="4672">
                  <c:v>403.70202636718801</c:v>
                </c:pt>
                <c:pt idx="4673">
                  <c:v>403.78976440429699</c:v>
                </c:pt>
                <c:pt idx="4674">
                  <c:v>403.87896728515602</c:v>
                </c:pt>
                <c:pt idx="4675">
                  <c:v>403.96813964843801</c:v>
                </c:pt>
                <c:pt idx="4676">
                  <c:v>404.05447387695301</c:v>
                </c:pt>
                <c:pt idx="4677">
                  <c:v>404.14294433593801</c:v>
                </c:pt>
                <c:pt idx="4678">
                  <c:v>404.23001098632801</c:v>
                </c:pt>
                <c:pt idx="4679">
                  <c:v>404.31494140625</c:v>
                </c:pt>
                <c:pt idx="4680">
                  <c:v>404.40200805664102</c:v>
                </c:pt>
                <c:pt idx="4681">
                  <c:v>404.48410034179699</c:v>
                </c:pt>
                <c:pt idx="4682">
                  <c:v>404.56689453125</c:v>
                </c:pt>
                <c:pt idx="4683">
                  <c:v>404.65182495117199</c:v>
                </c:pt>
                <c:pt idx="4684">
                  <c:v>404.73818969726602</c:v>
                </c:pt>
                <c:pt idx="4685">
                  <c:v>404.82736206054699</c:v>
                </c:pt>
                <c:pt idx="4686">
                  <c:v>404.91442871093801</c:v>
                </c:pt>
                <c:pt idx="4687">
                  <c:v>405.002197265625</c:v>
                </c:pt>
                <c:pt idx="4688">
                  <c:v>405.08782958984398</c:v>
                </c:pt>
                <c:pt idx="4689">
                  <c:v>405.17346191406301</c:v>
                </c:pt>
                <c:pt idx="4690">
                  <c:v>405.26333618164102</c:v>
                </c:pt>
                <c:pt idx="4691">
                  <c:v>405.34970092773398</c:v>
                </c:pt>
                <c:pt idx="4692">
                  <c:v>405.43957519531301</c:v>
                </c:pt>
                <c:pt idx="4693">
                  <c:v>405.52450561523398</c:v>
                </c:pt>
                <c:pt idx="4694">
                  <c:v>405.61087036132801</c:v>
                </c:pt>
                <c:pt idx="4695">
                  <c:v>405.69580078125</c:v>
                </c:pt>
                <c:pt idx="4696">
                  <c:v>405.78283691406301</c:v>
                </c:pt>
                <c:pt idx="4697">
                  <c:v>405.86636352539102</c:v>
                </c:pt>
                <c:pt idx="4698">
                  <c:v>405.954833984375</c:v>
                </c:pt>
                <c:pt idx="4699">
                  <c:v>406.04190063476602</c:v>
                </c:pt>
                <c:pt idx="4700">
                  <c:v>406.12683105468801</c:v>
                </c:pt>
                <c:pt idx="4701">
                  <c:v>406.21530151367199</c:v>
                </c:pt>
                <c:pt idx="4702">
                  <c:v>406.29879760742199</c:v>
                </c:pt>
                <c:pt idx="4703">
                  <c:v>406.38656616210898</c:v>
                </c:pt>
                <c:pt idx="4704">
                  <c:v>406.47433471679699</c:v>
                </c:pt>
                <c:pt idx="4705">
                  <c:v>406.56140136718801</c:v>
                </c:pt>
                <c:pt idx="4706">
                  <c:v>406.64633178710898</c:v>
                </c:pt>
                <c:pt idx="4707">
                  <c:v>406.73410034179699</c:v>
                </c:pt>
                <c:pt idx="4708">
                  <c:v>406.81619262695301</c:v>
                </c:pt>
                <c:pt idx="4709">
                  <c:v>406.90325927734398</c:v>
                </c:pt>
                <c:pt idx="4710">
                  <c:v>406.99029541015602</c:v>
                </c:pt>
                <c:pt idx="4711">
                  <c:v>407.07666015625</c:v>
                </c:pt>
                <c:pt idx="4712">
                  <c:v>407.16439819335898</c:v>
                </c:pt>
                <c:pt idx="4713">
                  <c:v>407.25146484375</c:v>
                </c:pt>
                <c:pt idx="4714">
                  <c:v>407.335693359375</c:v>
                </c:pt>
                <c:pt idx="4715">
                  <c:v>407.419921875</c:v>
                </c:pt>
                <c:pt idx="4716">
                  <c:v>407.50555419921898</c:v>
                </c:pt>
                <c:pt idx="4717">
                  <c:v>407.59118652343801</c:v>
                </c:pt>
                <c:pt idx="4718">
                  <c:v>407.67642211914102</c:v>
                </c:pt>
                <c:pt idx="4719">
                  <c:v>407.76165771484398</c:v>
                </c:pt>
                <c:pt idx="4720">
                  <c:v>407.84475708007801</c:v>
                </c:pt>
                <c:pt idx="4721">
                  <c:v>407.92929077148398</c:v>
                </c:pt>
                <c:pt idx="4722">
                  <c:v>408.01522827148398</c:v>
                </c:pt>
                <c:pt idx="4723">
                  <c:v>408.10330200195301</c:v>
                </c:pt>
                <c:pt idx="4724">
                  <c:v>408.18923950195301</c:v>
                </c:pt>
                <c:pt idx="4725">
                  <c:v>408.27587890625</c:v>
                </c:pt>
                <c:pt idx="4726">
                  <c:v>408.36041259765602</c:v>
                </c:pt>
                <c:pt idx="4727">
                  <c:v>408.44491577148398</c:v>
                </c:pt>
                <c:pt idx="4728">
                  <c:v>408.53228759765602</c:v>
                </c:pt>
                <c:pt idx="4729">
                  <c:v>408.61752319335898</c:v>
                </c:pt>
                <c:pt idx="4730">
                  <c:v>408.70346069335898</c:v>
                </c:pt>
                <c:pt idx="4731">
                  <c:v>408.78939819335898</c:v>
                </c:pt>
                <c:pt idx="4732">
                  <c:v>408.87390136718801</c:v>
                </c:pt>
                <c:pt idx="4733">
                  <c:v>408.95913696289102</c:v>
                </c:pt>
                <c:pt idx="4734">
                  <c:v>409.04721069335898</c:v>
                </c:pt>
                <c:pt idx="4735">
                  <c:v>409.13314819335898</c:v>
                </c:pt>
                <c:pt idx="4736">
                  <c:v>409.21978759765602</c:v>
                </c:pt>
                <c:pt idx="4737">
                  <c:v>409.30502319335898</c:v>
                </c:pt>
                <c:pt idx="4738">
                  <c:v>409.39376831054699</c:v>
                </c:pt>
                <c:pt idx="4739">
                  <c:v>409.48324584960898</c:v>
                </c:pt>
                <c:pt idx="4740">
                  <c:v>409.56848144531301</c:v>
                </c:pt>
                <c:pt idx="4741">
                  <c:v>409.65298461914102</c:v>
                </c:pt>
                <c:pt idx="4742">
                  <c:v>409.74246215820301</c:v>
                </c:pt>
                <c:pt idx="4743">
                  <c:v>409.82699584960898</c:v>
                </c:pt>
                <c:pt idx="4744">
                  <c:v>409.91293334960898</c:v>
                </c:pt>
                <c:pt idx="4745">
                  <c:v>409.99816894531301</c:v>
                </c:pt>
                <c:pt idx="4746">
                  <c:v>410.08551025390602</c:v>
                </c:pt>
                <c:pt idx="4747">
                  <c:v>410.17495727539102</c:v>
                </c:pt>
                <c:pt idx="4748">
                  <c:v>410.26232910156301</c:v>
                </c:pt>
                <c:pt idx="4749">
                  <c:v>410.34683227539102</c:v>
                </c:pt>
                <c:pt idx="4750">
                  <c:v>410.43630981445301</c:v>
                </c:pt>
                <c:pt idx="4751">
                  <c:v>410.52575683593801</c:v>
                </c:pt>
                <c:pt idx="4752">
                  <c:v>410.61169433593801</c:v>
                </c:pt>
                <c:pt idx="4753">
                  <c:v>410.69976806640602</c:v>
                </c:pt>
                <c:pt idx="4754">
                  <c:v>410.78427124023398</c:v>
                </c:pt>
                <c:pt idx="4755">
                  <c:v>410.87094116210898</c:v>
                </c:pt>
                <c:pt idx="4756">
                  <c:v>410.95404052734398</c:v>
                </c:pt>
                <c:pt idx="4757">
                  <c:v>411.03927612304699</c:v>
                </c:pt>
                <c:pt idx="4758">
                  <c:v>411.12451171875</c:v>
                </c:pt>
                <c:pt idx="4759">
                  <c:v>411.20974731445301</c:v>
                </c:pt>
                <c:pt idx="4760">
                  <c:v>411.29638671875</c:v>
                </c:pt>
                <c:pt idx="4761">
                  <c:v>411.38232421875</c:v>
                </c:pt>
                <c:pt idx="4762">
                  <c:v>411.46826171875</c:v>
                </c:pt>
                <c:pt idx="4763">
                  <c:v>411.55279541015602</c:v>
                </c:pt>
                <c:pt idx="4764">
                  <c:v>411.64083862304699</c:v>
                </c:pt>
                <c:pt idx="4765">
                  <c:v>411.72821044921898</c:v>
                </c:pt>
                <c:pt idx="4766">
                  <c:v>411.81555175781301</c:v>
                </c:pt>
                <c:pt idx="4767">
                  <c:v>411.90008544921898</c:v>
                </c:pt>
                <c:pt idx="4768">
                  <c:v>411.98602294921898</c:v>
                </c:pt>
                <c:pt idx="4769">
                  <c:v>412.070556640625</c:v>
                </c:pt>
                <c:pt idx="4770">
                  <c:v>412.15155029296898</c:v>
                </c:pt>
                <c:pt idx="4771">
                  <c:v>412.236083984375</c:v>
                </c:pt>
                <c:pt idx="4772">
                  <c:v>412.32131958007801</c:v>
                </c:pt>
                <c:pt idx="4773">
                  <c:v>412.407958984375</c:v>
                </c:pt>
                <c:pt idx="4774">
                  <c:v>412.49459838867199</c:v>
                </c:pt>
                <c:pt idx="4775">
                  <c:v>412.58053588867199</c:v>
                </c:pt>
                <c:pt idx="4776">
                  <c:v>412.67001342773398</c:v>
                </c:pt>
                <c:pt idx="4777">
                  <c:v>412.76016235351602</c:v>
                </c:pt>
                <c:pt idx="4778">
                  <c:v>412.84469604492199</c:v>
                </c:pt>
                <c:pt idx="4779">
                  <c:v>412.93063354492199</c:v>
                </c:pt>
                <c:pt idx="4780">
                  <c:v>413.01867675781301</c:v>
                </c:pt>
                <c:pt idx="4781">
                  <c:v>413.10461425781301</c:v>
                </c:pt>
                <c:pt idx="4782">
                  <c:v>413.18844604492199</c:v>
                </c:pt>
                <c:pt idx="4783">
                  <c:v>413.27157592773398</c:v>
                </c:pt>
                <c:pt idx="4784">
                  <c:v>413.35681152343801</c:v>
                </c:pt>
                <c:pt idx="4785">
                  <c:v>413.44061279296898</c:v>
                </c:pt>
                <c:pt idx="4786">
                  <c:v>413.525146484375</c:v>
                </c:pt>
                <c:pt idx="4787">
                  <c:v>413.60897827148398</c:v>
                </c:pt>
                <c:pt idx="4788">
                  <c:v>413.69631958007801</c:v>
                </c:pt>
                <c:pt idx="4789">
                  <c:v>413.78509521484398</c:v>
                </c:pt>
                <c:pt idx="4790">
                  <c:v>413.87103271484398</c:v>
                </c:pt>
                <c:pt idx="4791">
                  <c:v>413.961181640625</c:v>
                </c:pt>
                <c:pt idx="4792">
                  <c:v>414.04925537109398</c:v>
                </c:pt>
                <c:pt idx="4793">
                  <c:v>414.13800048828102</c:v>
                </c:pt>
                <c:pt idx="4794">
                  <c:v>414.22393798828102</c:v>
                </c:pt>
                <c:pt idx="4795">
                  <c:v>414.31268310546898</c:v>
                </c:pt>
                <c:pt idx="4796">
                  <c:v>414.39862060546898</c:v>
                </c:pt>
                <c:pt idx="4797">
                  <c:v>414.48596191406301</c:v>
                </c:pt>
                <c:pt idx="4798">
                  <c:v>414.57119750976602</c:v>
                </c:pt>
                <c:pt idx="4799">
                  <c:v>414.65573120117199</c:v>
                </c:pt>
                <c:pt idx="4800">
                  <c:v>414.74591064453102</c:v>
                </c:pt>
                <c:pt idx="4801">
                  <c:v>414.82830810546898</c:v>
                </c:pt>
                <c:pt idx="4802">
                  <c:v>414.912841796875</c:v>
                </c:pt>
                <c:pt idx="4803">
                  <c:v>414.99948120117199</c:v>
                </c:pt>
                <c:pt idx="4804">
                  <c:v>415.08050537109398</c:v>
                </c:pt>
                <c:pt idx="4805">
                  <c:v>415.16433715820301</c:v>
                </c:pt>
                <c:pt idx="4806">
                  <c:v>415.2509765625</c:v>
                </c:pt>
                <c:pt idx="4807">
                  <c:v>415.33551025390602</c:v>
                </c:pt>
                <c:pt idx="4808">
                  <c:v>415.42218017578102</c:v>
                </c:pt>
                <c:pt idx="4809">
                  <c:v>415.50814819335898</c:v>
                </c:pt>
                <c:pt idx="4810">
                  <c:v>415.59130859375</c:v>
                </c:pt>
                <c:pt idx="4811">
                  <c:v>415.67376708984398</c:v>
                </c:pt>
                <c:pt idx="4812">
                  <c:v>415.75830078125</c:v>
                </c:pt>
                <c:pt idx="4813">
                  <c:v>415.84356689453102</c:v>
                </c:pt>
                <c:pt idx="4814">
                  <c:v>415.93518066406301</c:v>
                </c:pt>
                <c:pt idx="4815">
                  <c:v>416.02114868164102</c:v>
                </c:pt>
                <c:pt idx="4816">
                  <c:v>416.10501098632801</c:v>
                </c:pt>
                <c:pt idx="4817">
                  <c:v>416.19168090820301</c:v>
                </c:pt>
                <c:pt idx="4818">
                  <c:v>416.27413940429699</c:v>
                </c:pt>
                <c:pt idx="4819">
                  <c:v>416.360107421875</c:v>
                </c:pt>
                <c:pt idx="4820">
                  <c:v>416.44677734375</c:v>
                </c:pt>
                <c:pt idx="4821">
                  <c:v>416.53698730468801</c:v>
                </c:pt>
                <c:pt idx="4822">
                  <c:v>416.62576293945301</c:v>
                </c:pt>
                <c:pt idx="4823">
                  <c:v>416.71102905273398</c:v>
                </c:pt>
                <c:pt idx="4824">
                  <c:v>416.79772949218801</c:v>
                </c:pt>
                <c:pt idx="4825">
                  <c:v>416.88720703125</c:v>
                </c:pt>
                <c:pt idx="4826">
                  <c:v>416.97457885742199</c:v>
                </c:pt>
                <c:pt idx="4827">
                  <c:v>417.06268310546898</c:v>
                </c:pt>
                <c:pt idx="4828">
                  <c:v>417.15499877929699</c:v>
                </c:pt>
                <c:pt idx="4829">
                  <c:v>417.24237060546898</c:v>
                </c:pt>
                <c:pt idx="4830">
                  <c:v>417.32904052734398</c:v>
                </c:pt>
                <c:pt idx="4831">
                  <c:v>417.414306640625</c:v>
                </c:pt>
                <c:pt idx="4832">
                  <c:v>417.5009765625</c:v>
                </c:pt>
                <c:pt idx="4833">
                  <c:v>417.58767700195301</c:v>
                </c:pt>
                <c:pt idx="4834">
                  <c:v>417.67224121093801</c:v>
                </c:pt>
                <c:pt idx="4835">
                  <c:v>417.75537109375</c:v>
                </c:pt>
                <c:pt idx="4836">
                  <c:v>417.84133911132801</c:v>
                </c:pt>
                <c:pt idx="4837">
                  <c:v>417.92590332031301</c:v>
                </c:pt>
                <c:pt idx="4838">
                  <c:v>418.009765625</c:v>
                </c:pt>
                <c:pt idx="4839">
                  <c:v>418.09786987304699</c:v>
                </c:pt>
                <c:pt idx="4840">
                  <c:v>418.18170166015602</c:v>
                </c:pt>
                <c:pt idx="4841">
                  <c:v>418.26910400390602</c:v>
                </c:pt>
                <c:pt idx="4842">
                  <c:v>418.35153198242199</c:v>
                </c:pt>
                <c:pt idx="4843">
                  <c:v>418.43963623046898</c:v>
                </c:pt>
                <c:pt idx="4844">
                  <c:v>418.52770996093801</c:v>
                </c:pt>
                <c:pt idx="4845">
                  <c:v>418.61578369140602</c:v>
                </c:pt>
                <c:pt idx="4846">
                  <c:v>418.70318603515602</c:v>
                </c:pt>
                <c:pt idx="4847">
                  <c:v>418.78701782226602</c:v>
                </c:pt>
                <c:pt idx="4848">
                  <c:v>418.87228393554699</c:v>
                </c:pt>
                <c:pt idx="4849">
                  <c:v>418.958984375</c:v>
                </c:pt>
                <c:pt idx="4850">
                  <c:v>419.04495239257801</c:v>
                </c:pt>
                <c:pt idx="4851">
                  <c:v>419.13021850585898</c:v>
                </c:pt>
                <c:pt idx="4852">
                  <c:v>419.22039794921898</c:v>
                </c:pt>
                <c:pt idx="4853">
                  <c:v>419.30780029296898</c:v>
                </c:pt>
                <c:pt idx="4854">
                  <c:v>419.39376831054699</c:v>
                </c:pt>
                <c:pt idx="4855">
                  <c:v>419.47833251953102</c:v>
                </c:pt>
                <c:pt idx="4856">
                  <c:v>419.56359863281301</c:v>
                </c:pt>
                <c:pt idx="4857">
                  <c:v>419.65237426757801</c:v>
                </c:pt>
                <c:pt idx="4858">
                  <c:v>419.74118041992199</c:v>
                </c:pt>
                <c:pt idx="4859">
                  <c:v>419.82574462890602</c:v>
                </c:pt>
                <c:pt idx="4860">
                  <c:v>419.91592407226602</c:v>
                </c:pt>
                <c:pt idx="4861">
                  <c:v>420.00543212890602</c:v>
                </c:pt>
                <c:pt idx="4862">
                  <c:v>420.09210205078102</c:v>
                </c:pt>
                <c:pt idx="4863">
                  <c:v>420.17666625976602</c:v>
                </c:pt>
                <c:pt idx="4864">
                  <c:v>420.26263427734398</c:v>
                </c:pt>
                <c:pt idx="4865">
                  <c:v>420.35000610351602</c:v>
                </c:pt>
                <c:pt idx="4866">
                  <c:v>420.43597412109398</c:v>
                </c:pt>
                <c:pt idx="4867">
                  <c:v>420.52337646484398</c:v>
                </c:pt>
                <c:pt idx="4868">
                  <c:v>420.60650634765602</c:v>
                </c:pt>
                <c:pt idx="4869">
                  <c:v>420.69320678710898</c:v>
                </c:pt>
                <c:pt idx="4870">
                  <c:v>420.77987670898398</c:v>
                </c:pt>
                <c:pt idx="4871">
                  <c:v>420.86514282226602</c:v>
                </c:pt>
                <c:pt idx="4872">
                  <c:v>420.95251464843801</c:v>
                </c:pt>
                <c:pt idx="4873">
                  <c:v>421.03778076171898</c:v>
                </c:pt>
                <c:pt idx="4874">
                  <c:v>421.123046875</c:v>
                </c:pt>
                <c:pt idx="4875">
                  <c:v>421.209716796875</c:v>
                </c:pt>
                <c:pt idx="4876">
                  <c:v>421.29922485351602</c:v>
                </c:pt>
                <c:pt idx="4877">
                  <c:v>421.38800048828102</c:v>
                </c:pt>
                <c:pt idx="4878">
                  <c:v>421.47467041015602</c:v>
                </c:pt>
                <c:pt idx="4879">
                  <c:v>421.55853271484398</c:v>
                </c:pt>
                <c:pt idx="4880">
                  <c:v>421.64309692382801</c:v>
                </c:pt>
                <c:pt idx="4881">
                  <c:v>421.72906494140602</c:v>
                </c:pt>
                <c:pt idx="4882">
                  <c:v>421.81433105468801</c:v>
                </c:pt>
                <c:pt idx="4883">
                  <c:v>421.90173339843801</c:v>
                </c:pt>
                <c:pt idx="4884">
                  <c:v>421.98629760742199</c:v>
                </c:pt>
                <c:pt idx="4885">
                  <c:v>422.07083129882801</c:v>
                </c:pt>
                <c:pt idx="4886">
                  <c:v>422.15823364257801</c:v>
                </c:pt>
                <c:pt idx="4887">
                  <c:v>422.24066162109398</c:v>
                </c:pt>
                <c:pt idx="4888">
                  <c:v>422.32736206054699</c:v>
                </c:pt>
                <c:pt idx="4889">
                  <c:v>422.41403198242199</c:v>
                </c:pt>
                <c:pt idx="4890">
                  <c:v>422.5</c:v>
                </c:pt>
                <c:pt idx="4891">
                  <c:v>422.58596801757801</c:v>
                </c:pt>
                <c:pt idx="4892">
                  <c:v>422.67474365234398</c:v>
                </c:pt>
                <c:pt idx="4893">
                  <c:v>422.75930786132801</c:v>
                </c:pt>
                <c:pt idx="4894">
                  <c:v>422.84811401367199</c:v>
                </c:pt>
                <c:pt idx="4895">
                  <c:v>422.93759155273398</c:v>
                </c:pt>
                <c:pt idx="4896">
                  <c:v>423.02218627929699</c:v>
                </c:pt>
                <c:pt idx="4897">
                  <c:v>423.11019897460898</c:v>
                </c:pt>
                <c:pt idx="4898">
                  <c:v>423.19818115234398</c:v>
                </c:pt>
                <c:pt idx="4899">
                  <c:v>423.28405761718801</c:v>
                </c:pt>
                <c:pt idx="4900">
                  <c:v>423.36926269531301</c:v>
                </c:pt>
                <c:pt idx="4901">
                  <c:v>423.45584106445301</c:v>
                </c:pt>
                <c:pt idx="4902">
                  <c:v>423.53894042968801</c:v>
                </c:pt>
                <c:pt idx="4903">
                  <c:v>423.62692260742199</c:v>
                </c:pt>
                <c:pt idx="4904">
                  <c:v>423.71212768554699</c:v>
                </c:pt>
                <c:pt idx="4905">
                  <c:v>423.79452514648398</c:v>
                </c:pt>
                <c:pt idx="4906">
                  <c:v>423.87832641601602</c:v>
                </c:pt>
                <c:pt idx="4907">
                  <c:v>423.96002197265602</c:v>
                </c:pt>
                <c:pt idx="4908">
                  <c:v>424.04312133789102</c:v>
                </c:pt>
                <c:pt idx="4909">
                  <c:v>424.12832641601602</c:v>
                </c:pt>
                <c:pt idx="4910">
                  <c:v>424.21490478515602</c:v>
                </c:pt>
                <c:pt idx="4911">
                  <c:v>424.29870605468801</c:v>
                </c:pt>
                <c:pt idx="4912">
                  <c:v>424.38531494140602</c:v>
                </c:pt>
                <c:pt idx="4913">
                  <c:v>424.46771240234398</c:v>
                </c:pt>
                <c:pt idx="4914">
                  <c:v>424.55358886718801</c:v>
                </c:pt>
                <c:pt idx="4915">
                  <c:v>424.64227294921898</c:v>
                </c:pt>
                <c:pt idx="4916">
                  <c:v>424.72817993164102</c:v>
                </c:pt>
                <c:pt idx="4917">
                  <c:v>424.81405639648398</c:v>
                </c:pt>
                <c:pt idx="4918">
                  <c:v>424.89715576171898</c:v>
                </c:pt>
                <c:pt idx="4919">
                  <c:v>424.98165893554699</c:v>
                </c:pt>
                <c:pt idx="4920">
                  <c:v>425.06686401367199</c:v>
                </c:pt>
                <c:pt idx="4921">
                  <c:v>425.15762329101602</c:v>
                </c:pt>
                <c:pt idx="4922">
                  <c:v>425.24212646484398</c:v>
                </c:pt>
                <c:pt idx="4923">
                  <c:v>425.33010864257801</c:v>
                </c:pt>
                <c:pt idx="4924">
                  <c:v>425.416015625</c:v>
                </c:pt>
                <c:pt idx="4925">
                  <c:v>425.49911499023398</c:v>
                </c:pt>
                <c:pt idx="4926">
                  <c:v>425.58428955078102</c:v>
                </c:pt>
                <c:pt idx="4927">
                  <c:v>425.6708984375</c:v>
                </c:pt>
                <c:pt idx="4928">
                  <c:v>425.75677490234398</c:v>
                </c:pt>
                <c:pt idx="4929">
                  <c:v>425.84478759765602</c:v>
                </c:pt>
                <c:pt idx="4930">
                  <c:v>425.92926025390602</c:v>
                </c:pt>
                <c:pt idx="4931">
                  <c:v>426.00747680664102</c:v>
                </c:pt>
                <c:pt idx="4932">
                  <c:v>426.09127807617199</c:v>
                </c:pt>
                <c:pt idx="4933">
                  <c:v>426.17437744140602</c:v>
                </c:pt>
                <c:pt idx="4934">
                  <c:v>426.26025390625</c:v>
                </c:pt>
                <c:pt idx="4935">
                  <c:v>426.34756469726602</c:v>
                </c:pt>
                <c:pt idx="4936">
                  <c:v>426.43273925781301</c:v>
                </c:pt>
                <c:pt idx="4937">
                  <c:v>426.51724243164102</c:v>
                </c:pt>
                <c:pt idx="4938">
                  <c:v>426.60452270507801</c:v>
                </c:pt>
                <c:pt idx="4939">
                  <c:v>426.69183349609398</c:v>
                </c:pt>
                <c:pt idx="4940">
                  <c:v>426.77911376953102</c:v>
                </c:pt>
                <c:pt idx="4941">
                  <c:v>426.86569213867199</c:v>
                </c:pt>
                <c:pt idx="4942">
                  <c:v>426.95159912109398</c:v>
                </c:pt>
                <c:pt idx="4943">
                  <c:v>427.04168701171898</c:v>
                </c:pt>
                <c:pt idx="4944">
                  <c:v>427.12478637695301</c:v>
                </c:pt>
                <c:pt idx="4945">
                  <c:v>427.2099609375</c:v>
                </c:pt>
                <c:pt idx="4946">
                  <c:v>427.29376220703102</c:v>
                </c:pt>
                <c:pt idx="4947">
                  <c:v>427.38244628906301</c:v>
                </c:pt>
                <c:pt idx="4948">
                  <c:v>427.47042846679699</c:v>
                </c:pt>
                <c:pt idx="4949">
                  <c:v>427.554931640625</c:v>
                </c:pt>
                <c:pt idx="4950">
                  <c:v>427.63943481445301</c:v>
                </c:pt>
                <c:pt idx="4951">
                  <c:v>427.72741699218801</c:v>
                </c:pt>
                <c:pt idx="4952">
                  <c:v>427.81332397460898</c:v>
                </c:pt>
                <c:pt idx="4953">
                  <c:v>427.89849853515602</c:v>
                </c:pt>
                <c:pt idx="4954">
                  <c:v>427.98580932617199</c:v>
                </c:pt>
                <c:pt idx="4955">
                  <c:v>428.07238769531301</c:v>
                </c:pt>
                <c:pt idx="4956">
                  <c:v>428.16177368164102</c:v>
                </c:pt>
                <c:pt idx="4957">
                  <c:v>428.24905395507801</c:v>
                </c:pt>
                <c:pt idx="4958">
                  <c:v>428.3349609375</c:v>
                </c:pt>
                <c:pt idx="4959">
                  <c:v>428.42153930664102</c:v>
                </c:pt>
                <c:pt idx="4960">
                  <c:v>428.50674438476602</c:v>
                </c:pt>
                <c:pt idx="4961">
                  <c:v>428.59124755859398</c:v>
                </c:pt>
                <c:pt idx="4962">
                  <c:v>428.67642211914102</c:v>
                </c:pt>
                <c:pt idx="4963">
                  <c:v>428.76022338867199</c:v>
                </c:pt>
                <c:pt idx="4964">
                  <c:v>428.84750366210898</c:v>
                </c:pt>
                <c:pt idx="4965">
                  <c:v>428.93548583984398</c:v>
                </c:pt>
                <c:pt idx="4966">
                  <c:v>429.01858520507801</c:v>
                </c:pt>
                <c:pt idx="4967">
                  <c:v>429.10031127929699</c:v>
                </c:pt>
                <c:pt idx="4968">
                  <c:v>429.18688964843801</c:v>
                </c:pt>
                <c:pt idx="4969">
                  <c:v>429.274169921875</c:v>
                </c:pt>
                <c:pt idx="4970">
                  <c:v>429.359375</c:v>
                </c:pt>
                <c:pt idx="4971">
                  <c:v>429.44528198242199</c:v>
                </c:pt>
                <c:pt idx="4972">
                  <c:v>429.53396606445301</c:v>
                </c:pt>
                <c:pt idx="4973">
                  <c:v>429.61984252929699</c:v>
                </c:pt>
                <c:pt idx="4974">
                  <c:v>429.70364379882801</c:v>
                </c:pt>
                <c:pt idx="4975">
                  <c:v>429.783935546875</c:v>
                </c:pt>
                <c:pt idx="4976">
                  <c:v>429.87054443359398</c:v>
                </c:pt>
                <c:pt idx="4977">
                  <c:v>429.95782470703102</c:v>
                </c:pt>
                <c:pt idx="4978">
                  <c:v>430.04162597656301</c:v>
                </c:pt>
                <c:pt idx="4979">
                  <c:v>430.12542724609398</c:v>
                </c:pt>
                <c:pt idx="4980">
                  <c:v>430.21481323242199</c:v>
                </c:pt>
                <c:pt idx="4981">
                  <c:v>430.29998779296898</c:v>
                </c:pt>
                <c:pt idx="4982">
                  <c:v>430.38519287109398</c:v>
                </c:pt>
                <c:pt idx="4983">
                  <c:v>430.47247314453102</c:v>
                </c:pt>
                <c:pt idx="4984">
                  <c:v>430.55838012695301</c:v>
                </c:pt>
                <c:pt idx="4985">
                  <c:v>430.64706420898398</c:v>
                </c:pt>
                <c:pt idx="4986">
                  <c:v>430.73464965820301</c:v>
                </c:pt>
                <c:pt idx="4987">
                  <c:v>430.81863403320301</c:v>
                </c:pt>
                <c:pt idx="4988">
                  <c:v>430.9033203125</c:v>
                </c:pt>
                <c:pt idx="4989">
                  <c:v>430.98800659179699</c:v>
                </c:pt>
                <c:pt idx="4990">
                  <c:v>431.0712890625</c:v>
                </c:pt>
                <c:pt idx="4991">
                  <c:v>431.15734863281301</c:v>
                </c:pt>
                <c:pt idx="4992">
                  <c:v>431.243408203125</c:v>
                </c:pt>
                <c:pt idx="4993">
                  <c:v>431.32949829101602</c:v>
                </c:pt>
                <c:pt idx="4994">
                  <c:v>431.41555786132801</c:v>
                </c:pt>
                <c:pt idx="4995">
                  <c:v>431.49884033203102</c:v>
                </c:pt>
                <c:pt idx="4996">
                  <c:v>431.58212280273398</c:v>
                </c:pt>
                <c:pt idx="4997">
                  <c:v>431.66818237304699</c:v>
                </c:pt>
                <c:pt idx="4998">
                  <c:v>431.75427246093801</c:v>
                </c:pt>
                <c:pt idx="4999">
                  <c:v>431.83963012695301</c:v>
                </c:pt>
                <c:pt idx="5000">
                  <c:v>431.92361450195301</c:v>
                </c:pt>
                <c:pt idx="5001">
                  <c:v>432.00900268554699</c:v>
                </c:pt>
                <c:pt idx="5002">
                  <c:v>432.09573364257801</c:v>
                </c:pt>
                <c:pt idx="5003">
                  <c:v>432.18249511718801</c:v>
                </c:pt>
                <c:pt idx="5004">
                  <c:v>432.26788330078102</c:v>
                </c:pt>
                <c:pt idx="5005">
                  <c:v>432.35671997070301</c:v>
                </c:pt>
                <c:pt idx="5006">
                  <c:v>432.44348144531301</c:v>
                </c:pt>
                <c:pt idx="5007">
                  <c:v>432.52816772460898</c:v>
                </c:pt>
                <c:pt idx="5008">
                  <c:v>432.61560058593801</c:v>
                </c:pt>
                <c:pt idx="5009">
                  <c:v>432.70306396484398</c:v>
                </c:pt>
                <c:pt idx="5010">
                  <c:v>432.78912353515602</c:v>
                </c:pt>
                <c:pt idx="5011">
                  <c:v>432.878662109375</c:v>
                </c:pt>
                <c:pt idx="5012">
                  <c:v>432.96127319335898</c:v>
                </c:pt>
                <c:pt idx="5013">
                  <c:v>433.046630859375</c:v>
                </c:pt>
                <c:pt idx="5014">
                  <c:v>433.13409423828102</c:v>
                </c:pt>
                <c:pt idx="5015">
                  <c:v>433.21875</c:v>
                </c:pt>
                <c:pt idx="5016">
                  <c:v>433.30691528320301</c:v>
                </c:pt>
                <c:pt idx="5017">
                  <c:v>433.39505004882801</c:v>
                </c:pt>
                <c:pt idx="5018">
                  <c:v>433.47836303710898</c:v>
                </c:pt>
                <c:pt idx="5019">
                  <c:v>433.56579589843801</c:v>
                </c:pt>
                <c:pt idx="5020">
                  <c:v>433.65185546875</c:v>
                </c:pt>
                <c:pt idx="5021">
                  <c:v>433.73654174804699</c:v>
                </c:pt>
                <c:pt idx="5022">
                  <c:v>433.82260131835898</c:v>
                </c:pt>
                <c:pt idx="5023">
                  <c:v>433.90588378906301</c:v>
                </c:pt>
                <c:pt idx="5024">
                  <c:v>433.98641967773398</c:v>
                </c:pt>
                <c:pt idx="5025">
                  <c:v>434.07318115234398</c:v>
                </c:pt>
                <c:pt idx="5026">
                  <c:v>434.15576171875</c:v>
                </c:pt>
                <c:pt idx="5027">
                  <c:v>434.23904418945301</c:v>
                </c:pt>
                <c:pt idx="5028">
                  <c:v>434.32650756835898</c:v>
                </c:pt>
                <c:pt idx="5029">
                  <c:v>434.40841674804699</c:v>
                </c:pt>
                <c:pt idx="5030">
                  <c:v>434.495849609375</c:v>
                </c:pt>
                <c:pt idx="5031">
                  <c:v>434.579833984375</c:v>
                </c:pt>
                <c:pt idx="5032">
                  <c:v>434.66522216796898</c:v>
                </c:pt>
                <c:pt idx="5033">
                  <c:v>434.75198364257801</c:v>
                </c:pt>
                <c:pt idx="5034">
                  <c:v>434.84359741210898</c:v>
                </c:pt>
                <c:pt idx="5035">
                  <c:v>434.93106079101602</c:v>
                </c:pt>
                <c:pt idx="5036">
                  <c:v>435.017822265625</c:v>
                </c:pt>
                <c:pt idx="5037">
                  <c:v>435.10733032226602</c:v>
                </c:pt>
                <c:pt idx="5038">
                  <c:v>435.19549560546898</c:v>
                </c:pt>
                <c:pt idx="5039">
                  <c:v>435.28225708007801</c:v>
                </c:pt>
                <c:pt idx="5040">
                  <c:v>435.36761474609398</c:v>
                </c:pt>
                <c:pt idx="5041">
                  <c:v>435.45437622070301</c:v>
                </c:pt>
                <c:pt idx="5042">
                  <c:v>435.54113769531301</c:v>
                </c:pt>
                <c:pt idx="5043">
                  <c:v>435.62582397460898</c:v>
                </c:pt>
                <c:pt idx="5044">
                  <c:v>435.70910644531301</c:v>
                </c:pt>
                <c:pt idx="5045">
                  <c:v>435.78961181640602</c:v>
                </c:pt>
                <c:pt idx="5046">
                  <c:v>435.87637329101602</c:v>
                </c:pt>
                <c:pt idx="5047">
                  <c:v>435.96035766601602</c:v>
                </c:pt>
                <c:pt idx="5048">
                  <c:v>436.04226684570301</c:v>
                </c:pt>
                <c:pt idx="5049">
                  <c:v>436.131103515625</c:v>
                </c:pt>
                <c:pt idx="5050">
                  <c:v>436.21856689453102</c:v>
                </c:pt>
                <c:pt idx="5051">
                  <c:v>436.30532836914102</c:v>
                </c:pt>
                <c:pt idx="5052">
                  <c:v>436.38998413085898</c:v>
                </c:pt>
                <c:pt idx="5053">
                  <c:v>436.47396850585898</c:v>
                </c:pt>
                <c:pt idx="5054">
                  <c:v>436.56005859375</c:v>
                </c:pt>
                <c:pt idx="5055">
                  <c:v>436.64889526367199</c:v>
                </c:pt>
                <c:pt idx="5056">
                  <c:v>436.73147583007801</c:v>
                </c:pt>
                <c:pt idx="5057">
                  <c:v>436.81686401367199</c:v>
                </c:pt>
                <c:pt idx="5058">
                  <c:v>436.90570068359398</c:v>
                </c:pt>
                <c:pt idx="5059">
                  <c:v>436.99105834960898</c:v>
                </c:pt>
                <c:pt idx="5060">
                  <c:v>437.07504272460898</c:v>
                </c:pt>
                <c:pt idx="5061">
                  <c:v>437.15835571289102</c:v>
                </c:pt>
                <c:pt idx="5062">
                  <c:v>437.24371337890602</c:v>
                </c:pt>
                <c:pt idx="5063">
                  <c:v>437.33255004882801</c:v>
                </c:pt>
                <c:pt idx="5064">
                  <c:v>437.41860961914102</c:v>
                </c:pt>
                <c:pt idx="5065">
                  <c:v>437.50329589843801</c:v>
                </c:pt>
                <c:pt idx="5066">
                  <c:v>437.59213256835898</c:v>
                </c:pt>
                <c:pt idx="5067">
                  <c:v>437.67611694335898</c:v>
                </c:pt>
                <c:pt idx="5068">
                  <c:v>437.75802612304699</c:v>
                </c:pt>
                <c:pt idx="5069">
                  <c:v>437.84060668945301</c:v>
                </c:pt>
                <c:pt idx="5070">
                  <c:v>437.92529296875</c:v>
                </c:pt>
                <c:pt idx="5071">
                  <c:v>438.01345825195301</c:v>
                </c:pt>
                <c:pt idx="5072">
                  <c:v>438.102294921875</c:v>
                </c:pt>
                <c:pt idx="5073">
                  <c:v>438.18765258789102</c:v>
                </c:pt>
                <c:pt idx="5074">
                  <c:v>438.27371215820301</c:v>
                </c:pt>
                <c:pt idx="5075">
                  <c:v>438.35885620117199</c:v>
                </c:pt>
                <c:pt idx="5076">
                  <c:v>438.44674682617199</c:v>
                </c:pt>
                <c:pt idx="5077">
                  <c:v>438.533935546875</c:v>
                </c:pt>
                <c:pt idx="5078">
                  <c:v>438.62319946289102</c:v>
                </c:pt>
                <c:pt idx="5079">
                  <c:v>438.70901489257801</c:v>
                </c:pt>
                <c:pt idx="5080">
                  <c:v>438.79898071289102</c:v>
                </c:pt>
                <c:pt idx="5081">
                  <c:v>438.88201904296898</c:v>
                </c:pt>
                <c:pt idx="5082">
                  <c:v>438.96646118164102</c:v>
                </c:pt>
                <c:pt idx="5083">
                  <c:v>439.05364990234398</c:v>
                </c:pt>
                <c:pt idx="5084">
                  <c:v>439.13876342773398</c:v>
                </c:pt>
                <c:pt idx="5085">
                  <c:v>439.22457885742199</c:v>
                </c:pt>
                <c:pt idx="5086">
                  <c:v>439.30554199218801</c:v>
                </c:pt>
                <c:pt idx="5087">
                  <c:v>439.391357421875</c:v>
                </c:pt>
                <c:pt idx="5088">
                  <c:v>439.48132324218801</c:v>
                </c:pt>
                <c:pt idx="5089">
                  <c:v>439.56988525390602</c:v>
                </c:pt>
                <c:pt idx="5090">
                  <c:v>439.65362548828102</c:v>
                </c:pt>
                <c:pt idx="5091">
                  <c:v>439.74011230468801</c:v>
                </c:pt>
                <c:pt idx="5092">
                  <c:v>439.82733154296898</c:v>
                </c:pt>
                <c:pt idx="5093">
                  <c:v>439.913818359375</c:v>
                </c:pt>
                <c:pt idx="5094">
                  <c:v>439.99685668945301</c:v>
                </c:pt>
                <c:pt idx="5095">
                  <c:v>440.08337402343801</c:v>
                </c:pt>
                <c:pt idx="5096">
                  <c:v>440.17126464843801</c:v>
                </c:pt>
                <c:pt idx="5097">
                  <c:v>440.25775146484398</c:v>
                </c:pt>
                <c:pt idx="5098">
                  <c:v>440.33804321289102</c:v>
                </c:pt>
                <c:pt idx="5099">
                  <c:v>440.423828125</c:v>
                </c:pt>
                <c:pt idx="5100">
                  <c:v>440.50964355468801</c:v>
                </c:pt>
                <c:pt idx="5101">
                  <c:v>440.59683227539102</c:v>
                </c:pt>
                <c:pt idx="5102">
                  <c:v>440.68197631835898</c:v>
                </c:pt>
                <c:pt idx="5103">
                  <c:v>440.76568603515602</c:v>
                </c:pt>
                <c:pt idx="5104">
                  <c:v>440.85290527343801</c:v>
                </c:pt>
                <c:pt idx="5105">
                  <c:v>440.93594360351602</c:v>
                </c:pt>
                <c:pt idx="5106">
                  <c:v>441.01828002929699</c:v>
                </c:pt>
                <c:pt idx="5107">
                  <c:v>441.10064697265602</c:v>
                </c:pt>
                <c:pt idx="5108">
                  <c:v>441.18298339843801</c:v>
                </c:pt>
                <c:pt idx="5109">
                  <c:v>441.26187133789102</c:v>
                </c:pt>
                <c:pt idx="5110">
                  <c:v>441.34423828125</c:v>
                </c:pt>
                <c:pt idx="5111">
                  <c:v>441.42587280273398</c:v>
                </c:pt>
                <c:pt idx="5112">
                  <c:v>441.50753784179699</c:v>
                </c:pt>
                <c:pt idx="5113">
                  <c:v>441.58782958984398</c:v>
                </c:pt>
                <c:pt idx="5114">
                  <c:v>441.67224121093801</c:v>
                </c:pt>
                <c:pt idx="5115">
                  <c:v>441.75665283203102</c:v>
                </c:pt>
                <c:pt idx="5116">
                  <c:v>441.84109497070301</c:v>
                </c:pt>
                <c:pt idx="5117">
                  <c:v>441.92898559570301</c:v>
                </c:pt>
                <c:pt idx="5118">
                  <c:v>442.01272583007801</c:v>
                </c:pt>
                <c:pt idx="5119">
                  <c:v>442.10266113281301</c:v>
                </c:pt>
                <c:pt idx="5120">
                  <c:v>442.18780517578102</c:v>
                </c:pt>
                <c:pt idx="5121">
                  <c:v>442.27566528320301</c:v>
                </c:pt>
                <c:pt idx="5122">
                  <c:v>442.3642578125</c:v>
                </c:pt>
                <c:pt idx="5123">
                  <c:v>442.45352172851602</c:v>
                </c:pt>
                <c:pt idx="5124">
                  <c:v>442.54211425781301</c:v>
                </c:pt>
                <c:pt idx="5125">
                  <c:v>442.62930297851602</c:v>
                </c:pt>
                <c:pt idx="5126">
                  <c:v>442.71926879882801</c:v>
                </c:pt>
                <c:pt idx="5127">
                  <c:v>442.80508422851602</c:v>
                </c:pt>
                <c:pt idx="5128">
                  <c:v>442.89227294921898</c:v>
                </c:pt>
                <c:pt idx="5129">
                  <c:v>442.97393798828102</c:v>
                </c:pt>
                <c:pt idx="5130">
                  <c:v>443.058349609375</c:v>
                </c:pt>
                <c:pt idx="5131">
                  <c:v>443.14138793945301</c:v>
                </c:pt>
                <c:pt idx="5132">
                  <c:v>443.225830078125</c:v>
                </c:pt>
                <c:pt idx="5133">
                  <c:v>443.31024169921898</c:v>
                </c:pt>
                <c:pt idx="5134">
                  <c:v>443.39190673828102</c:v>
                </c:pt>
                <c:pt idx="5135">
                  <c:v>443.47909545898398</c:v>
                </c:pt>
                <c:pt idx="5136">
                  <c:v>443.56213378906301</c:v>
                </c:pt>
                <c:pt idx="5137">
                  <c:v>443.64517211914102</c:v>
                </c:pt>
                <c:pt idx="5138">
                  <c:v>443.731689453125</c:v>
                </c:pt>
                <c:pt idx="5139">
                  <c:v>443.81817626953102</c:v>
                </c:pt>
                <c:pt idx="5140">
                  <c:v>443.90884399414102</c:v>
                </c:pt>
                <c:pt idx="5141">
                  <c:v>443.99533081054699</c:v>
                </c:pt>
                <c:pt idx="5142">
                  <c:v>444.07977294921898</c:v>
                </c:pt>
                <c:pt idx="5143">
                  <c:v>444.166259765625</c:v>
                </c:pt>
                <c:pt idx="5144">
                  <c:v>444.25140380859398</c:v>
                </c:pt>
                <c:pt idx="5145">
                  <c:v>444.33651733398398</c:v>
                </c:pt>
                <c:pt idx="5146">
                  <c:v>444.42300415039102</c:v>
                </c:pt>
                <c:pt idx="5147">
                  <c:v>444.50811767578102</c:v>
                </c:pt>
                <c:pt idx="5148">
                  <c:v>444.59185791015602</c:v>
                </c:pt>
                <c:pt idx="5149">
                  <c:v>444.68045043945301</c:v>
                </c:pt>
                <c:pt idx="5150">
                  <c:v>444.76486206054699</c:v>
                </c:pt>
                <c:pt idx="5151">
                  <c:v>444.85275268554699</c:v>
                </c:pt>
                <c:pt idx="5152">
                  <c:v>444.93927001953102</c:v>
                </c:pt>
                <c:pt idx="5153">
                  <c:v>445.02505493164102</c:v>
                </c:pt>
                <c:pt idx="5154">
                  <c:v>445.11364746093801</c:v>
                </c:pt>
                <c:pt idx="5155">
                  <c:v>445.199462890625</c:v>
                </c:pt>
                <c:pt idx="5156">
                  <c:v>445.28594970703102</c:v>
                </c:pt>
                <c:pt idx="5157">
                  <c:v>445.37246704101602</c:v>
                </c:pt>
                <c:pt idx="5158">
                  <c:v>445.46035766601602</c:v>
                </c:pt>
                <c:pt idx="5159">
                  <c:v>445.54406738281301</c:v>
                </c:pt>
                <c:pt idx="5160">
                  <c:v>445.62921142578102</c:v>
                </c:pt>
                <c:pt idx="5161">
                  <c:v>445.71017456054699</c:v>
                </c:pt>
                <c:pt idx="5162">
                  <c:v>445.79595947265602</c:v>
                </c:pt>
                <c:pt idx="5163">
                  <c:v>445.87969970703102</c:v>
                </c:pt>
                <c:pt idx="5164">
                  <c:v>445.96273803710898</c:v>
                </c:pt>
                <c:pt idx="5165">
                  <c:v>446.04647827148398</c:v>
                </c:pt>
                <c:pt idx="5166">
                  <c:v>446.12951660156301</c:v>
                </c:pt>
                <c:pt idx="5167">
                  <c:v>446.21673583984398</c:v>
                </c:pt>
                <c:pt idx="5168">
                  <c:v>446.29977416992199</c:v>
                </c:pt>
                <c:pt idx="5169">
                  <c:v>446.38626098632801</c:v>
                </c:pt>
                <c:pt idx="5170">
                  <c:v>446.470703125</c:v>
                </c:pt>
                <c:pt idx="5171">
                  <c:v>446.55996704101602</c:v>
                </c:pt>
                <c:pt idx="5172">
                  <c:v>446.64437866210898</c:v>
                </c:pt>
                <c:pt idx="5173">
                  <c:v>446.73019409179699</c:v>
                </c:pt>
                <c:pt idx="5174">
                  <c:v>446.81808471679699</c:v>
                </c:pt>
                <c:pt idx="5175">
                  <c:v>446.909423828125</c:v>
                </c:pt>
                <c:pt idx="5176">
                  <c:v>446.99938964843801</c:v>
                </c:pt>
                <c:pt idx="5177">
                  <c:v>447.08798217773398</c:v>
                </c:pt>
                <c:pt idx="5178">
                  <c:v>447.17587280273398</c:v>
                </c:pt>
                <c:pt idx="5179">
                  <c:v>447.26306152343801</c:v>
                </c:pt>
                <c:pt idx="5180">
                  <c:v>447.35232543945301</c:v>
                </c:pt>
                <c:pt idx="5181">
                  <c:v>447.43673706054699</c:v>
                </c:pt>
                <c:pt idx="5182">
                  <c:v>447.52047729492199</c:v>
                </c:pt>
                <c:pt idx="5183">
                  <c:v>447.60559082031301</c:v>
                </c:pt>
                <c:pt idx="5184">
                  <c:v>447.69348144531301</c:v>
                </c:pt>
                <c:pt idx="5185">
                  <c:v>447.77584838867199</c:v>
                </c:pt>
                <c:pt idx="5186">
                  <c:v>447.85955810546898</c:v>
                </c:pt>
                <c:pt idx="5187">
                  <c:v>447.93844604492199</c:v>
                </c:pt>
                <c:pt idx="5188">
                  <c:v>448.02496337890602</c:v>
                </c:pt>
                <c:pt idx="5189">
                  <c:v>448.11007690429699</c:v>
                </c:pt>
                <c:pt idx="5190">
                  <c:v>448.197265625</c:v>
                </c:pt>
                <c:pt idx="5191">
                  <c:v>448.28237915039102</c:v>
                </c:pt>
                <c:pt idx="5192">
                  <c:v>448.37026977539102</c:v>
                </c:pt>
                <c:pt idx="5193">
                  <c:v>448.46163940429699</c:v>
                </c:pt>
                <c:pt idx="5194">
                  <c:v>448.548828125</c:v>
                </c:pt>
                <c:pt idx="5195">
                  <c:v>448.63739013671898</c:v>
                </c:pt>
                <c:pt idx="5196">
                  <c:v>448.72320556640602</c:v>
                </c:pt>
                <c:pt idx="5197">
                  <c:v>448.81454467773398</c:v>
                </c:pt>
                <c:pt idx="5198">
                  <c:v>448.90106201171898</c:v>
                </c:pt>
                <c:pt idx="5199">
                  <c:v>448.98895263671898</c:v>
                </c:pt>
                <c:pt idx="5200">
                  <c:v>449.07336425781301</c:v>
                </c:pt>
                <c:pt idx="5201">
                  <c:v>449.16055297851602</c:v>
                </c:pt>
                <c:pt idx="5202">
                  <c:v>449.251220703125</c:v>
                </c:pt>
                <c:pt idx="5203">
                  <c:v>449.33633422851602</c:v>
                </c:pt>
                <c:pt idx="5204">
                  <c:v>449.41799926757801</c:v>
                </c:pt>
                <c:pt idx="5205">
                  <c:v>449.50103759765602</c:v>
                </c:pt>
                <c:pt idx="5206">
                  <c:v>449.58963012695301</c:v>
                </c:pt>
                <c:pt idx="5207">
                  <c:v>449.67541503906301</c:v>
                </c:pt>
                <c:pt idx="5208">
                  <c:v>449.76123046875</c:v>
                </c:pt>
                <c:pt idx="5209">
                  <c:v>449.84289550781301</c:v>
                </c:pt>
                <c:pt idx="5210">
                  <c:v>449.93008422851602</c:v>
                </c:pt>
                <c:pt idx="5211">
                  <c:v>450.01727294921898</c:v>
                </c:pt>
                <c:pt idx="5212">
                  <c:v>450.10656738281301</c:v>
                </c:pt>
                <c:pt idx="5213">
                  <c:v>450.19375610351602</c:v>
                </c:pt>
                <c:pt idx="5214">
                  <c:v>450.28094482421898</c:v>
                </c:pt>
                <c:pt idx="5215">
                  <c:v>450.36605834960898</c:v>
                </c:pt>
                <c:pt idx="5216">
                  <c:v>450.45257568359398</c:v>
                </c:pt>
                <c:pt idx="5217">
                  <c:v>450.54251098632801</c:v>
                </c:pt>
                <c:pt idx="5218">
                  <c:v>450.62973022460898</c:v>
                </c:pt>
                <c:pt idx="5219">
                  <c:v>450.72036743164102</c:v>
                </c:pt>
                <c:pt idx="5220">
                  <c:v>450.80480957031301</c:v>
                </c:pt>
                <c:pt idx="5221">
                  <c:v>450.89199829101602</c:v>
                </c:pt>
                <c:pt idx="5222">
                  <c:v>450.97503662109398</c:v>
                </c:pt>
                <c:pt idx="5223">
                  <c:v>451.05944824218801</c:v>
                </c:pt>
                <c:pt idx="5224">
                  <c:v>451.14733886718801</c:v>
                </c:pt>
                <c:pt idx="5225">
                  <c:v>451.233154296875</c:v>
                </c:pt>
                <c:pt idx="5226">
                  <c:v>451.31826782226602</c:v>
                </c:pt>
                <c:pt idx="5227">
                  <c:v>451.39993286132801</c:v>
                </c:pt>
                <c:pt idx="5228">
                  <c:v>451.48574829101602</c:v>
                </c:pt>
                <c:pt idx="5229">
                  <c:v>451.57015991210898</c:v>
                </c:pt>
                <c:pt idx="5230">
                  <c:v>451.65805053710898</c:v>
                </c:pt>
                <c:pt idx="5231">
                  <c:v>451.74456787109398</c:v>
                </c:pt>
                <c:pt idx="5232">
                  <c:v>451.82897949218801</c:v>
                </c:pt>
                <c:pt idx="5233">
                  <c:v>451.91549682617199</c:v>
                </c:pt>
                <c:pt idx="5234">
                  <c:v>452.00405883789102</c:v>
                </c:pt>
                <c:pt idx="5235">
                  <c:v>452.09332275390602</c:v>
                </c:pt>
                <c:pt idx="5236">
                  <c:v>452.17913818359398</c:v>
                </c:pt>
                <c:pt idx="5237">
                  <c:v>452.26565551757801</c:v>
                </c:pt>
                <c:pt idx="5238">
                  <c:v>452.35699462890602</c:v>
                </c:pt>
                <c:pt idx="5239">
                  <c:v>452.44558715820301</c:v>
                </c:pt>
                <c:pt idx="5240">
                  <c:v>452.52584838867199</c:v>
                </c:pt>
                <c:pt idx="5241">
                  <c:v>452.61233520507801</c:v>
                </c:pt>
                <c:pt idx="5242">
                  <c:v>452.70300292968801</c:v>
                </c:pt>
                <c:pt idx="5243">
                  <c:v>452.79019165039102</c:v>
                </c:pt>
                <c:pt idx="5244">
                  <c:v>452.87393188476602</c:v>
                </c:pt>
                <c:pt idx="5245">
                  <c:v>452.95904541015602</c:v>
                </c:pt>
                <c:pt idx="5246">
                  <c:v>453.04556274414102</c:v>
                </c:pt>
                <c:pt idx="5247">
                  <c:v>453.13690185546898</c:v>
                </c:pt>
                <c:pt idx="5248">
                  <c:v>453.21649169921898</c:v>
                </c:pt>
                <c:pt idx="5249">
                  <c:v>453.30020141601602</c:v>
                </c:pt>
                <c:pt idx="5250">
                  <c:v>453.38879394531301</c:v>
                </c:pt>
                <c:pt idx="5251">
                  <c:v>453.47598266601602</c:v>
                </c:pt>
                <c:pt idx="5252">
                  <c:v>453.55487060546898</c:v>
                </c:pt>
                <c:pt idx="5253">
                  <c:v>453.63790893554699</c:v>
                </c:pt>
                <c:pt idx="5254">
                  <c:v>453.72650146484398</c:v>
                </c:pt>
                <c:pt idx="5255">
                  <c:v>453.81369018554699</c:v>
                </c:pt>
                <c:pt idx="5256">
                  <c:v>453.89813232421898</c:v>
                </c:pt>
                <c:pt idx="5257">
                  <c:v>453.98117065429699</c:v>
                </c:pt>
                <c:pt idx="5258">
                  <c:v>454.072509765625</c:v>
                </c:pt>
                <c:pt idx="5259">
                  <c:v>454.15762329101602</c:v>
                </c:pt>
                <c:pt idx="5260">
                  <c:v>454.24688720703102</c:v>
                </c:pt>
                <c:pt idx="5261">
                  <c:v>454.33132934570301</c:v>
                </c:pt>
                <c:pt idx="5262">
                  <c:v>454.42404174804699</c:v>
                </c:pt>
                <c:pt idx="5263">
                  <c:v>454.51333618164102</c:v>
                </c:pt>
                <c:pt idx="5264">
                  <c:v>454.603271484375</c:v>
                </c:pt>
                <c:pt idx="5265">
                  <c:v>454.69186401367199</c:v>
                </c:pt>
                <c:pt idx="5266">
                  <c:v>454.78390502929699</c:v>
                </c:pt>
                <c:pt idx="5267">
                  <c:v>454.87109375</c:v>
                </c:pt>
                <c:pt idx="5268">
                  <c:v>454.95690917968801</c:v>
                </c:pt>
                <c:pt idx="5269">
                  <c:v>455.046875</c:v>
                </c:pt>
                <c:pt idx="5270">
                  <c:v>455.13406372070301</c:v>
                </c:pt>
                <c:pt idx="5271">
                  <c:v>455.22332763671898</c:v>
                </c:pt>
                <c:pt idx="5272">
                  <c:v>455.30429077148398</c:v>
                </c:pt>
                <c:pt idx="5273">
                  <c:v>455.38732910156301</c:v>
                </c:pt>
                <c:pt idx="5274">
                  <c:v>455.46969604492199</c:v>
                </c:pt>
                <c:pt idx="5275">
                  <c:v>455.55410766601602</c:v>
                </c:pt>
                <c:pt idx="5276">
                  <c:v>455.63369750976602</c:v>
                </c:pt>
                <c:pt idx="5277">
                  <c:v>455.71881103515602</c:v>
                </c:pt>
                <c:pt idx="5278">
                  <c:v>455.80392456054699</c:v>
                </c:pt>
                <c:pt idx="5279">
                  <c:v>455.89044189453102</c:v>
                </c:pt>
                <c:pt idx="5280">
                  <c:v>455.97555541992199</c:v>
                </c:pt>
                <c:pt idx="5281">
                  <c:v>456.05651855468801</c:v>
                </c:pt>
                <c:pt idx="5282">
                  <c:v>456.14440917968801</c:v>
                </c:pt>
                <c:pt idx="5283">
                  <c:v>456.234375</c:v>
                </c:pt>
                <c:pt idx="5284">
                  <c:v>456.32293701171898</c:v>
                </c:pt>
                <c:pt idx="5285">
                  <c:v>456.41152954101602</c:v>
                </c:pt>
                <c:pt idx="5286">
                  <c:v>456.49801635742199</c:v>
                </c:pt>
                <c:pt idx="5287">
                  <c:v>456.58316040039102</c:v>
                </c:pt>
                <c:pt idx="5288">
                  <c:v>456.6689453125</c:v>
                </c:pt>
                <c:pt idx="5289">
                  <c:v>456.75476074218801</c:v>
                </c:pt>
                <c:pt idx="5290">
                  <c:v>456.83642578125</c:v>
                </c:pt>
                <c:pt idx="5291">
                  <c:v>456.92361450195301</c:v>
                </c:pt>
                <c:pt idx="5292">
                  <c:v>457.01428222656301</c:v>
                </c:pt>
                <c:pt idx="5293">
                  <c:v>457.10076904296898</c:v>
                </c:pt>
                <c:pt idx="5294">
                  <c:v>457.18521118164102</c:v>
                </c:pt>
                <c:pt idx="5295">
                  <c:v>457.27377319335898</c:v>
                </c:pt>
                <c:pt idx="5296">
                  <c:v>457.36511230468801</c:v>
                </c:pt>
                <c:pt idx="5297">
                  <c:v>457.455078125</c:v>
                </c:pt>
                <c:pt idx="5298">
                  <c:v>457.54229736328102</c:v>
                </c:pt>
                <c:pt idx="5299">
                  <c:v>457.62948608398398</c:v>
                </c:pt>
                <c:pt idx="5300">
                  <c:v>457.72152709960898</c:v>
                </c:pt>
                <c:pt idx="5301">
                  <c:v>457.81149291992199</c:v>
                </c:pt>
                <c:pt idx="5302">
                  <c:v>457.89660644531301</c:v>
                </c:pt>
                <c:pt idx="5303">
                  <c:v>457.98171997070301</c:v>
                </c:pt>
                <c:pt idx="5304">
                  <c:v>458.07028198242199</c:v>
                </c:pt>
                <c:pt idx="5305">
                  <c:v>458.15402221679699</c:v>
                </c:pt>
                <c:pt idx="5306">
                  <c:v>458.24191284179699</c:v>
                </c:pt>
                <c:pt idx="5307">
                  <c:v>458.33050537109398</c:v>
                </c:pt>
                <c:pt idx="5308">
                  <c:v>458.42184448242199</c:v>
                </c:pt>
                <c:pt idx="5309">
                  <c:v>458.51110839843801</c:v>
                </c:pt>
                <c:pt idx="5310">
                  <c:v>458.596923828125</c:v>
                </c:pt>
                <c:pt idx="5311">
                  <c:v>458.684814453125</c:v>
                </c:pt>
                <c:pt idx="5312">
                  <c:v>458.77337646484398</c:v>
                </c:pt>
                <c:pt idx="5313">
                  <c:v>458.86611938476602</c:v>
                </c:pt>
                <c:pt idx="5314">
                  <c:v>458.94708251953102</c:v>
                </c:pt>
                <c:pt idx="5315">
                  <c:v>459.03634643554699</c:v>
                </c:pt>
                <c:pt idx="5316">
                  <c:v>459.12216186523398</c:v>
                </c:pt>
                <c:pt idx="5317">
                  <c:v>459.20520019531301</c:v>
                </c:pt>
                <c:pt idx="5318">
                  <c:v>459.28756713867199</c:v>
                </c:pt>
                <c:pt idx="5319">
                  <c:v>459.37060546875</c:v>
                </c:pt>
                <c:pt idx="5320">
                  <c:v>459.46194458007801</c:v>
                </c:pt>
                <c:pt idx="5321">
                  <c:v>459.55258178710898</c:v>
                </c:pt>
                <c:pt idx="5322">
                  <c:v>459.63839721679699</c:v>
                </c:pt>
                <c:pt idx="5323">
                  <c:v>459.721435546875</c:v>
                </c:pt>
                <c:pt idx="5324">
                  <c:v>459.81280517578102</c:v>
                </c:pt>
                <c:pt idx="5325">
                  <c:v>459.89791870117199</c:v>
                </c:pt>
                <c:pt idx="5326">
                  <c:v>459.98373413085898</c:v>
                </c:pt>
                <c:pt idx="5327">
                  <c:v>460.06951904296898</c:v>
                </c:pt>
                <c:pt idx="5328">
                  <c:v>460.15396118164102</c:v>
                </c:pt>
                <c:pt idx="5329">
                  <c:v>460.24530029296898</c:v>
                </c:pt>
                <c:pt idx="5330">
                  <c:v>460.32904052734398</c:v>
                </c:pt>
                <c:pt idx="5331">
                  <c:v>460.40863037109398</c:v>
                </c:pt>
                <c:pt idx="5332">
                  <c:v>460.49026489257801</c:v>
                </c:pt>
                <c:pt idx="5333">
                  <c:v>460.57400512695301</c:v>
                </c:pt>
                <c:pt idx="5334">
                  <c:v>460.65982055664102</c:v>
                </c:pt>
                <c:pt idx="5335">
                  <c:v>460.74771118164102</c:v>
                </c:pt>
                <c:pt idx="5336">
                  <c:v>460.83074951171898</c:v>
                </c:pt>
                <c:pt idx="5337">
                  <c:v>460.91726684570301</c:v>
                </c:pt>
                <c:pt idx="5338">
                  <c:v>461.00653076171898</c:v>
                </c:pt>
                <c:pt idx="5339">
                  <c:v>461.08871459960898</c:v>
                </c:pt>
                <c:pt idx="5340">
                  <c:v>461.17486572265602</c:v>
                </c:pt>
                <c:pt idx="5341">
                  <c:v>461.26306152343801</c:v>
                </c:pt>
                <c:pt idx="5342">
                  <c:v>461.34988403320301</c:v>
                </c:pt>
                <c:pt idx="5343">
                  <c:v>461.43807983398398</c:v>
                </c:pt>
                <c:pt idx="5344">
                  <c:v>461.52285766601602</c:v>
                </c:pt>
                <c:pt idx="5345">
                  <c:v>461.60418701171898</c:v>
                </c:pt>
                <c:pt idx="5346">
                  <c:v>461.69650268554699</c:v>
                </c:pt>
                <c:pt idx="5347">
                  <c:v>461.78195190429699</c:v>
                </c:pt>
                <c:pt idx="5348">
                  <c:v>461.86331176757801</c:v>
                </c:pt>
                <c:pt idx="5349">
                  <c:v>461.94876098632801</c:v>
                </c:pt>
                <c:pt idx="5350">
                  <c:v>462.03079223632801</c:v>
                </c:pt>
                <c:pt idx="5351">
                  <c:v>462.11898803710898</c:v>
                </c:pt>
                <c:pt idx="5352">
                  <c:v>462.20376586914102</c:v>
                </c:pt>
                <c:pt idx="5353">
                  <c:v>462.28854370117199</c:v>
                </c:pt>
                <c:pt idx="5354">
                  <c:v>462.37469482421898</c:v>
                </c:pt>
                <c:pt idx="5355">
                  <c:v>462.45947265625</c:v>
                </c:pt>
                <c:pt idx="5356">
                  <c:v>462.54287719726602</c:v>
                </c:pt>
                <c:pt idx="5357">
                  <c:v>462.62902832031301</c:v>
                </c:pt>
                <c:pt idx="5358">
                  <c:v>462.71856689453102</c:v>
                </c:pt>
                <c:pt idx="5359">
                  <c:v>462.80471801757801</c:v>
                </c:pt>
                <c:pt idx="5360">
                  <c:v>462.88949584960898</c:v>
                </c:pt>
                <c:pt idx="5361">
                  <c:v>462.96810913085898</c:v>
                </c:pt>
                <c:pt idx="5362">
                  <c:v>463.058349609375</c:v>
                </c:pt>
                <c:pt idx="5363">
                  <c:v>463.14312744140602</c:v>
                </c:pt>
                <c:pt idx="5364">
                  <c:v>463.22927856445301</c:v>
                </c:pt>
                <c:pt idx="5365">
                  <c:v>463.31677246093801</c:v>
                </c:pt>
                <c:pt idx="5366">
                  <c:v>463.3974609375</c:v>
                </c:pt>
                <c:pt idx="5367">
                  <c:v>463.48358154296898</c:v>
                </c:pt>
                <c:pt idx="5368">
                  <c:v>463.56973266601602</c:v>
                </c:pt>
                <c:pt idx="5369">
                  <c:v>463.65246582031301</c:v>
                </c:pt>
                <c:pt idx="5370">
                  <c:v>463.74133300781301</c:v>
                </c:pt>
                <c:pt idx="5371">
                  <c:v>463.83157348632801</c:v>
                </c:pt>
                <c:pt idx="5372">
                  <c:v>463.91567993164102</c:v>
                </c:pt>
                <c:pt idx="5373">
                  <c:v>464.00387573242199</c:v>
                </c:pt>
                <c:pt idx="5374">
                  <c:v>464.08386230468801</c:v>
                </c:pt>
                <c:pt idx="5375">
                  <c:v>464.17340087890602</c:v>
                </c:pt>
                <c:pt idx="5376">
                  <c:v>464.26571655273398</c:v>
                </c:pt>
                <c:pt idx="5377">
                  <c:v>464.35183715820301</c:v>
                </c:pt>
                <c:pt idx="5378">
                  <c:v>464.43731689453102</c:v>
                </c:pt>
                <c:pt idx="5379">
                  <c:v>464.52685546875</c:v>
                </c:pt>
                <c:pt idx="5380">
                  <c:v>464.61575317382801</c:v>
                </c:pt>
                <c:pt idx="5381">
                  <c:v>464.70120239257801</c:v>
                </c:pt>
                <c:pt idx="5382">
                  <c:v>464.78665161132801</c:v>
                </c:pt>
                <c:pt idx="5383">
                  <c:v>464.869384765625</c:v>
                </c:pt>
                <c:pt idx="5384">
                  <c:v>464.95962524414102</c:v>
                </c:pt>
                <c:pt idx="5385">
                  <c:v>465.04507446289102</c:v>
                </c:pt>
                <c:pt idx="5386">
                  <c:v>465.12576293945301</c:v>
                </c:pt>
                <c:pt idx="5387">
                  <c:v>465.21121215820301</c:v>
                </c:pt>
                <c:pt idx="5388">
                  <c:v>465.29803466796898</c:v>
                </c:pt>
                <c:pt idx="5389">
                  <c:v>465.3828125</c:v>
                </c:pt>
                <c:pt idx="5390">
                  <c:v>465.46417236328102</c:v>
                </c:pt>
                <c:pt idx="5391">
                  <c:v>465.54895019531301</c:v>
                </c:pt>
                <c:pt idx="5392">
                  <c:v>465.63372802734398</c:v>
                </c:pt>
                <c:pt idx="5393">
                  <c:v>465.72259521484398</c:v>
                </c:pt>
                <c:pt idx="5394">
                  <c:v>465.810791015625</c:v>
                </c:pt>
                <c:pt idx="5395">
                  <c:v>465.892822265625</c:v>
                </c:pt>
                <c:pt idx="5396">
                  <c:v>465.97897338867199</c:v>
                </c:pt>
                <c:pt idx="5397">
                  <c:v>466.06579589843801</c:v>
                </c:pt>
                <c:pt idx="5398">
                  <c:v>466.1533203125</c:v>
                </c:pt>
                <c:pt idx="5399">
                  <c:v>466.2421875</c:v>
                </c:pt>
                <c:pt idx="5400">
                  <c:v>466.32833862304699</c:v>
                </c:pt>
                <c:pt idx="5401">
                  <c:v>466.41720581054699</c:v>
                </c:pt>
                <c:pt idx="5402">
                  <c:v>466.50744628906301</c:v>
                </c:pt>
                <c:pt idx="5403">
                  <c:v>466.58880615234398</c:v>
                </c:pt>
                <c:pt idx="5404">
                  <c:v>466.670166015625</c:v>
                </c:pt>
                <c:pt idx="5405">
                  <c:v>466.755615234375</c:v>
                </c:pt>
                <c:pt idx="5406">
                  <c:v>466.84381103515602</c:v>
                </c:pt>
                <c:pt idx="5407">
                  <c:v>466.92996215820301</c:v>
                </c:pt>
                <c:pt idx="5408">
                  <c:v>467.01403808593801</c:v>
                </c:pt>
                <c:pt idx="5409">
                  <c:v>467.09606933593801</c:v>
                </c:pt>
                <c:pt idx="5410">
                  <c:v>467.18359375</c:v>
                </c:pt>
                <c:pt idx="5411">
                  <c:v>467.26287841796898</c:v>
                </c:pt>
                <c:pt idx="5412">
                  <c:v>467.34561157226602</c:v>
                </c:pt>
                <c:pt idx="5413">
                  <c:v>467.43585205078102</c:v>
                </c:pt>
                <c:pt idx="5414">
                  <c:v>467.52609252929699</c:v>
                </c:pt>
                <c:pt idx="5415">
                  <c:v>467.61291503906301</c:v>
                </c:pt>
                <c:pt idx="5416">
                  <c:v>467.70181274414102</c:v>
                </c:pt>
                <c:pt idx="5417">
                  <c:v>467.78863525390602</c:v>
                </c:pt>
                <c:pt idx="5418">
                  <c:v>467.87683105468801</c:v>
                </c:pt>
                <c:pt idx="5419">
                  <c:v>467.96502685546898</c:v>
                </c:pt>
                <c:pt idx="5420">
                  <c:v>468.05184936523398</c:v>
                </c:pt>
                <c:pt idx="5421">
                  <c:v>468.1455078125</c:v>
                </c:pt>
                <c:pt idx="5422">
                  <c:v>468.234375</c:v>
                </c:pt>
                <c:pt idx="5423">
                  <c:v>468.32052612304699</c:v>
                </c:pt>
                <c:pt idx="5424">
                  <c:v>468.40734863281301</c:v>
                </c:pt>
                <c:pt idx="5425">
                  <c:v>468.49691772460898</c:v>
                </c:pt>
                <c:pt idx="5426">
                  <c:v>468.58303833007801</c:v>
                </c:pt>
                <c:pt idx="5427">
                  <c:v>468.665771484375</c:v>
                </c:pt>
                <c:pt idx="5428">
                  <c:v>468.74575805664102</c:v>
                </c:pt>
                <c:pt idx="5429">
                  <c:v>468.82778930664102</c:v>
                </c:pt>
                <c:pt idx="5430">
                  <c:v>468.91464233398398</c:v>
                </c:pt>
                <c:pt idx="5431">
                  <c:v>469.00009155273398</c:v>
                </c:pt>
                <c:pt idx="5432">
                  <c:v>469.08416748046898</c:v>
                </c:pt>
                <c:pt idx="5433">
                  <c:v>469.16690063476602</c:v>
                </c:pt>
                <c:pt idx="5434">
                  <c:v>469.24963378906301</c:v>
                </c:pt>
                <c:pt idx="5435">
                  <c:v>469.33099365234398</c:v>
                </c:pt>
                <c:pt idx="5436">
                  <c:v>469.41848754882801</c:v>
                </c:pt>
                <c:pt idx="5437">
                  <c:v>469.50735473632801</c:v>
                </c:pt>
                <c:pt idx="5438">
                  <c:v>469.59625244140602</c:v>
                </c:pt>
                <c:pt idx="5439">
                  <c:v>469.68786621093801</c:v>
                </c:pt>
                <c:pt idx="5440">
                  <c:v>469.77127075195301</c:v>
                </c:pt>
                <c:pt idx="5441">
                  <c:v>469.85330200195301</c:v>
                </c:pt>
                <c:pt idx="5442">
                  <c:v>469.93807983398398</c:v>
                </c:pt>
                <c:pt idx="5443">
                  <c:v>470.02969360351602</c:v>
                </c:pt>
                <c:pt idx="5444">
                  <c:v>470.12197875976602</c:v>
                </c:pt>
                <c:pt idx="5445">
                  <c:v>470.21221923828102</c:v>
                </c:pt>
                <c:pt idx="5446">
                  <c:v>470.29562377929699</c:v>
                </c:pt>
                <c:pt idx="5447">
                  <c:v>470.38723754882801</c:v>
                </c:pt>
                <c:pt idx="5448">
                  <c:v>470.476806640625</c:v>
                </c:pt>
                <c:pt idx="5449">
                  <c:v>470.56088256835898</c:v>
                </c:pt>
                <c:pt idx="5450">
                  <c:v>470.64978027343801</c:v>
                </c:pt>
                <c:pt idx="5451">
                  <c:v>470.73797607421898</c:v>
                </c:pt>
                <c:pt idx="5452">
                  <c:v>470.82546997070301</c:v>
                </c:pt>
                <c:pt idx="5453">
                  <c:v>470.91162109375</c:v>
                </c:pt>
                <c:pt idx="5454">
                  <c:v>470.99569702148398</c:v>
                </c:pt>
                <c:pt idx="5455">
                  <c:v>471.08456420898398</c:v>
                </c:pt>
                <c:pt idx="5456">
                  <c:v>471.17483520507801</c:v>
                </c:pt>
                <c:pt idx="5457">
                  <c:v>471.25958251953102</c:v>
                </c:pt>
                <c:pt idx="5458">
                  <c:v>471.346435546875</c:v>
                </c:pt>
                <c:pt idx="5459">
                  <c:v>471.43667602539102</c:v>
                </c:pt>
                <c:pt idx="5460">
                  <c:v>471.52145385742199</c:v>
                </c:pt>
                <c:pt idx="5461">
                  <c:v>471.61032104492199</c:v>
                </c:pt>
                <c:pt idx="5462">
                  <c:v>471.70123291015602</c:v>
                </c:pt>
                <c:pt idx="5463">
                  <c:v>471.78396606445301</c:v>
                </c:pt>
                <c:pt idx="5464">
                  <c:v>471.8701171875</c:v>
                </c:pt>
                <c:pt idx="5465">
                  <c:v>471.95489501953102</c:v>
                </c:pt>
                <c:pt idx="5466">
                  <c:v>472.03759765625</c:v>
                </c:pt>
                <c:pt idx="5467">
                  <c:v>472.11828613281301</c:v>
                </c:pt>
                <c:pt idx="5468">
                  <c:v>472.20031738281301</c:v>
                </c:pt>
                <c:pt idx="5469">
                  <c:v>472.27963256835898</c:v>
                </c:pt>
                <c:pt idx="5470">
                  <c:v>472.363037109375</c:v>
                </c:pt>
                <c:pt idx="5471">
                  <c:v>472.44439697265602</c:v>
                </c:pt>
                <c:pt idx="5472">
                  <c:v>472.52505493164102</c:v>
                </c:pt>
                <c:pt idx="5473">
                  <c:v>472.61187744140602</c:v>
                </c:pt>
                <c:pt idx="5474">
                  <c:v>472.69461059570301</c:v>
                </c:pt>
                <c:pt idx="5475">
                  <c:v>472.77801513671898</c:v>
                </c:pt>
                <c:pt idx="5476">
                  <c:v>472.86279296875</c:v>
                </c:pt>
                <c:pt idx="5477">
                  <c:v>472.95166015625</c:v>
                </c:pt>
                <c:pt idx="5478">
                  <c:v>473.03848266601602</c:v>
                </c:pt>
                <c:pt idx="5479">
                  <c:v>473.12530517578102</c:v>
                </c:pt>
                <c:pt idx="5480">
                  <c:v>473.21420288085898</c:v>
                </c:pt>
                <c:pt idx="5481">
                  <c:v>473.30307006835898</c:v>
                </c:pt>
                <c:pt idx="5482">
                  <c:v>473.393310546875</c:v>
                </c:pt>
                <c:pt idx="5483">
                  <c:v>473.47946166992199</c:v>
                </c:pt>
                <c:pt idx="5484">
                  <c:v>473.56832885742199</c:v>
                </c:pt>
                <c:pt idx="5485">
                  <c:v>473.65719604492199</c:v>
                </c:pt>
                <c:pt idx="5486">
                  <c:v>473.74472045898398</c:v>
                </c:pt>
                <c:pt idx="5487">
                  <c:v>473.83016967773398</c:v>
                </c:pt>
                <c:pt idx="5488">
                  <c:v>473.9169921875</c:v>
                </c:pt>
                <c:pt idx="5489">
                  <c:v>474.00381469726602</c:v>
                </c:pt>
                <c:pt idx="5490">
                  <c:v>474.09133911132801</c:v>
                </c:pt>
                <c:pt idx="5491">
                  <c:v>474.17883300781301</c:v>
                </c:pt>
                <c:pt idx="5492">
                  <c:v>474.26226806640602</c:v>
                </c:pt>
                <c:pt idx="5493">
                  <c:v>474.35043334960898</c:v>
                </c:pt>
                <c:pt idx="5494">
                  <c:v>474.43658447265602</c:v>
                </c:pt>
                <c:pt idx="5495">
                  <c:v>474.52410888671898</c:v>
                </c:pt>
                <c:pt idx="5496">
                  <c:v>474.61160278320301</c:v>
                </c:pt>
                <c:pt idx="5497">
                  <c:v>474.70184326171898</c:v>
                </c:pt>
                <c:pt idx="5498">
                  <c:v>474.79415893554699</c:v>
                </c:pt>
                <c:pt idx="5499">
                  <c:v>474.88302612304699</c:v>
                </c:pt>
                <c:pt idx="5500">
                  <c:v>474.97052001953102</c:v>
                </c:pt>
                <c:pt idx="5501">
                  <c:v>475.05941772460898</c:v>
                </c:pt>
                <c:pt idx="5502">
                  <c:v>475.14691162109398</c:v>
                </c:pt>
                <c:pt idx="5503">
                  <c:v>475.23373413085898</c:v>
                </c:pt>
                <c:pt idx="5504">
                  <c:v>475.320556640625</c:v>
                </c:pt>
                <c:pt idx="5505">
                  <c:v>475.40261840820301</c:v>
                </c:pt>
                <c:pt idx="5506">
                  <c:v>475.48806762695301</c:v>
                </c:pt>
                <c:pt idx="5507">
                  <c:v>475.57009887695301</c:v>
                </c:pt>
                <c:pt idx="5508">
                  <c:v>475.65078735351602</c:v>
                </c:pt>
                <c:pt idx="5509">
                  <c:v>475.74032592773398</c:v>
                </c:pt>
                <c:pt idx="5510">
                  <c:v>475.8271484375</c:v>
                </c:pt>
                <c:pt idx="5511">
                  <c:v>475.91400146484398</c:v>
                </c:pt>
                <c:pt idx="5512">
                  <c:v>476.00354003906301</c:v>
                </c:pt>
                <c:pt idx="5513">
                  <c:v>476.09036254882801</c:v>
                </c:pt>
                <c:pt idx="5514">
                  <c:v>476.17718505859398</c:v>
                </c:pt>
                <c:pt idx="5515">
                  <c:v>476.26470947265602</c:v>
                </c:pt>
                <c:pt idx="5516">
                  <c:v>476.35015869140602</c:v>
                </c:pt>
                <c:pt idx="5517">
                  <c:v>476.43768310546898</c:v>
                </c:pt>
                <c:pt idx="5518">
                  <c:v>476.52587890625</c:v>
                </c:pt>
                <c:pt idx="5519">
                  <c:v>476.61062622070301</c:v>
                </c:pt>
                <c:pt idx="5520">
                  <c:v>476.69131469726602</c:v>
                </c:pt>
                <c:pt idx="5521">
                  <c:v>476.77197265625</c:v>
                </c:pt>
                <c:pt idx="5522">
                  <c:v>476.85198974609398</c:v>
                </c:pt>
                <c:pt idx="5523">
                  <c:v>476.93743896484398</c:v>
                </c:pt>
                <c:pt idx="5524">
                  <c:v>477.02493286132801</c:v>
                </c:pt>
                <c:pt idx="5525">
                  <c:v>477.10971069335898</c:v>
                </c:pt>
                <c:pt idx="5526">
                  <c:v>477.19448852539102</c:v>
                </c:pt>
                <c:pt idx="5527">
                  <c:v>477.28131103515602</c:v>
                </c:pt>
                <c:pt idx="5528">
                  <c:v>477.36541748046898</c:v>
                </c:pt>
                <c:pt idx="5529">
                  <c:v>477.4501953125</c:v>
                </c:pt>
                <c:pt idx="5530">
                  <c:v>477.53836059570301</c:v>
                </c:pt>
                <c:pt idx="5531">
                  <c:v>477.62863159179699</c:v>
                </c:pt>
                <c:pt idx="5532">
                  <c:v>477.71887207031301</c:v>
                </c:pt>
                <c:pt idx="5533">
                  <c:v>477.80773925781301</c:v>
                </c:pt>
                <c:pt idx="5534">
                  <c:v>477.89456176757801</c:v>
                </c:pt>
                <c:pt idx="5535">
                  <c:v>477.98550415039102</c:v>
                </c:pt>
                <c:pt idx="5536">
                  <c:v>478.07778930664102</c:v>
                </c:pt>
                <c:pt idx="5537">
                  <c:v>478.16598510742199</c:v>
                </c:pt>
                <c:pt idx="5538">
                  <c:v>478.25485229492199</c:v>
                </c:pt>
                <c:pt idx="5539">
                  <c:v>478.34509277343801</c:v>
                </c:pt>
                <c:pt idx="5540">
                  <c:v>478.43603515625</c:v>
                </c:pt>
                <c:pt idx="5541">
                  <c:v>478.52285766601602</c:v>
                </c:pt>
                <c:pt idx="5542">
                  <c:v>478.60968017578102</c:v>
                </c:pt>
                <c:pt idx="5543">
                  <c:v>478.69924926757801</c:v>
                </c:pt>
                <c:pt idx="5544">
                  <c:v>478.78878784179699</c:v>
                </c:pt>
                <c:pt idx="5545">
                  <c:v>478.87561035156301</c:v>
                </c:pt>
                <c:pt idx="5546">
                  <c:v>478.959716796875</c:v>
                </c:pt>
                <c:pt idx="5547">
                  <c:v>479.04586791992199</c:v>
                </c:pt>
                <c:pt idx="5548">
                  <c:v>479.134033203125</c:v>
                </c:pt>
                <c:pt idx="5549">
                  <c:v>479.22155761718801</c:v>
                </c:pt>
                <c:pt idx="5550">
                  <c:v>479.30633544921898</c:v>
                </c:pt>
                <c:pt idx="5551">
                  <c:v>479.39248657226602</c:v>
                </c:pt>
                <c:pt idx="5552">
                  <c:v>479.48202514648398</c:v>
                </c:pt>
                <c:pt idx="5553">
                  <c:v>479.56884765625</c:v>
                </c:pt>
                <c:pt idx="5554">
                  <c:v>479.65362548828102</c:v>
                </c:pt>
                <c:pt idx="5555">
                  <c:v>479.74044799804699</c:v>
                </c:pt>
                <c:pt idx="5556">
                  <c:v>479.82318115234398</c:v>
                </c:pt>
                <c:pt idx="5557">
                  <c:v>479.90933227539102</c:v>
                </c:pt>
                <c:pt idx="5558">
                  <c:v>479.996826171875</c:v>
                </c:pt>
                <c:pt idx="5559">
                  <c:v>480.08093261718801</c:v>
                </c:pt>
                <c:pt idx="5560">
                  <c:v>480.17184448242199</c:v>
                </c:pt>
                <c:pt idx="5561">
                  <c:v>480.25936889648398</c:v>
                </c:pt>
                <c:pt idx="5562">
                  <c:v>480.34548950195301</c:v>
                </c:pt>
                <c:pt idx="5563">
                  <c:v>480.42684936523398</c:v>
                </c:pt>
                <c:pt idx="5564">
                  <c:v>480.51162719726602</c:v>
                </c:pt>
                <c:pt idx="5565">
                  <c:v>480.59707641601602</c:v>
                </c:pt>
                <c:pt idx="5566">
                  <c:v>480.68869018554699</c:v>
                </c:pt>
                <c:pt idx="5567">
                  <c:v>480.77825927734398</c:v>
                </c:pt>
                <c:pt idx="5568">
                  <c:v>480.86166381835898</c:v>
                </c:pt>
                <c:pt idx="5569">
                  <c:v>480.94711303710898</c:v>
                </c:pt>
                <c:pt idx="5570">
                  <c:v>481.03054809570301</c:v>
                </c:pt>
                <c:pt idx="5571">
                  <c:v>481.11804199218801</c:v>
                </c:pt>
                <c:pt idx="5572">
                  <c:v>481.20486450195301</c:v>
                </c:pt>
                <c:pt idx="5573">
                  <c:v>481.29238891601602</c:v>
                </c:pt>
                <c:pt idx="5574">
                  <c:v>481.38262939453102</c:v>
                </c:pt>
                <c:pt idx="5575">
                  <c:v>481.47012329101602</c:v>
                </c:pt>
                <c:pt idx="5576">
                  <c:v>481.55831909179699</c:v>
                </c:pt>
                <c:pt idx="5577">
                  <c:v>481.64376831054699</c:v>
                </c:pt>
                <c:pt idx="5578">
                  <c:v>481.73403930664102</c:v>
                </c:pt>
                <c:pt idx="5579">
                  <c:v>481.81948852539102</c:v>
                </c:pt>
                <c:pt idx="5580">
                  <c:v>481.906982421875</c:v>
                </c:pt>
                <c:pt idx="5581">
                  <c:v>481.99313354492199</c:v>
                </c:pt>
                <c:pt idx="5582">
                  <c:v>482.07995605468801</c:v>
                </c:pt>
                <c:pt idx="5583">
                  <c:v>482.1708984375</c:v>
                </c:pt>
                <c:pt idx="5584">
                  <c:v>482.25567626953102</c:v>
                </c:pt>
                <c:pt idx="5585">
                  <c:v>482.34317016601602</c:v>
                </c:pt>
                <c:pt idx="5586">
                  <c:v>482.42657470703102</c:v>
                </c:pt>
                <c:pt idx="5587">
                  <c:v>482.51409912109398</c:v>
                </c:pt>
                <c:pt idx="5588">
                  <c:v>482.60092163085898</c:v>
                </c:pt>
                <c:pt idx="5589">
                  <c:v>482.691162109375</c:v>
                </c:pt>
                <c:pt idx="5590">
                  <c:v>482.77935791015602</c:v>
                </c:pt>
                <c:pt idx="5591">
                  <c:v>482.868896484375</c:v>
                </c:pt>
                <c:pt idx="5592">
                  <c:v>482.95642089843801</c:v>
                </c:pt>
                <c:pt idx="5593">
                  <c:v>483.04049682617199</c:v>
                </c:pt>
                <c:pt idx="5594">
                  <c:v>483.12664794921898</c:v>
                </c:pt>
                <c:pt idx="5595">
                  <c:v>483.21417236328102</c:v>
                </c:pt>
                <c:pt idx="5596">
                  <c:v>483.30575561523398</c:v>
                </c:pt>
                <c:pt idx="5597">
                  <c:v>483.39395141601602</c:v>
                </c:pt>
                <c:pt idx="5598">
                  <c:v>483.47872924804699</c:v>
                </c:pt>
                <c:pt idx="5599">
                  <c:v>483.56729125976602</c:v>
                </c:pt>
                <c:pt idx="5600">
                  <c:v>483.65441894531301</c:v>
                </c:pt>
                <c:pt idx="5601">
                  <c:v>483.73880004882801</c:v>
                </c:pt>
                <c:pt idx="5602">
                  <c:v>483.82455444335898</c:v>
                </c:pt>
                <c:pt idx="5603">
                  <c:v>483.90963745117199</c:v>
                </c:pt>
                <c:pt idx="5604">
                  <c:v>483.99267578125</c:v>
                </c:pt>
                <c:pt idx="5605">
                  <c:v>484.07843017578102</c:v>
                </c:pt>
                <c:pt idx="5606">
                  <c:v>484.16009521484398</c:v>
                </c:pt>
                <c:pt idx="5607">
                  <c:v>484.245849609375</c:v>
                </c:pt>
                <c:pt idx="5608">
                  <c:v>484.332275390625</c:v>
                </c:pt>
                <c:pt idx="5609">
                  <c:v>484.418701171875</c:v>
                </c:pt>
                <c:pt idx="5610">
                  <c:v>484.50650024414102</c:v>
                </c:pt>
                <c:pt idx="5611">
                  <c:v>484.59295654296898</c:v>
                </c:pt>
                <c:pt idx="5612">
                  <c:v>484.6787109375</c:v>
                </c:pt>
                <c:pt idx="5613">
                  <c:v>484.76785278320301</c:v>
                </c:pt>
                <c:pt idx="5614">
                  <c:v>484.85836791992199</c:v>
                </c:pt>
                <c:pt idx="5615">
                  <c:v>484.94616699218801</c:v>
                </c:pt>
                <c:pt idx="5616">
                  <c:v>485.03533935546898</c:v>
                </c:pt>
                <c:pt idx="5617">
                  <c:v>485.12310791015602</c:v>
                </c:pt>
                <c:pt idx="5618">
                  <c:v>485.21160888671898</c:v>
                </c:pt>
                <c:pt idx="5619">
                  <c:v>485.29531860351602</c:v>
                </c:pt>
                <c:pt idx="5620">
                  <c:v>485.38311767578102</c:v>
                </c:pt>
                <c:pt idx="5621">
                  <c:v>485.47225952148398</c:v>
                </c:pt>
                <c:pt idx="5622">
                  <c:v>485.55801391601602</c:v>
                </c:pt>
                <c:pt idx="5623">
                  <c:v>485.64376831054699</c:v>
                </c:pt>
                <c:pt idx="5624">
                  <c:v>485.73223876953102</c:v>
                </c:pt>
                <c:pt idx="5625">
                  <c:v>485.81936645507801</c:v>
                </c:pt>
                <c:pt idx="5626">
                  <c:v>485.90444946289102</c:v>
                </c:pt>
                <c:pt idx="5627">
                  <c:v>485.98815917968801</c:v>
                </c:pt>
                <c:pt idx="5628">
                  <c:v>486.07595825195301</c:v>
                </c:pt>
                <c:pt idx="5629">
                  <c:v>486.16647338867199</c:v>
                </c:pt>
                <c:pt idx="5630">
                  <c:v>486.24880981445301</c:v>
                </c:pt>
                <c:pt idx="5631">
                  <c:v>486.33251953125</c:v>
                </c:pt>
                <c:pt idx="5632">
                  <c:v>486.42098999023398</c:v>
                </c:pt>
                <c:pt idx="5633">
                  <c:v>486.5087890625</c:v>
                </c:pt>
                <c:pt idx="5634">
                  <c:v>486.59454345703102</c:v>
                </c:pt>
                <c:pt idx="5635">
                  <c:v>486.678955078125</c:v>
                </c:pt>
                <c:pt idx="5636">
                  <c:v>486.76742553710898</c:v>
                </c:pt>
                <c:pt idx="5637">
                  <c:v>486.85385131835898</c:v>
                </c:pt>
                <c:pt idx="5638">
                  <c:v>486.941650390625</c:v>
                </c:pt>
                <c:pt idx="5639">
                  <c:v>487.02468872070301</c:v>
                </c:pt>
                <c:pt idx="5640">
                  <c:v>487.11044311523398</c:v>
                </c:pt>
                <c:pt idx="5641">
                  <c:v>487.19754028320301</c:v>
                </c:pt>
                <c:pt idx="5642">
                  <c:v>487.28125</c:v>
                </c:pt>
                <c:pt idx="5643">
                  <c:v>487.36633300781301</c:v>
                </c:pt>
                <c:pt idx="5644">
                  <c:v>487.45346069335898</c:v>
                </c:pt>
                <c:pt idx="5645">
                  <c:v>487.54260253906301</c:v>
                </c:pt>
                <c:pt idx="5646">
                  <c:v>487.62973022460898</c:v>
                </c:pt>
                <c:pt idx="5647">
                  <c:v>487.717529296875</c:v>
                </c:pt>
                <c:pt idx="5648">
                  <c:v>487.80123901367199</c:v>
                </c:pt>
                <c:pt idx="5649">
                  <c:v>487.88766479492199</c:v>
                </c:pt>
                <c:pt idx="5650">
                  <c:v>487.97546386718801</c:v>
                </c:pt>
                <c:pt idx="5651">
                  <c:v>488.06259155273398</c:v>
                </c:pt>
                <c:pt idx="5652">
                  <c:v>488.14968872070301</c:v>
                </c:pt>
                <c:pt idx="5653">
                  <c:v>488.23544311523398</c:v>
                </c:pt>
                <c:pt idx="5654">
                  <c:v>488.31915283203102</c:v>
                </c:pt>
                <c:pt idx="5655">
                  <c:v>488.403564453125</c:v>
                </c:pt>
                <c:pt idx="5656">
                  <c:v>488.48794555664102</c:v>
                </c:pt>
                <c:pt idx="5657">
                  <c:v>488.57437133789102</c:v>
                </c:pt>
                <c:pt idx="5658">
                  <c:v>488.66217041015602</c:v>
                </c:pt>
                <c:pt idx="5659">
                  <c:v>488.75134277343801</c:v>
                </c:pt>
                <c:pt idx="5660">
                  <c:v>488.83981323242199</c:v>
                </c:pt>
                <c:pt idx="5661">
                  <c:v>488.92761230468801</c:v>
                </c:pt>
                <c:pt idx="5662">
                  <c:v>489.01812744140602</c:v>
                </c:pt>
                <c:pt idx="5663">
                  <c:v>489.10726928710898</c:v>
                </c:pt>
                <c:pt idx="5664">
                  <c:v>489.198486328125</c:v>
                </c:pt>
                <c:pt idx="5665">
                  <c:v>489.28695678710898</c:v>
                </c:pt>
                <c:pt idx="5666">
                  <c:v>489.37612915039102</c:v>
                </c:pt>
                <c:pt idx="5667">
                  <c:v>489.464599609375</c:v>
                </c:pt>
                <c:pt idx="5668">
                  <c:v>489.54965209960898</c:v>
                </c:pt>
                <c:pt idx="5669">
                  <c:v>489.63406372070301</c:v>
                </c:pt>
                <c:pt idx="5670">
                  <c:v>489.72116088867199</c:v>
                </c:pt>
                <c:pt idx="5671">
                  <c:v>489.80691528320301</c:v>
                </c:pt>
                <c:pt idx="5672">
                  <c:v>489.89266967773398</c:v>
                </c:pt>
                <c:pt idx="5673">
                  <c:v>489.97912597656301</c:v>
                </c:pt>
                <c:pt idx="5674">
                  <c:v>490.06283569335898</c:v>
                </c:pt>
                <c:pt idx="5675">
                  <c:v>490.14587402343801</c:v>
                </c:pt>
                <c:pt idx="5676">
                  <c:v>490.22958374023398</c:v>
                </c:pt>
                <c:pt idx="5677">
                  <c:v>490.31533813476602</c:v>
                </c:pt>
                <c:pt idx="5678">
                  <c:v>490.40380859375</c:v>
                </c:pt>
                <c:pt idx="5679">
                  <c:v>490.49227905273398</c:v>
                </c:pt>
                <c:pt idx="5680">
                  <c:v>490.57531738281301</c:v>
                </c:pt>
                <c:pt idx="5681">
                  <c:v>490.66241455078102</c:v>
                </c:pt>
                <c:pt idx="5682">
                  <c:v>490.74954223632801</c:v>
                </c:pt>
                <c:pt idx="5683">
                  <c:v>490.83187866210898</c:v>
                </c:pt>
                <c:pt idx="5684">
                  <c:v>490.91900634765602</c:v>
                </c:pt>
                <c:pt idx="5685">
                  <c:v>491.00729370117199</c:v>
                </c:pt>
                <c:pt idx="5686">
                  <c:v>491.09820556640602</c:v>
                </c:pt>
                <c:pt idx="5687">
                  <c:v>491.18435668945301</c:v>
                </c:pt>
                <c:pt idx="5688">
                  <c:v>491.26983642578102</c:v>
                </c:pt>
                <c:pt idx="5689">
                  <c:v>491.35531616210898</c:v>
                </c:pt>
                <c:pt idx="5690">
                  <c:v>491.44351196289102</c:v>
                </c:pt>
                <c:pt idx="5691">
                  <c:v>491.531005859375</c:v>
                </c:pt>
                <c:pt idx="5692">
                  <c:v>491.61785888671898</c:v>
                </c:pt>
                <c:pt idx="5693">
                  <c:v>491.70806884765602</c:v>
                </c:pt>
                <c:pt idx="5694">
                  <c:v>491.79421997070301</c:v>
                </c:pt>
                <c:pt idx="5695">
                  <c:v>491.88174438476602</c:v>
                </c:pt>
                <c:pt idx="5696">
                  <c:v>491.96789550781301</c:v>
                </c:pt>
                <c:pt idx="5697">
                  <c:v>492.05404663085898</c:v>
                </c:pt>
                <c:pt idx="5698">
                  <c:v>492.13818359375</c:v>
                </c:pt>
                <c:pt idx="5699">
                  <c:v>492.22567749023398</c:v>
                </c:pt>
                <c:pt idx="5700">
                  <c:v>492.31253051757801</c:v>
                </c:pt>
                <c:pt idx="5701">
                  <c:v>492.39663696289102</c:v>
                </c:pt>
                <c:pt idx="5702">
                  <c:v>492.4814453125</c:v>
                </c:pt>
                <c:pt idx="5703">
                  <c:v>492.56692504882801</c:v>
                </c:pt>
                <c:pt idx="5704">
                  <c:v>492.65237426757801</c:v>
                </c:pt>
                <c:pt idx="5705">
                  <c:v>492.73651123046898</c:v>
                </c:pt>
                <c:pt idx="5706">
                  <c:v>492.81927490234398</c:v>
                </c:pt>
                <c:pt idx="5707">
                  <c:v>492.90679931640602</c:v>
                </c:pt>
                <c:pt idx="5708">
                  <c:v>492.99295043945301</c:v>
                </c:pt>
                <c:pt idx="5709">
                  <c:v>493.07705688476602</c:v>
                </c:pt>
                <c:pt idx="5710">
                  <c:v>493.16525268554699</c:v>
                </c:pt>
                <c:pt idx="5711">
                  <c:v>493.25277709960898</c:v>
                </c:pt>
                <c:pt idx="5712">
                  <c:v>493.33688354492199</c:v>
                </c:pt>
                <c:pt idx="5713">
                  <c:v>493.42303466796898</c:v>
                </c:pt>
                <c:pt idx="5714">
                  <c:v>493.50918579101602</c:v>
                </c:pt>
                <c:pt idx="5715">
                  <c:v>493.59875488281301</c:v>
                </c:pt>
                <c:pt idx="5716">
                  <c:v>493.68490600585898</c:v>
                </c:pt>
                <c:pt idx="5717">
                  <c:v>493.77038574218801</c:v>
                </c:pt>
                <c:pt idx="5718">
                  <c:v>493.85787963867199</c:v>
                </c:pt>
                <c:pt idx="5719">
                  <c:v>493.94607543945301</c:v>
                </c:pt>
                <c:pt idx="5720">
                  <c:v>494.03088378906301</c:v>
                </c:pt>
                <c:pt idx="5721">
                  <c:v>494.11566162109398</c:v>
                </c:pt>
                <c:pt idx="5722">
                  <c:v>494.20590209960898</c:v>
                </c:pt>
                <c:pt idx="5723">
                  <c:v>494.29611206054699</c:v>
                </c:pt>
                <c:pt idx="5724">
                  <c:v>494.38568115234398</c:v>
                </c:pt>
                <c:pt idx="5725">
                  <c:v>494.46978759765602</c:v>
                </c:pt>
                <c:pt idx="5726">
                  <c:v>494.55593872070301</c:v>
                </c:pt>
                <c:pt idx="5727">
                  <c:v>494.64141845703102</c:v>
                </c:pt>
                <c:pt idx="5728">
                  <c:v>494.724853515625</c:v>
                </c:pt>
                <c:pt idx="5729">
                  <c:v>494.80831909179699</c:v>
                </c:pt>
                <c:pt idx="5730">
                  <c:v>494.89581298828102</c:v>
                </c:pt>
                <c:pt idx="5731">
                  <c:v>494.98333740234398</c:v>
                </c:pt>
                <c:pt idx="5732">
                  <c:v>495.07083129882801</c:v>
                </c:pt>
                <c:pt idx="5733">
                  <c:v>495.15359497070301</c:v>
                </c:pt>
                <c:pt idx="5734">
                  <c:v>495.237060546875</c:v>
                </c:pt>
                <c:pt idx="5735">
                  <c:v>495.32388305664102</c:v>
                </c:pt>
                <c:pt idx="5736">
                  <c:v>495.41342163085898</c:v>
                </c:pt>
                <c:pt idx="5737">
                  <c:v>495.50027465820301</c:v>
                </c:pt>
                <c:pt idx="5738">
                  <c:v>495.59048461914102</c:v>
                </c:pt>
                <c:pt idx="5739">
                  <c:v>495.681396484375</c:v>
                </c:pt>
                <c:pt idx="5740">
                  <c:v>495.76416015625</c:v>
                </c:pt>
                <c:pt idx="5741">
                  <c:v>495.84963989257801</c:v>
                </c:pt>
                <c:pt idx="5742">
                  <c:v>495.93173217773398</c:v>
                </c:pt>
                <c:pt idx="5743">
                  <c:v>496.01583862304699</c:v>
                </c:pt>
                <c:pt idx="5744">
                  <c:v>496.10336303710898</c:v>
                </c:pt>
                <c:pt idx="5745">
                  <c:v>496.18951416015602</c:v>
                </c:pt>
                <c:pt idx="5746">
                  <c:v>496.27499389648398</c:v>
                </c:pt>
                <c:pt idx="5747">
                  <c:v>496.35910034179699</c:v>
                </c:pt>
                <c:pt idx="5748">
                  <c:v>496.44390869140602</c:v>
                </c:pt>
                <c:pt idx="5749">
                  <c:v>496.52667236328102</c:v>
                </c:pt>
                <c:pt idx="5750">
                  <c:v>496.61553955078102</c:v>
                </c:pt>
                <c:pt idx="5751">
                  <c:v>496.70101928710898</c:v>
                </c:pt>
                <c:pt idx="5752">
                  <c:v>496.78649902343801</c:v>
                </c:pt>
                <c:pt idx="5753">
                  <c:v>496.87399291992199</c:v>
                </c:pt>
                <c:pt idx="5754">
                  <c:v>496.96014404296898</c:v>
                </c:pt>
                <c:pt idx="5755">
                  <c:v>497.04495239257801</c:v>
                </c:pt>
                <c:pt idx="5756">
                  <c:v>497.12976074218801</c:v>
                </c:pt>
                <c:pt idx="5757">
                  <c:v>497.21658325195301</c:v>
                </c:pt>
                <c:pt idx="5758">
                  <c:v>497.32174682617199</c:v>
                </c:pt>
                <c:pt idx="5759">
                  <c:v>497.3916015625</c:v>
                </c:pt>
                <c:pt idx="5760">
                  <c:v>497.47640991210898</c:v>
                </c:pt>
                <c:pt idx="5761">
                  <c:v>497.55850219726602</c:v>
                </c:pt>
                <c:pt idx="5762">
                  <c:v>497.64260864257801</c:v>
                </c:pt>
                <c:pt idx="5763">
                  <c:v>497.72946166992199</c:v>
                </c:pt>
                <c:pt idx="5764">
                  <c:v>497.81289672851602</c:v>
                </c:pt>
                <c:pt idx="5765">
                  <c:v>497.916015625</c:v>
                </c:pt>
                <c:pt idx="5766">
                  <c:v>498.00149536132801</c:v>
                </c:pt>
                <c:pt idx="5767">
                  <c:v>498.08831787109398</c:v>
                </c:pt>
                <c:pt idx="5768">
                  <c:v>498.15750122070301</c:v>
                </c:pt>
                <c:pt idx="5769">
                  <c:v>498.24368286132801</c:v>
                </c:pt>
                <c:pt idx="5770">
                  <c:v>498.33050537109398</c:v>
                </c:pt>
                <c:pt idx="5771">
                  <c:v>498.42123413085898</c:v>
                </c:pt>
                <c:pt idx="5772">
                  <c:v>498.52792358398398</c:v>
                </c:pt>
                <c:pt idx="5773">
                  <c:v>498.61437988281301</c:v>
                </c:pt>
                <c:pt idx="5774">
                  <c:v>498.699462890625</c:v>
                </c:pt>
                <c:pt idx="5775">
                  <c:v>498.785888671875</c:v>
                </c:pt>
                <c:pt idx="5776">
                  <c:v>498.87030029296898</c:v>
                </c:pt>
                <c:pt idx="5777">
                  <c:v>498.95675659179699</c:v>
                </c:pt>
                <c:pt idx="5778">
                  <c:v>499.04183959960898</c:v>
                </c:pt>
                <c:pt idx="5779">
                  <c:v>499.109375</c:v>
                </c:pt>
                <c:pt idx="5780">
                  <c:v>499.20864868164102</c:v>
                </c:pt>
                <c:pt idx="5781">
                  <c:v>499.28967285156301</c:v>
                </c:pt>
                <c:pt idx="5782">
                  <c:v>499.374755859375</c:v>
                </c:pt>
                <c:pt idx="5783">
                  <c:v>499.44027709960898</c:v>
                </c:pt>
                <c:pt idx="5784">
                  <c:v>499.52468872070301</c:v>
                </c:pt>
                <c:pt idx="5785">
                  <c:v>499.60842895507801</c:v>
                </c:pt>
                <c:pt idx="5786">
                  <c:v>499.71038818359398</c:v>
                </c:pt>
                <c:pt idx="5787">
                  <c:v>499.79412841796898</c:v>
                </c:pt>
                <c:pt idx="5788">
                  <c:v>499.86233520507801</c:v>
                </c:pt>
                <c:pt idx="5789">
                  <c:v>499.94879150390602</c:v>
                </c:pt>
                <c:pt idx="5790">
                  <c:v>500.03253173828102</c:v>
                </c:pt>
                <c:pt idx="5791">
                  <c:v>500.12167358398398</c:v>
                </c:pt>
                <c:pt idx="5792">
                  <c:v>500.2236328125</c:v>
                </c:pt>
                <c:pt idx="5793">
                  <c:v>500.29455566406301</c:v>
                </c:pt>
                <c:pt idx="5794">
                  <c:v>500.38436889648398</c:v>
                </c:pt>
                <c:pt idx="5795">
                  <c:v>500.48834228515602</c:v>
                </c:pt>
                <c:pt idx="5796">
                  <c:v>500.55859375</c:v>
                </c:pt>
                <c:pt idx="5797">
                  <c:v>500.64300537109398</c:v>
                </c:pt>
                <c:pt idx="5798">
                  <c:v>500.72674560546898</c:v>
                </c:pt>
                <c:pt idx="5799">
                  <c:v>500.83074951171898</c:v>
                </c:pt>
                <c:pt idx="5800">
                  <c:v>500.90029907226602</c:v>
                </c:pt>
                <c:pt idx="5801">
                  <c:v>501.00631713867199</c:v>
                </c:pt>
                <c:pt idx="5802">
                  <c:v>501.07723999023398</c:v>
                </c:pt>
                <c:pt idx="5803">
                  <c:v>501.16027832031301</c:v>
                </c:pt>
                <c:pt idx="5804">
                  <c:v>501.24401855468801</c:v>
                </c:pt>
                <c:pt idx="5805">
                  <c:v>501.32980346679699</c:v>
                </c:pt>
                <c:pt idx="5806">
                  <c:v>501.43380737304699</c:v>
                </c:pt>
                <c:pt idx="5807">
                  <c:v>501.52157592773398</c:v>
                </c:pt>
                <c:pt idx="5808">
                  <c:v>501.61004638671898</c:v>
                </c:pt>
                <c:pt idx="5809">
                  <c:v>501.69244384765602</c:v>
                </c:pt>
                <c:pt idx="5810">
                  <c:v>501.779541015625</c:v>
                </c:pt>
                <c:pt idx="5811">
                  <c:v>501.84506225585898</c:v>
                </c:pt>
                <c:pt idx="5812">
                  <c:v>501.94229125976602</c:v>
                </c:pt>
                <c:pt idx="5813">
                  <c:v>502.010498046875</c:v>
                </c:pt>
                <c:pt idx="5814">
                  <c:v>502.11248779296898</c:v>
                </c:pt>
                <c:pt idx="5815">
                  <c:v>502.18002319335898</c:v>
                </c:pt>
                <c:pt idx="5816">
                  <c:v>502.26644897460898</c:v>
                </c:pt>
                <c:pt idx="5817">
                  <c:v>502.37112426757801</c:v>
                </c:pt>
                <c:pt idx="5818">
                  <c:v>502.45419311523398</c:v>
                </c:pt>
                <c:pt idx="5819">
                  <c:v>502.54602050781301</c:v>
                </c:pt>
                <c:pt idx="5820">
                  <c:v>502.61422729492199</c:v>
                </c:pt>
                <c:pt idx="5821">
                  <c:v>502.70269775390602</c:v>
                </c:pt>
                <c:pt idx="5822">
                  <c:v>502.79318237304699</c:v>
                </c:pt>
                <c:pt idx="5823">
                  <c:v>502.89990234375</c:v>
                </c:pt>
                <c:pt idx="5824">
                  <c:v>502.98565673828102</c:v>
                </c:pt>
                <c:pt idx="5825">
                  <c:v>503.07546997070301</c:v>
                </c:pt>
                <c:pt idx="5826">
                  <c:v>503.14501953125</c:v>
                </c:pt>
                <c:pt idx="5827">
                  <c:v>503.24566650390602</c:v>
                </c:pt>
                <c:pt idx="5828">
                  <c:v>503.33142089843801</c:v>
                </c:pt>
                <c:pt idx="5829">
                  <c:v>503.39691162109398</c:v>
                </c:pt>
                <c:pt idx="5830">
                  <c:v>503.48403930664102</c:v>
                </c:pt>
                <c:pt idx="5831">
                  <c:v>503.56576538085898</c:v>
                </c:pt>
                <c:pt idx="5832">
                  <c:v>503.66705322265602</c:v>
                </c:pt>
                <c:pt idx="5833">
                  <c:v>503.75146484375</c:v>
                </c:pt>
                <c:pt idx="5834">
                  <c:v>503.83721923828102</c:v>
                </c:pt>
                <c:pt idx="5835">
                  <c:v>503.91827392578102</c:v>
                </c:pt>
                <c:pt idx="5836">
                  <c:v>504.00201416015602</c:v>
                </c:pt>
                <c:pt idx="5837">
                  <c:v>504.08508300781301</c:v>
                </c:pt>
                <c:pt idx="5838">
                  <c:v>504.170166015625</c:v>
                </c:pt>
                <c:pt idx="5839">
                  <c:v>504.23971557617199</c:v>
                </c:pt>
                <c:pt idx="5840">
                  <c:v>504.32345581054699</c:v>
                </c:pt>
                <c:pt idx="5841">
                  <c:v>504.42947387695301</c:v>
                </c:pt>
                <c:pt idx="5842">
                  <c:v>504.51388549804699</c:v>
                </c:pt>
                <c:pt idx="5843">
                  <c:v>504.58142089843801</c:v>
                </c:pt>
                <c:pt idx="5844">
                  <c:v>504.66989135742199</c:v>
                </c:pt>
                <c:pt idx="5845">
                  <c:v>504.77185058593801</c:v>
                </c:pt>
                <c:pt idx="5846">
                  <c:v>504.86099243164102</c:v>
                </c:pt>
                <c:pt idx="5847">
                  <c:v>504.92919921875</c:v>
                </c:pt>
                <c:pt idx="5848">
                  <c:v>505.012939453125</c:v>
                </c:pt>
                <c:pt idx="5849">
                  <c:v>505.11560058593801</c:v>
                </c:pt>
                <c:pt idx="5850">
                  <c:v>505.20068359375</c:v>
                </c:pt>
                <c:pt idx="5851">
                  <c:v>505.26889038085898</c:v>
                </c:pt>
                <c:pt idx="5852">
                  <c:v>505.35464477539102</c:v>
                </c:pt>
                <c:pt idx="5853">
                  <c:v>505.44177246093801</c:v>
                </c:pt>
                <c:pt idx="5854">
                  <c:v>505.54644775390602</c:v>
                </c:pt>
                <c:pt idx="5855">
                  <c:v>505.63220214843801</c:v>
                </c:pt>
                <c:pt idx="5856">
                  <c:v>505.69839477539102</c:v>
                </c:pt>
                <c:pt idx="5857">
                  <c:v>505.78549194335898</c:v>
                </c:pt>
                <c:pt idx="5858">
                  <c:v>505.87353515625</c:v>
                </c:pt>
                <c:pt idx="5859">
                  <c:v>505.96157836914102</c:v>
                </c:pt>
                <c:pt idx="5860">
                  <c:v>506.06561279296898</c:v>
                </c:pt>
                <c:pt idx="5861">
                  <c:v>506.13363647460898</c:v>
                </c:pt>
                <c:pt idx="5862">
                  <c:v>506.21902465820301</c:v>
                </c:pt>
                <c:pt idx="5863">
                  <c:v>506.3037109375</c:v>
                </c:pt>
                <c:pt idx="5864">
                  <c:v>506.38577270507801</c:v>
                </c:pt>
                <c:pt idx="5865">
                  <c:v>506.47113037109398</c:v>
                </c:pt>
                <c:pt idx="5866">
                  <c:v>506.55517578125</c:v>
                </c:pt>
                <c:pt idx="5867">
                  <c:v>506.63653564453102</c:v>
                </c:pt>
                <c:pt idx="5868">
                  <c:v>506.73858642578102</c:v>
                </c:pt>
                <c:pt idx="5869">
                  <c:v>506.82327270507801</c:v>
                </c:pt>
                <c:pt idx="5870">
                  <c:v>506.90866088867199</c:v>
                </c:pt>
                <c:pt idx="5871">
                  <c:v>506.97601318359398</c:v>
                </c:pt>
                <c:pt idx="5872">
                  <c:v>507.06271362304699</c:v>
                </c:pt>
                <c:pt idx="5873">
                  <c:v>507.16409301757801</c:v>
                </c:pt>
                <c:pt idx="5874">
                  <c:v>507.24948120117199</c:v>
                </c:pt>
                <c:pt idx="5875">
                  <c:v>507.33551025390602</c:v>
                </c:pt>
                <c:pt idx="5876">
                  <c:v>507.40286254882801</c:v>
                </c:pt>
                <c:pt idx="5877">
                  <c:v>507.50759887695301</c:v>
                </c:pt>
                <c:pt idx="5878">
                  <c:v>507.57360839843801</c:v>
                </c:pt>
                <c:pt idx="5879">
                  <c:v>507.656982421875</c:v>
                </c:pt>
                <c:pt idx="5880">
                  <c:v>507.73968505859398</c:v>
                </c:pt>
                <c:pt idx="5881">
                  <c:v>507.82373046875</c:v>
                </c:pt>
                <c:pt idx="5882">
                  <c:v>507.92443847656301</c:v>
                </c:pt>
                <c:pt idx="5883">
                  <c:v>507.99179077148398</c:v>
                </c:pt>
                <c:pt idx="5884">
                  <c:v>508.09451293945301</c:v>
                </c:pt>
                <c:pt idx="5885">
                  <c:v>508.16253662109398</c:v>
                </c:pt>
                <c:pt idx="5886">
                  <c:v>508.26126098632801</c:v>
                </c:pt>
                <c:pt idx="5887">
                  <c:v>508.32727050781301</c:v>
                </c:pt>
                <c:pt idx="5888">
                  <c:v>508.41464233398398</c:v>
                </c:pt>
                <c:pt idx="5889">
                  <c:v>508.51535034179699</c:v>
                </c:pt>
                <c:pt idx="5890">
                  <c:v>508.58273315429699</c:v>
                </c:pt>
                <c:pt idx="5891">
                  <c:v>508.686767578125</c:v>
                </c:pt>
                <c:pt idx="5892">
                  <c:v>508.75280761718801</c:v>
                </c:pt>
                <c:pt idx="5893">
                  <c:v>508.84085083007801</c:v>
                </c:pt>
                <c:pt idx="5894">
                  <c:v>508.92620849609398</c:v>
                </c:pt>
                <c:pt idx="5895">
                  <c:v>509.00958251953102</c:v>
                </c:pt>
                <c:pt idx="5896">
                  <c:v>509.1123046875</c:v>
                </c:pt>
                <c:pt idx="5897">
                  <c:v>509.181640625</c:v>
                </c:pt>
                <c:pt idx="5898">
                  <c:v>509.26168823242199</c:v>
                </c:pt>
                <c:pt idx="5899">
                  <c:v>509.34771728515602</c:v>
                </c:pt>
                <c:pt idx="5900">
                  <c:v>509.430419921875</c:v>
                </c:pt>
                <c:pt idx="5901">
                  <c:v>509.53179931640602</c:v>
                </c:pt>
                <c:pt idx="5902">
                  <c:v>509.60116577148398</c:v>
                </c:pt>
                <c:pt idx="5903">
                  <c:v>509.68386840820301</c:v>
                </c:pt>
                <c:pt idx="5904">
                  <c:v>509.76522827148398</c:v>
                </c:pt>
                <c:pt idx="5905">
                  <c:v>509.84927368164102</c:v>
                </c:pt>
                <c:pt idx="5906">
                  <c:v>509.93865966796898</c:v>
                </c:pt>
                <c:pt idx="5907">
                  <c:v>510.02536010742199</c:v>
                </c:pt>
                <c:pt idx="5908">
                  <c:v>510.12741088867199</c:v>
                </c:pt>
                <c:pt idx="5909">
                  <c:v>510.21478271484398</c:v>
                </c:pt>
                <c:pt idx="5910">
                  <c:v>510.28280639648398</c:v>
                </c:pt>
                <c:pt idx="5911">
                  <c:v>510.36749267578102</c:v>
                </c:pt>
                <c:pt idx="5912">
                  <c:v>510.47222900390602</c:v>
                </c:pt>
                <c:pt idx="5913">
                  <c:v>510.55560302734398</c:v>
                </c:pt>
                <c:pt idx="5914">
                  <c:v>510.64230346679699</c:v>
                </c:pt>
                <c:pt idx="5915">
                  <c:v>510.72766113281301</c:v>
                </c:pt>
                <c:pt idx="5916">
                  <c:v>510.80703735351602</c:v>
                </c:pt>
                <c:pt idx="5917">
                  <c:v>510.88906860351602</c:v>
                </c:pt>
                <c:pt idx="5918">
                  <c:v>510.97109985351602</c:v>
                </c:pt>
                <c:pt idx="5919">
                  <c:v>511.05181884765602</c:v>
                </c:pt>
                <c:pt idx="5920">
                  <c:v>511.13385009765602</c:v>
                </c:pt>
                <c:pt idx="5921">
                  <c:v>511.21588134765602</c:v>
                </c:pt>
                <c:pt idx="5922">
                  <c:v>511.29391479492199</c:v>
                </c:pt>
                <c:pt idx="5923">
                  <c:v>511.37661743164102</c:v>
                </c:pt>
                <c:pt idx="5924">
                  <c:v>511.45730590820301</c:v>
                </c:pt>
                <c:pt idx="5925">
                  <c:v>511.54403686523398</c:v>
                </c:pt>
                <c:pt idx="5926">
                  <c:v>511.63006591796898</c:v>
                </c:pt>
                <c:pt idx="5927">
                  <c:v>511.714111328125</c:v>
                </c:pt>
                <c:pt idx="5928">
                  <c:v>511.79812622070301</c:v>
                </c:pt>
                <c:pt idx="5929">
                  <c:v>511.88150024414102</c:v>
                </c:pt>
                <c:pt idx="5930">
                  <c:v>511.96688842773398</c:v>
                </c:pt>
                <c:pt idx="5931">
                  <c:v>512.05023193359398</c:v>
                </c:pt>
                <c:pt idx="5932">
                  <c:v>512.13629150390602</c:v>
                </c:pt>
                <c:pt idx="5933">
                  <c:v>512.2216796875</c:v>
                </c:pt>
                <c:pt idx="5934">
                  <c:v>512.30700683593795</c:v>
                </c:pt>
                <c:pt idx="5935">
                  <c:v>512.390380859375</c:v>
                </c:pt>
                <c:pt idx="5936">
                  <c:v>512.47509765625</c:v>
                </c:pt>
                <c:pt idx="5937">
                  <c:v>512.559814453125</c:v>
                </c:pt>
                <c:pt idx="5938">
                  <c:v>512.64520263671898</c:v>
                </c:pt>
                <c:pt idx="5939">
                  <c:v>512.73187255859398</c:v>
                </c:pt>
                <c:pt idx="5940">
                  <c:v>512.81524658203102</c:v>
                </c:pt>
                <c:pt idx="5941">
                  <c:v>512.900634765625</c:v>
                </c:pt>
                <c:pt idx="5942">
                  <c:v>512.98663330078102</c:v>
                </c:pt>
                <c:pt idx="5943">
                  <c:v>513.07067871093795</c:v>
                </c:pt>
                <c:pt idx="5944">
                  <c:v>513.15753173828102</c:v>
                </c:pt>
                <c:pt idx="5945">
                  <c:v>513.24328613281295</c:v>
                </c:pt>
                <c:pt idx="5946">
                  <c:v>513.328369140625</c:v>
                </c:pt>
                <c:pt idx="5947">
                  <c:v>513.41345214843795</c:v>
                </c:pt>
                <c:pt idx="5948">
                  <c:v>513.501953125</c:v>
                </c:pt>
                <c:pt idx="5949">
                  <c:v>513.58770751953102</c:v>
                </c:pt>
                <c:pt idx="5950">
                  <c:v>513.67755126953102</c:v>
                </c:pt>
                <c:pt idx="5951">
                  <c:v>513.7646484375</c:v>
                </c:pt>
                <c:pt idx="5952">
                  <c:v>513.848388671875</c:v>
                </c:pt>
                <c:pt idx="5953">
                  <c:v>513.93347167968795</c:v>
                </c:pt>
                <c:pt idx="5954">
                  <c:v>514.01922607421898</c:v>
                </c:pt>
                <c:pt idx="5955">
                  <c:v>514.10095214843795</c:v>
                </c:pt>
                <c:pt idx="5956">
                  <c:v>514.183349609375</c:v>
                </c:pt>
                <c:pt idx="5957">
                  <c:v>514.27111816406295</c:v>
                </c:pt>
                <c:pt idx="5958">
                  <c:v>514.356201171875</c:v>
                </c:pt>
                <c:pt idx="5959">
                  <c:v>514.44195556640602</c:v>
                </c:pt>
                <c:pt idx="5960">
                  <c:v>514.52435302734398</c:v>
                </c:pt>
                <c:pt idx="5961">
                  <c:v>514.60675048828102</c:v>
                </c:pt>
                <c:pt idx="5962">
                  <c:v>514.69317626953102</c:v>
                </c:pt>
                <c:pt idx="5963">
                  <c:v>514.78167724609398</c:v>
                </c:pt>
                <c:pt idx="5964">
                  <c:v>514.86877441406295</c:v>
                </c:pt>
                <c:pt idx="5965">
                  <c:v>514.95721435546898</c:v>
                </c:pt>
                <c:pt idx="5966">
                  <c:v>515.043701171875</c:v>
                </c:pt>
                <c:pt idx="5967">
                  <c:v>515.12609863281295</c:v>
                </c:pt>
                <c:pt idx="5968">
                  <c:v>515.21185302734398</c:v>
                </c:pt>
                <c:pt idx="5969">
                  <c:v>515.297607421875</c:v>
                </c:pt>
                <c:pt idx="5970">
                  <c:v>515.38201904296898</c:v>
                </c:pt>
                <c:pt idx="5971">
                  <c:v>515.47186279296898</c:v>
                </c:pt>
                <c:pt idx="5972">
                  <c:v>515.55694580078102</c:v>
                </c:pt>
                <c:pt idx="5973">
                  <c:v>515.64068603515602</c:v>
                </c:pt>
                <c:pt idx="5974">
                  <c:v>515.72509765625</c:v>
                </c:pt>
                <c:pt idx="5975">
                  <c:v>515.8115234375</c:v>
                </c:pt>
                <c:pt idx="5976">
                  <c:v>515.900634765625</c:v>
                </c:pt>
                <c:pt idx="5977">
                  <c:v>515.98779296875</c:v>
                </c:pt>
                <c:pt idx="5978">
                  <c:v>516.07354736328102</c:v>
                </c:pt>
                <c:pt idx="5979">
                  <c:v>516.16198730468795</c:v>
                </c:pt>
                <c:pt idx="5980">
                  <c:v>516.25115966796898</c:v>
                </c:pt>
                <c:pt idx="5981">
                  <c:v>516.33557128906295</c:v>
                </c:pt>
                <c:pt idx="5982">
                  <c:v>516.42266845703102</c:v>
                </c:pt>
                <c:pt idx="5983">
                  <c:v>516.509765625</c:v>
                </c:pt>
                <c:pt idx="5984">
                  <c:v>516.59558105468795</c:v>
                </c:pt>
                <c:pt idx="5985">
                  <c:v>516.6806640625</c:v>
                </c:pt>
                <c:pt idx="5986">
                  <c:v>516.76507568359398</c:v>
                </c:pt>
                <c:pt idx="5987">
                  <c:v>516.85217285156295</c:v>
                </c:pt>
                <c:pt idx="5988">
                  <c:v>516.93927001953102</c:v>
                </c:pt>
                <c:pt idx="5989">
                  <c:v>517.02233886718795</c:v>
                </c:pt>
                <c:pt idx="5990">
                  <c:v>517.10675048828102</c:v>
                </c:pt>
                <c:pt idx="5991">
                  <c:v>517.18981933593795</c:v>
                </c:pt>
                <c:pt idx="5992">
                  <c:v>517.27423095703102</c:v>
                </c:pt>
                <c:pt idx="5993">
                  <c:v>517.35729980468795</c:v>
                </c:pt>
                <c:pt idx="5994">
                  <c:v>517.4423828125</c:v>
                </c:pt>
                <c:pt idx="5995">
                  <c:v>517.52478027343795</c:v>
                </c:pt>
                <c:pt idx="5996">
                  <c:v>517.607177734375</c:v>
                </c:pt>
                <c:pt idx="5997">
                  <c:v>517.69427490234398</c:v>
                </c:pt>
                <c:pt idx="5998">
                  <c:v>517.77801513671898</c:v>
                </c:pt>
                <c:pt idx="5999">
                  <c:v>517.86376953125</c:v>
                </c:pt>
                <c:pt idx="6000">
                  <c:v>517.94549560546898</c:v>
                </c:pt>
                <c:pt idx="6001">
                  <c:v>518.02990722656295</c:v>
                </c:pt>
                <c:pt idx="6002">
                  <c:v>518.114990234375</c:v>
                </c:pt>
                <c:pt idx="6003">
                  <c:v>518.2021484375</c:v>
                </c:pt>
                <c:pt idx="6004">
                  <c:v>518.28656005859398</c:v>
                </c:pt>
                <c:pt idx="6005">
                  <c:v>518.37298583984398</c:v>
                </c:pt>
                <c:pt idx="6006">
                  <c:v>518.46343994140602</c:v>
                </c:pt>
                <c:pt idx="6007">
                  <c:v>518.54449462890602</c:v>
                </c:pt>
                <c:pt idx="6008">
                  <c:v>518.63024902343795</c:v>
                </c:pt>
                <c:pt idx="6009">
                  <c:v>518.71740722656295</c:v>
                </c:pt>
                <c:pt idx="6010">
                  <c:v>518.80450439453102</c:v>
                </c:pt>
                <c:pt idx="6011">
                  <c:v>518.89227294921898</c:v>
                </c:pt>
                <c:pt idx="6012">
                  <c:v>518.98010253906295</c:v>
                </c:pt>
                <c:pt idx="6013">
                  <c:v>519.06585693359398</c:v>
                </c:pt>
                <c:pt idx="6014">
                  <c:v>519.15295410156295</c:v>
                </c:pt>
                <c:pt idx="6015">
                  <c:v>519.23870849609398</c:v>
                </c:pt>
                <c:pt idx="6016">
                  <c:v>519.32312011718795</c:v>
                </c:pt>
                <c:pt idx="6017">
                  <c:v>519.41027832031295</c:v>
                </c:pt>
                <c:pt idx="6018">
                  <c:v>519.495361328125</c:v>
                </c:pt>
                <c:pt idx="6019">
                  <c:v>519.5791015625</c:v>
                </c:pt>
                <c:pt idx="6020">
                  <c:v>519.66619873046898</c:v>
                </c:pt>
                <c:pt idx="6021">
                  <c:v>519.75329589843795</c:v>
                </c:pt>
                <c:pt idx="6022">
                  <c:v>519.83837890625</c:v>
                </c:pt>
                <c:pt idx="6023">
                  <c:v>519.92413330078102</c:v>
                </c:pt>
                <c:pt idx="6024">
                  <c:v>520.00994873046898</c:v>
                </c:pt>
                <c:pt idx="6025">
                  <c:v>520.095703125</c:v>
                </c:pt>
                <c:pt idx="6026">
                  <c:v>520.18145751953102</c:v>
                </c:pt>
                <c:pt idx="6027">
                  <c:v>520.26721191406295</c:v>
                </c:pt>
                <c:pt idx="6028">
                  <c:v>520.35363769531295</c:v>
                </c:pt>
                <c:pt idx="6029">
                  <c:v>520.44146728515602</c:v>
                </c:pt>
                <c:pt idx="6030">
                  <c:v>520.52746582031295</c:v>
                </c:pt>
                <c:pt idx="6031">
                  <c:v>520.61212158203102</c:v>
                </c:pt>
                <c:pt idx="6032">
                  <c:v>520.697509765625</c:v>
                </c:pt>
                <c:pt idx="6033">
                  <c:v>520.78088378906295</c:v>
                </c:pt>
                <c:pt idx="6034">
                  <c:v>520.86358642578102</c:v>
                </c:pt>
                <c:pt idx="6035">
                  <c:v>520.94964599609398</c:v>
                </c:pt>
                <c:pt idx="6036">
                  <c:v>521.03564453125</c:v>
                </c:pt>
                <c:pt idx="6037">
                  <c:v>521.11901855468795</c:v>
                </c:pt>
                <c:pt idx="6038">
                  <c:v>521.20373535156295</c:v>
                </c:pt>
                <c:pt idx="6039">
                  <c:v>521.28509521484398</c:v>
                </c:pt>
                <c:pt idx="6040">
                  <c:v>521.366455078125</c:v>
                </c:pt>
                <c:pt idx="6041">
                  <c:v>521.45050048828102</c:v>
                </c:pt>
                <c:pt idx="6042">
                  <c:v>521.53253173828102</c:v>
                </c:pt>
                <c:pt idx="6043">
                  <c:v>521.61724853515602</c:v>
                </c:pt>
                <c:pt idx="6044">
                  <c:v>521.70196533203102</c:v>
                </c:pt>
                <c:pt idx="6045">
                  <c:v>521.78601074218795</c:v>
                </c:pt>
                <c:pt idx="6046">
                  <c:v>521.86804199218795</c:v>
                </c:pt>
                <c:pt idx="6047">
                  <c:v>521.95404052734398</c:v>
                </c:pt>
                <c:pt idx="6048">
                  <c:v>522.04010009765602</c:v>
                </c:pt>
                <c:pt idx="6049">
                  <c:v>522.12481689453102</c:v>
                </c:pt>
                <c:pt idx="6050">
                  <c:v>522.21417236328102</c:v>
                </c:pt>
                <c:pt idx="6051">
                  <c:v>522.299560546875</c:v>
                </c:pt>
                <c:pt idx="6052">
                  <c:v>522.38623046875</c:v>
                </c:pt>
                <c:pt idx="6053">
                  <c:v>522.470947265625</c:v>
                </c:pt>
                <c:pt idx="6054">
                  <c:v>522.55633544921898</c:v>
                </c:pt>
                <c:pt idx="6055">
                  <c:v>522.64300537109398</c:v>
                </c:pt>
                <c:pt idx="6056">
                  <c:v>522.72839355468795</c:v>
                </c:pt>
                <c:pt idx="6057">
                  <c:v>522.81311035156295</c:v>
                </c:pt>
                <c:pt idx="6058">
                  <c:v>522.89715576171898</c:v>
                </c:pt>
                <c:pt idx="6059">
                  <c:v>522.98187255859398</c:v>
                </c:pt>
                <c:pt idx="6060">
                  <c:v>523.06390380859398</c:v>
                </c:pt>
                <c:pt idx="6061">
                  <c:v>523.15124511718795</c:v>
                </c:pt>
                <c:pt idx="6062">
                  <c:v>523.23596191406295</c:v>
                </c:pt>
                <c:pt idx="6063">
                  <c:v>523.32067871093795</c:v>
                </c:pt>
                <c:pt idx="6064">
                  <c:v>523.406005859375</c:v>
                </c:pt>
                <c:pt idx="6065">
                  <c:v>523.48937988281295</c:v>
                </c:pt>
                <c:pt idx="6066">
                  <c:v>523.575439453125</c:v>
                </c:pt>
                <c:pt idx="6067">
                  <c:v>523.65948486328102</c:v>
                </c:pt>
                <c:pt idx="6068">
                  <c:v>523.7421875</c:v>
                </c:pt>
                <c:pt idx="6069">
                  <c:v>523.82757568359398</c:v>
                </c:pt>
                <c:pt idx="6070">
                  <c:v>523.91290283203102</c:v>
                </c:pt>
                <c:pt idx="6071">
                  <c:v>523.99230957031295</c:v>
                </c:pt>
                <c:pt idx="6072">
                  <c:v>524.07568359375</c:v>
                </c:pt>
                <c:pt idx="6073">
                  <c:v>524.15905761718795</c:v>
                </c:pt>
                <c:pt idx="6074">
                  <c:v>524.242431640625</c:v>
                </c:pt>
                <c:pt idx="6075">
                  <c:v>524.32574462890602</c:v>
                </c:pt>
                <c:pt idx="6076">
                  <c:v>524.40783691406295</c:v>
                </c:pt>
                <c:pt idx="6077">
                  <c:v>524.49517822265602</c:v>
                </c:pt>
                <c:pt idx="6078">
                  <c:v>524.58056640625</c:v>
                </c:pt>
                <c:pt idx="6079">
                  <c:v>524.667236328125</c:v>
                </c:pt>
                <c:pt idx="6080">
                  <c:v>524.754638671875</c:v>
                </c:pt>
                <c:pt idx="6081">
                  <c:v>524.84265136718795</c:v>
                </c:pt>
                <c:pt idx="6082">
                  <c:v>524.92803955078102</c:v>
                </c:pt>
                <c:pt idx="6083">
                  <c:v>525.01605224609398</c:v>
                </c:pt>
                <c:pt idx="6084">
                  <c:v>525.10345458984398</c:v>
                </c:pt>
                <c:pt idx="6085">
                  <c:v>525.19079589843795</c:v>
                </c:pt>
                <c:pt idx="6086">
                  <c:v>525.27685546875</c:v>
                </c:pt>
                <c:pt idx="6087">
                  <c:v>525.36090087890602</c:v>
                </c:pt>
                <c:pt idx="6088">
                  <c:v>525.44689941406295</c:v>
                </c:pt>
                <c:pt idx="6089">
                  <c:v>525.532958984375</c:v>
                </c:pt>
                <c:pt idx="6090">
                  <c:v>525.61566162109398</c:v>
                </c:pt>
                <c:pt idx="6091">
                  <c:v>525.69836425781295</c:v>
                </c:pt>
                <c:pt idx="6092">
                  <c:v>525.78308105468795</c:v>
                </c:pt>
                <c:pt idx="6093">
                  <c:v>525.86712646484398</c:v>
                </c:pt>
                <c:pt idx="6094">
                  <c:v>525.94982910156295</c:v>
                </c:pt>
                <c:pt idx="6095">
                  <c:v>526.03118896484398</c:v>
                </c:pt>
                <c:pt idx="6096">
                  <c:v>526.11322021484398</c:v>
                </c:pt>
                <c:pt idx="6097">
                  <c:v>526.19659423828102</c:v>
                </c:pt>
                <c:pt idx="6098">
                  <c:v>526.28063964843795</c:v>
                </c:pt>
                <c:pt idx="6099">
                  <c:v>526.36267089843795</c:v>
                </c:pt>
                <c:pt idx="6100">
                  <c:v>526.44671630859398</c:v>
                </c:pt>
                <c:pt idx="6101">
                  <c:v>526.53204345703102</c:v>
                </c:pt>
                <c:pt idx="6102">
                  <c:v>526.61608886718795</c:v>
                </c:pt>
                <c:pt idx="6103">
                  <c:v>526.7021484375</c:v>
                </c:pt>
                <c:pt idx="6104">
                  <c:v>526.78820800781295</c:v>
                </c:pt>
                <c:pt idx="6105">
                  <c:v>526.87487792968795</c:v>
                </c:pt>
                <c:pt idx="6106">
                  <c:v>526.96228027343795</c:v>
                </c:pt>
                <c:pt idx="6107">
                  <c:v>527.04632568359398</c:v>
                </c:pt>
                <c:pt idx="6108">
                  <c:v>527.13165283203102</c:v>
                </c:pt>
                <c:pt idx="6109">
                  <c:v>527.21771240234398</c:v>
                </c:pt>
                <c:pt idx="6110">
                  <c:v>527.30242919921898</c:v>
                </c:pt>
                <c:pt idx="6111">
                  <c:v>527.38446044921898</c:v>
                </c:pt>
                <c:pt idx="6112">
                  <c:v>527.47180175781295</c:v>
                </c:pt>
                <c:pt idx="6113">
                  <c:v>527.55584716796898</c:v>
                </c:pt>
                <c:pt idx="6114">
                  <c:v>527.64123535156295</c:v>
                </c:pt>
                <c:pt idx="6115">
                  <c:v>527.72595214843795</c:v>
                </c:pt>
                <c:pt idx="6116">
                  <c:v>527.80993652343795</c:v>
                </c:pt>
                <c:pt idx="6117">
                  <c:v>527.89666748046898</c:v>
                </c:pt>
                <c:pt idx="6118">
                  <c:v>527.980712890625</c:v>
                </c:pt>
                <c:pt idx="6119">
                  <c:v>528.06475830078102</c:v>
                </c:pt>
                <c:pt idx="6120">
                  <c:v>528.15142822265602</c:v>
                </c:pt>
                <c:pt idx="6121">
                  <c:v>528.239501953125</c:v>
                </c:pt>
                <c:pt idx="6122">
                  <c:v>528.32220458984398</c:v>
                </c:pt>
                <c:pt idx="6123">
                  <c:v>528.40557861328102</c:v>
                </c:pt>
                <c:pt idx="6124">
                  <c:v>528.49090576171898</c:v>
                </c:pt>
                <c:pt idx="6125">
                  <c:v>528.57562255859398</c:v>
                </c:pt>
                <c:pt idx="6126">
                  <c:v>528.65966796875</c:v>
                </c:pt>
                <c:pt idx="6127">
                  <c:v>528.74102783203102</c:v>
                </c:pt>
                <c:pt idx="6128">
                  <c:v>528.82574462890602</c:v>
                </c:pt>
                <c:pt idx="6129">
                  <c:v>528.91046142578102</c:v>
                </c:pt>
                <c:pt idx="6130">
                  <c:v>528.99114990234398</c:v>
                </c:pt>
                <c:pt idx="6131">
                  <c:v>529.07452392578102</c:v>
                </c:pt>
                <c:pt idx="6132">
                  <c:v>529.15856933593795</c:v>
                </c:pt>
                <c:pt idx="6133">
                  <c:v>529.241943359375</c:v>
                </c:pt>
                <c:pt idx="6134">
                  <c:v>529.3212890625</c:v>
                </c:pt>
                <c:pt idx="6135">
                  <c:v>529.406005859375</c:v>
                </c:pt>
                <c:pt idx="6136">
                  <c:v>529.49267578125</c:v>
                </c:pt>
              </c:numCache>
            </c:numRef>
          </c:xVal>
          <c:yVal>
            <c:numRef>
              <c:f>'[ta f''ber.xlsx]60%TAMONO.tgd'!$I$19:$I$6155</c:f>
              <c:numCache>
                <c:formatCode>General</c:formatCode>
                <c:ptCount val="6137"/>
                <c:pt idx="0">
                  <c:v>100</c:v>
                </c:pt>
                <c:pt idx="1">
                  <c:v>100.00183771214404</c:v>
                </c:pt>
                <c:pt idx="2">
                  <c:v>100.00993119781951</c:v>
                </c:pt>
                <c:pt idx="3">
                  <c:v>100.03173200215844</c:v>
                </c:pt>
                <c:pt idx="4">
                  <c:v>100.06724012516079</c:v>
                </c:pt>
                <c:pt idx="5">
                  <c:v>100.11364865033261</c:v>
                </c:pt>
                <c:pt idx="6">
                  <c:v>100.16945971640578</c:v>
                </c:pt>
                <c:pt idx="7">
                  <c:v>100.23335168108495</c:v>
                </c:pt>
                <c:pt idx="8">
                  <c:v>100.30117081144181</c:v>
                </c:pt>
                <c:pt idx="9">
                  <c:v>100.373747854062</c:v>
                </c:pt>
                <c:pt idx="10">
                  <c:v>100.44877937523076</c:v>
                </c:pt>
                <c:pt idx="11">
                  <c:v>100.52503184213904</c:v>
                </c:pt>
                <c:pt idx="12">
                  <c:v>100.59556977950352</c:v>
                </c:pt>
                <c:pt idx="13">
                  <c:v>100.65316820944282</c:v>
                </c:pt>
                <c:pt idx="14">
                  <c:v>100.69850683370885</c:v>
                </c:pt>
                <c:pt idx="15">
                  <c:v>100.73324714547293</c:v>
                </c:pt>
                <c:pt idx="16">
                  <c:v>100.75814436890386</c:v>
                </c:pt>
                <c:pt idx="17">
                  <c:v>100.77693686363712</c:v>
                </c:pt>
                <c:pt idx="18">
                  <c:v>100.79035467970253</c:v>
                </c:pt>
                <c:pt idx="19">
                  <c:v>100.79878801625397</c:v>
                </c:pt>
                <c:pt idx="20">
                  <c:v>100.80586194930157</c:v>
                </c:pt>
                <c:pt idx="21">
                  <c:v>100.8114380210811</c:v>
                </c:pt>
                <c:pt idx="22">
                  <c:v>100.81545329624514</c:v>
                </c:pt>
                <c:pt idx="23">
                  <c:v>100.81875110844884</c:v>
                </c:pt>
                <c:pt idx="24">
                  <c:v>100.82116782578895</c:v>
                </c:pt>
                <c:pt idx="25">
                  <c:v>100.82315658276674</c:v>
                </c:pt>
                <c:pt idx="26">
                  <c:v>100.82524603630037</c:v>
                </c:pt>
                <c:pt idx="27">
                  <c:v>100.82567399666269</c:v>
                </c:pt>
                <c:pt idx="28">
                  <c:v>100.82732290276454</c:v>
                </c:pt>
                <c:pt idx="29">
                  <c:v>100.8292109631865</c:v>
                </c:pt>
                <c:pt idx="30">
                  <c:v>100.82978996838256</c:v>
                </c:pt>
                <c:pt idx="31">
                  <c:v>100.83080952101041</c:v>
                </c:pt>
                <c:pt idx="32">
                  <c:v>100.83104867533052</c:v>
                </c:pt>
                <c:pt idx="33">
                  <c:v>100.83104867533052</c:v>
                </c:pt>
                <c:pt idx="34">
                  <c:v>100.83104867533052</c:v>
                </c:pt>
                <c:pt idx="35">
                  <c:v>100.83130041672011</c:v>
                </c:pt>
                <c:pt idx="36">
                  <c:v>100.83075917273248</c:v>
                </c:pt>
                <c:pt idx="37">
                  <c:v>100.83226962107005</c:v>
                </c:pt>
                <c:pt idx="38">
                  <c:v>100.83206822795837</c:v>
                </c:pt>
                <c:pt idx="39">
                  <c:v>100.8316780288045</c:v>
                </c:pt>
                <c:pt idx="40">
                  <c:v>100.83318847714207</c:v>
                </c:pt>
                <c:pt idx="41">
                  <c:v>100.83318847714207</c:v>
                </c:pt>
                <c:pt idx="42">
                  <c:v>100.83342763146219</c:v>
                </c:pt>
                <c:pt idx="43">
                  <c:v>100.83390594010241</c:v>
                </c:pt>
                <c:pt idx="44">
                  <c:v>100.83429613925628</c:v>
                </c:pt>
                <c:pt idx="45">
                  <c:v>100.83371713406022</c:v>
                </c:pt>
                <c:pt idx="46">
                  <c:v>100.83420802976994</c:v>
                </c:pt>
                <c:pt idx="47">
                  <c:v>100.83347797974011</c:v>
                </c:pt>
                <c:pt idx="48">
                  <c:v>100.83313812886416</c:v>
                </c:pt>
                <c:pt idx="49">
                  <c:v>100.83424579097839</c:v>
                </c:pt>
                <c:pt idx="50">
                  <c:v>100.83386817889399</c:v>
                </c:pt>
                <c:pt idx="51">
                  <c:v>100.83381783061607</c:v>
                </c:pt>
                <c:pt idx="52">
                  <c:v>100.83434648753422</c:v>
                </c:pt>
                <c:pt idx="53">
                  <c:v>100.8356051944822</c:v>
                </c:pt>
                <c:pt idx="54">
                  <c:v>100.8360960901919</c:v>
                </c:pt>
                <c:pt idx="55">
                  <c:v>100.83759395145998</c:v>
                </c:pt>
                <c:pt idx="56">
                  <c:v>100.83948201188194</c:v>
                </c:pt>
                <c:pt idx="57">
                  <c:v>100.84055191278772</c:v>
                </c:pt>
                <c:pt idx="58">
                  <c:v>100.84170992317985</c:v>
                </c:pt>
                <c:pt idx="59">
                  <c:v>100.84194907749996</c:v>
                </c:pt>
                <c:pt idx="60">
                  <c:v>100.84283017236355</c:v>
                </c:pt>
                <c:pt idx="61">
                  <c:v>100.84388748619985</c:v>
                </c:pt>
                <c:pt idx="62">
                  <c:v>100.8450958448699</c:v>
                </c:pt>
                <c:pt idx="63">
                  <c:v>100.84539793453742</c:v>
                </c:pt>
                <c:pt idx="64">
                  <c:v>100.84655594492956</c:v>
                </c:pt>
                <c:pt idx="65">
                  <c:v>100.84839365707361</c:v>
                </c:pt>
                <c:pt idx="66">
                  <c:v>100.84810415447558</c:v>
                </c:pt>
                <c:pt idx="67">
                  <c:v>100.8490230105476</c:v>
                </c:pt>
                <c:pt idx="68">
                  <c:v>100.84980340885534</c:v>
                </c:pt>
                <c:pt idx="69">
                  <c:v>100.85086072269164</c:v>
                </c:pt>
                <c:pt idx="70">
                  <c:v>100.85154042444354</c:v>
                </c:pt>
                <c:pt idx="71">
                  <c:v>100.85130127012343</c:v>
                </c:pt>
                <c:pt idx="72">
                  <c:v>100.85145231495719</c:v>
                </c:pt>
                <c:pt idx="73">
                  <c:v>100.85227047447336</c:v>
                </c:pt>
                <c:pt idx="74">
                  <c:v>100.85250962879347</c:v>
                </c:pt>
                <c:pt idx="75">
                  <c:v>100.8519306235974</c:v>
                </c:pt>
                <c:pt idx="76">
                  <c:v>100.85339072365704</c:v>
                </c:pt>
                <c:pt idx="77">
                  <c:v>100.85444803749334</c:v>
                </c:pt>
                <c:pt idx="78">
                  <c:v>100.85478788836929</c:v>
                </c:pt>
                <c:pt idx="79">
                  <c:v>100.85473754009136</c:v>
                </c:pt>
                <c:pt idx="80">
                  <c:v>100.8555179383991</c:v>
                </c:pt>
                <c:pt idx="81">
                  <c:v>100.85759480486325</c:v>
                </c:pt>
                <c:pt idx="82">
                  <c:v>100.85895420836707</c:v>
                </c:pt>
                <c:pt idx="83">
                  <c:v>100.85963391011897</c:v>
                </c:pt>
                <c:pt idx="84">
                  <c:v>100.86016256703712</c:v>
                </c:pt>
                <c:pt idx="85">
                  <c:v>100.86055276619099</c:v>
                </c:pt>
                <c:pt idx="86">
                  <c:v>100.86147162226301</c:v>
                </c:pt>
                <c:pt idx="87">
                  <c:v>100.86269256800254</c:v>
                </c:pt>
                <c:pt idx="88">
                  <c:v>100.86419042927064</c:v>
                </c:pt>
                <c:pt idx="89">
                  <c:v>100.86568829053871</c:v>
                </c:pt>
                <c:pt idx="90">
                  <c:v>100.8663176440127</c:v>
                </c:pt>
                <c:pt idx="91">
                  <c:v>100.86660714661073</c:v>
                </c:pt>
                <c:pt idx="92">
                  <c:v>100.86694699748669</c:v>
                </c:pt>
                <c:pt idx="93">
                  <c:v>100.86786585355871</c:v>
                </c:pt>
                <c:pt idx="94">
                  <c:v>100.86854555531062</c:v>
                </c:pt>
                <c:pt idx="95">
                  <c:v>100.87034550624621</c:v>
                </c:pt>
                <c:pt idx="96">
                  <c:v>100.87014411313454</c:v>
                </c:pt>
                <c:pt idx="97">
                  <c:v>100.8696658044943</c:v>
                </c:pt>
                <c:pt idx="98">
                  <c:v>100.86951475966055</c:v>
                </c:pt>
                <c:pt idx="99">
                  <c:v>100.86990495881442</c:v>
                </c:pt>
                <c:pt idx="100">
                  <c:v>100.87024480969038</c:v>
                </c:pt>
                <c:pt idx="101">
                  <c:v>100.87053431228841</c:v>
                </c:pt>
                <c:pt idx="102">
                  <c:v>100.87174267095847</c:v>
                </c:pt>
                <c:pt idx="103">
                  <c:v>100.87155386491628</c:v>
                </c:pt>
                <c:pt idx="104">
                  <c:v>100.87218321839026</c:v>
                </c:pt>
                <c:pt idx="105">
                  <c:v>100.87208252183441</c:v>
                </c:pt>
                <c:pt idx="106">
                  <c:v>100.87247272098828</c:v>
                </c:pt>
                <c:pt idx="107">
                  <c:v>100.87295102962852</c:v>
                </c:pt>
                <c:pt idx="108">
                  <c:v>100.87354262189407</c:v>
                </c:pt>
                <c:pt idx="109">
                  <c:v>100.87431043313234</c:v>
                </c:pt>
                <c:pt idx="110">
                  <c:v>100.87470063228622</c:v>
                </c:pt>
                <c:pt idx="111">
                  <c:v>100.87561948835824</c:v>
                </c:pt>
                <c:pt idx="112">
                  <c:v>100.87561948835824</c:v>
                </c:pt>
                <c:pt idx="113">
                  <c:v>100.87663904098611</c:v>
                </c:pt>
                <c:pt idx="114">
                  <c:v>100.87721804618218</c:v>
                </c:pt>
                <c:pt idx="115">
                  <c:v>100.87784739965618</c:v>
                </c:pt>
                <c:pt idx="116">
                  <c:v>100.87925715143791</c:v>
                </c:pt>
                <c:pt idx="117">
                  <c:v>100.87973546007815</c:v>
                </c:pt>
                <c:pt idx="118">
                  <c:v>100.88133401790208</c:v>
                </c:pt>
                <c:pt idx="119">
                  <c:v>100.88109486358196</c:v>
                </c:pt>
                <c:pt idx="120">
                  <c:v>100.88327242660196</c:v>
                </c:pt>
                <c:pt idx="121">
                  <c:v>100.88366262575583</c:v>
                </c:pt>
                <c:pt idx="122">
                  <c:v>100.88453113354993</c:v>
                </c:pt>
                <c:pt idx="123">
                  <c:v>100.88578984049789</c:v>
                </c:pt>
                <c:pt idx="124">
                  <c:v>100.88623038792969</c:v>
                </c:pt>
                <c:pt idx="125">
                  <c:v>100.88748909487765</c:v>
                </c:pt>
                <c:pt idx="126">
                  <c:v>100.88753944315556</c:v>
                </c:pt>
                <c:pt idx="127">
                  <c:v>100.88903730442365</c:v>
                </c:pt>
                <c:pt idx="128">
                  <c:v>100.88898695614573</c:v>
                </c:pt>
                <c:pt idx="129">
                  <c:v>100.88961630961971</c:v>
                </c:pt>
                <c:pt idx="130">
                  <c:v>100.88942750357751</c:v>
                </c:pt>
                <c:pt idx="131">
                  <c:v>100.88976735445347</c:v>
                </c:pt>
                <c:pt idx="132">
                  <c:v>100.89029601137162</c:v>
                </c:pt>
                <c:pt idx="133">
                  <c:v>100.89054775276121</c:v>
                </c:pt>
                <c:pt idx="134">
                  <c:v>100.89102606140143</c:v>
                </c:pt>
                <c:pt idx="135">
                  <c:v>100.89107640967936</c:v>
                </c:pt>
                <c:pt idx="136">
                  <c:v>100.89238546490525</c:v>
                </c:pt>
                <c:pt idx="137">
                  <c:v>100.89243581318316</c:v>
                </c:pt>
                <c:pt idx="138">
                  <c:v>100.89344277874154</c:v>
                </c:pt>
                <c:pt idx="139">
                  <c:v>100.894714072759</c:v>
                </c:pt>
                <c:pt idx="140">
                  <c:v>100.89480218224536</c:v>
                </c:pt>
                <c:pt idx="141">
                  <c:v>100.89606088919334</c:v>
                </c:pt>
                <c:pt idx="142">
                  <c:v>100.89635039179137</c:v>
                </c:pt>
                <c:pt idx="143">
                  <c:v>100.89621193402709</c:v>
                </c:pt>
                <c:pt idx="144">
                  <c:v>100.89742029269715</c:v>
                </c:pt>
                <c:pt idx="145">
                  <c:v>100.89911954707691</c:v>
                </c:pt>
                <c:pt idx="146">
                  <c:v>100.899069198799</c:v>
                </c:pt>
                <c:pt idx="147">
                  <c:v>100.89983701003727</c:v>
                </c:pt>
                <c:pt idx="148">
                  <c:v>100.89959785571716</c:v>
                </c:pt>
                <c:pt idx="149">
                  <c:v>100.90090691094305</c:v>
                </c:pt>
                <c:pt idx="150">
                  <c:v>100.90114606526316</c:v>
                </c:pt>
                <c:pt idx="151">
                  <c:v>100.90114606526316</c:v>
                </c:pt>
                <c:pt idx="152">
                  <c:v>100.90129711009692</c:v>
                </c:pt>
                <c:pt idx="153">
                  <c:v>100.9019264635709</c:v>
                </c:pt>
                <c:pt idx="154">
                  <c:v>100.90211526961309</c:v>
                </c:pt>
                <c:pt idx="155">
                  <c:v>100.90085656266513</c:v>
                </c:pt>
                <c:pt idx="156">
                  <c:v>100.90197681184883</c:v>
                </c:pt>
                <c:pt idx="157">
                  <c:v>100.90250546876698</c:v>
                </c:pt>
                <c:pt idx="158">
                  <c:v>100.90362571795067</c:v>
                </c:pt>
                <c:pt idx="159">
                  <c:v>100.90391522054871</c:v>
                </c:pt>
                <c:pt idx="160">
                  <c:v>100.9043054197026</c:v>
                </c:pt>
                <c:pt idx="161">
                  <c:v>100.90527462405254</c:v>
                </c:pt>
                <c:pt idx="162">
                  <c:v>100.90633193788884</c:v>
                </c:pt>
                <c:pt idx="163">
                  <c:v>100.90764099311473</c:v>
                </c:pt>
                <c:pt idx="164">
                  <c:v>100.90923955093865</c:v>
                </c:pt>
                <c:pt idx="165">
                  <c:v>100.91007029752431</c:v>
                </c:pt>
                <c:pt idx="166">
                  <c:v>100.91007029752431</c:v>
                </c:pt>
                <c:pt idx="167">
                  <c:v>100.91103950187426</c:v>
                </c:pt>
                <c:pt idx="168">
                  <c:v>100.91166885534825</c:v>
                </c:pt>
                <c:pt idx="169">
                  <c:v>100.91132900447229</c:v>
                </c:pt>
                <c:pt idx="170">
                  <c:v>100.91267582090663</c:v>
                </c:pt>
                <c:pt idx="171">
                  <c:v>100.91296532350466</c:v>
                </c:pt>
                <c:pt idx="172">
                  <c:v>100.91345621921438</c:v>
                </c:pt>
                <c:pt idx="173">
                  <c:v>100.91321706489427</c:v>
                </c:pt>
                <c:pt idx="174">
                  <c:v>100.91355691577022</c:v>
                </c:pt>
                <c:pt idx="175">
                  <c:v>100.91408557268836</c:v>
                </c:pt>
                <c:pt idx="176">
                  <c:v>100.91505477703831</c:v>
                </c:pt>
                <c:pt idx="177">
                  <c:v>100.91505477703831</c:v>
                </c:pt>
                <c:pt idx="178">
                  <c:v>100.91612467794408</c:v>
                </c:pt>
                <c:pt idx="179">
                  <c:v>100.91762253921218</c:v>
                </c:pt>
                <c:pt idx="180">
                  <c:v>100.91786169353229</c:v>
                </c:pt>
                <c:pt idx="181">
                  <c:v>100.91869244011795</c:v>
                </c:pt>
                <c:pt idx="182">
                  <c:v>100.91951059963414</c:v>
                </c:pt>
                <c:pt idx="183">
                  <c:v>100.92042945570616</c:v>
                </c:pt>
                <c:pt idx="184">
                  <c:v>100.92029099794188</c:v>
                </c:pt>
                <c:pt idx="185">
                  <c:v>100.92126020229182</c:v>
                </c:pt>
                <c:pt idx="186">
                  <c:v>100.92236786440603</c:v>
                </c:pt>
                <c:pt idx="187">
                  <c:v>100.92280841183782</c:v>
                </c:pt>
                <c:pt idx="188">
                  <c:v>100.92285876011574</c:v>
                </c:pt>
                <c:pt idx="189">
                  <c:v>100.92241821268397</c:v>
                </c:pt>
                <c:pt idx="190">
                  <c:v>100.92285876011574</c:v>
                </c:pt>
                <c:pt idx="191">
                  <c:v>100.92280841183782</c:v>
                </c:pt>
                <c:pt idx="192">
                  <c:v>100.92328672047806</c:v>
                </c:pt>
                <c:pt idx="193">
                  <c:v>100.92401677050789</c:v>
                </c:pt>
                <c:pt idx="194">
                  <c:v>100.92474682053771</c:v>
                </c:pt>
                <c:pt idx="195">
                  <c:v>100.92498597485782</c:v>
                </c:pt>
                <c:pt idx="196">
                  <c:v>100.92532582573376</c:v>
                </c:pt>
                <c:pt idx="197">
                  <c:v>100.92517478090001</c:v>
                </c:pt>
                <c:pt idx="198">
                  <c:v>100.92522512917793</c:v>
                </c:pt>
                <c:pt idx="199">
                  <c:v>100.9254265222896</c:v>
                </c:pt>
                <c:pt idx="200">
                  <c:v>100.92590483092982</c:v>
                </c:pt>
                <c:pt idx="201">
                  <c:v>100.92653418440381</c:v>
                </c:pt>
                <c:pt idx="202">
                  <c:v>100.9269747318356</c:v>
                </c:pt>
                <c:pt idx="203">
                  <c:v>100.92668522923756</c:v>
                </c:pt>
                <c:pt idx="204">
                  <c:v>100.92779289135179</c:v>
                </c:pt>
                <c:pt idx="205">
                  <c:v>100.92876209570173</c:v>
                </c:pt>
                <c:pt idx="206">
                  <c:v>100.92842224482578</c:v>
                </c:pt>
                <c:pt idx="207">
                  <c:v>100.9306501561237</c:v>
                </c:pt>
                <c:pt idx="208">
                  <c:v>100.93122916131978</c:v>
                </c:pt>
                <c:pt idx="209">
                  <c:v>100.93205990790544</c:v>
                </c:pt>
                <c:pt idx="210">
                  <c:v>100.93292841569954</c:v>
                </c:pt>
                <c:pt idx="211">
                  <c:v>100.93389762004946</c:v>
                </c:pt>
                <c:pt idx="212">
                  <c:v>100.93418712264749</c:v>
                </c:pt>
                <c:pt idx="213">
                  <c:v>100.9355465261513</c:v>
                </c:pt>
                <c:pt idx="214">
                  <c:v>100.93564722270713</c:v>
                </c:pt>
                <c:pt idx="215">
                  <c:v>100.93491717267732</c:v>
                </c:pt>
                <c:pt idx="216">
                  <c:v>100.93588637702726</c:v>
                </c:pt>
                <c:pt idx="217">
                  <c:v>100.93525702355328</c:v>
                </c:pt>
                <c:pt idx="218">
                  <c:v>100.93646538222332</c:v>
                </c:pt>
                <c:pt idx="219">
                  <c:v>100.93636468566747</c:v>
                </c:pt>
                <c:pt idx="220">
                  <c:v>100.93627657618111</c:v>
                </c:pt>
                <c:pt idx="221">
                  <c:v>100.93685558137717</c:v>
                </c:pt>
                <c:pt idx="222">
                  <c:v>100.93753528312908</c:v>
                </c:pt>
                <c:pt idx="223">
                  <c:v>100.93826533315891</c:v>
                </c:pt>
                <c:pt idx="224">
                  <c:v>100.93918418923093</c:v>
                </c:pt>
                <c:pt idx="225">
                  <c:v>100.94150021001521</c:v>
                </c:pt>
                <c:pt idx="226">
                  <c:v>100.94178971261323</c:v>
                </c:pt>
                <c:pt idx="227">
                  <c:v>100.942859613519</c:v>
                </c:pt>
                <c:pt idx="228">
                  <c:v>100.94309876783913</c:v>
                </c:pt>
                <c:pt idx="229">
                  <c:v>100.94503717653902</c:v>
                </c:pt>
                <c:pt idx="230">
                  <c:v>100.94615742572272</c:v>
                </c:pt>
                <c:pt idx="231">
                  <c:v>100.94625812227855</c:v>
                </c:pt>
                <c:pt idx="232">
                  <c:v>100.9467867791967</c:v>
                </c:pt>
                <c:pt idx="233">
                  <c:v>100.94717697835057</c:v>
                </c:pt>
                <c:pt idx="234">
                  <c:v>100.94722732662848</c:v>
                </c:pt>
                <c:pt idx="235">
                  <c:v>100.94707628179472</c:v>
                </c:pt>
                <c:pt idx="236">
                  <c:v>100.9475168292265</c:v>
                </c:pt>
                <c:pt idx="237">
                  <c:v>100.94755459043493</c:v>
                </c:pt>
                <c:pt idx="238">
                  <c:v>100.94848603357643</c:v>
                </c:pt>
                <c:pt idx="239">
                  <c:v>100.94872518789654</c:v>
                </c:pt>
                <c:pt idx="240">
                  <c:v>100.94906503877249</c:v>
                </c:pt>
                <c:pt idx="241">
                  <c:v>100.94935454137051</c:v>
                </c:pt>
                <c:pt idx="242">
                  <c:v>100.95046220348473</c:v>
                </c:pt>
                <c:pt idx="243">
                  <c:v>100.95163280094636</c:v>
                </c:pt>
                <c:pt idx="244">
                  <c:v>100.95177125871064</c:v>
                </c:pt>
                <c:pt idx="245">
                  <c:v>100.95216145786451</c:v>
                </c:pt>
                <c:pt idx="246">
                  <c:v>100.9526020052963</c:v>
                </c:pt>
                <c:pt idx="247">
                  <c:v>100.95376001568845</c:v>
                </c:pt>
                <c:pt idx="248">
                  <c:v>100.95404951828648</c:v>
                </c:pt>
                <c:pt idx="249">
                  <c:v>100.95459076227412</c:v>
                </c:pt>
                <c:pt idx="250">
                  <c:v>100.95554737955457</c:v>
                </c:pt>
                <c:pt idx="251">
                  <c:v>100.95690678305839</c:v>
                </c:pt>
                <c:pt idx="252">
                  <c:v>100.95797668396416</c:v>
                </c:pt>
                <c:pt idx="253">
                  <c:v>100.95802703224209</c:v>
                </c:pt>
                <c:pt idx="254">
                  <c:v>100.95971369955237</c:v>
                </c:pt>
                <c:pt idx="255">
                  <c:v>100.96064514269388</c:v>
                </c:pt>
                <c:pt idx="256">
                  <c:v>100.96180315308601</c:v>
                </c:pt>
                <c:pt idx="257">
                  <c:v>100.9626716608801</c:v>
                </c:pt>
                <c:pt idx="258">
                  <c:v>100.96384225834173</c:v>
                </c:pt>
                <c:pt idx="259">
                  <c:v>100.96494992045594</c:v>
                </c:pt>
                <c:pt idx="260">
                  <c:v>100.96552892565201</c:v>
                </c:pt>
                <c:pt idx="261">
                  <c:v>100.96615827912601</c:v>
                </c:pt>
                <c:pt idx="262">
                  <c:v>100.96523942305399</c:v>
                </c:pt>
                <c:pt idx="263">
                  <c:v>100.96630932395978</c:v>
                </c:pt>
                <c:pt idx="264">
                  <c:v>100.96625897568187</c:v>
                </c:pt>
                <c:pt idx="265">
                  <c:v>100.96683798087794</c:v>
                </c:pt>
                <c:pt idx="266">
                  <c:v>100.96780718522788</c:v>
                </c:pt>
                <c:pt idx="267">
                  <c:v>100.96814703610383</c:v>
                </c:pt>
                <c:pt idx="268">
                  <c:v>100.96819738438175</c:v>
                </c:pt>
                <c:pt idx="269">
                  <c:v>100.96935539477388</c:v>
                </c:pt>
                <c:pt idx="270">
                  <c:v>100.97013579308164</c:v>
                </c:pt>
                <c:pt idx="271">
                  <c:v>100.97158330607181</c:v>
                </c:pt>
                <c:pt idx="272">
                  <c:v>100.97280425181135</c:v>
                </c:pt>
                <c:pt idx="273">
                  <c:v>100.97323221217367</c:v>
                </c:pt>
                <c:pt idx="274">
                  <c:v>100.97401261048141</c:v>
                </c:pt>
                <c:pt idx="275">
                  <c:v>100.97493146655344</c:v>
                </c:pt>
                <c:pt idx="276">
                  <c:v>100.97571186486118</c:v>
                </c:pt>
                <c:pt idx="277">
                  <c:v>100.97653002437737</c:v>
                </c:pt>
                <c:pt idx="278">
                  <c:v>100.9779397761591</c:v>
                </c:pt>
                <c:pt idx="279">
                  <c:v>100.97797753736754</c:v>
                </c:pt>
                <c:pt idx="280">
                  <c:v>100.97841808479933</c:v>
                </c:pt>
                <c:pt idx="281">
                  <c:v>100.97778873132535</c:v>
                </c:pt>
                <c:pt idx="282">
                  <c:v>100.97880828395321</c:v>
                </c:pt>
                <c:pt idx="283">
                  <c:v>100.97977748830314</c:v>
                </c:pt>
                <c:pt idx="284">
                  <c:v>100.98016768745703</c:v>
                </c:pt>
                <c:pt idx="285">
                  <c:v>100.98040684177715</c:v>
                </c:pt>
                <c:pt idx="286">
                  <c:v>100.98054529954143</c:v>
                </c:pt>
                <c:pt idx="287">
                  <c:v>100.98156485216929</c:v>
                </c:pt>
                <c:pt idx="288">
                  <c:v>100.98103619525114</c:v>
                </c:pt>
                <c:pt idx="289">
                  <c:v>100.98151450389136</c:v>
                </c:pt>
                <c:pt idx="290">
                  <c:v>100.9822949021991</c:v>
                </c:pt>
                <c:pt idx="291">
                  <c:v>100.98307530050684</c:v>
                </c:pt>
                <c:pt idx="292">
                  <c:v>100.98336480310488</c:v>
                </c:pt>
                <c:pt idx="293">
                  <c:v>100.98331445482695</c:v>
                </c:pt>
                <c:pt idx="294">
                  <c:v>100.98365430570291</c:v>
                </c:pt>
                <c:pt idx="295">
                  <c:v>100.98452281349701</c:v>
                </c:pt>
                <c:pt idx="296">
                  <c:v>100.98457316177492</c:v>
                </c:pt>
                <c:pt idx="297">
                  <c:v>100.98433400745481</c:v>
                </c:pt>
                <c:pt idx="298">
                  <c:v>100.98564306268069</c:v>
                </c:pt>
                <c:pt idx="299">
                  <c:v>100.98659967996115</c:v>
                </c:pt>
                <c:pt idx="300">
                  <c:v>100.98693953083711</c:v>
                </c:pt>
                <c:pt idx="301">
                  <c:v>100.98795908346496</c:v>
                </c:pt>
                <c:pt idx="302">
                  <c:v>100.98816047657662</c:v>
                </c:pt>
                <c:pt idx="303">
                  <c:v>100.98892828781489</c:v>
                </c:pt>
                <c:pt idx="304">
                  <c:v>100.98931848696876</c:v>
                </c:pt>
                <c:pt idx="305">
                  <c:v>100.98941918352459</c:v>
                </c:pt>
                <c:pt idx="306">
                  <c:v>100.99076599995892</c:v>
                </c:pt>
                <c:pt idx="307">
                  <c:v>100.99173520430887</c:v>
                </c:pt>
                <c:pt idx="308">
                  <c:v>100.99227644829649</c:v>
                </c:pt>
                <c:pt idx="309">
                  <c:v>100.99178555258679</c:v>
                </c:pt>
                <c:pt idx="310">
                  <c:v>100.99203729397638</c:v>
                </c:pt>
                <c:pt idx="311">
                  <c:v>100.99212540346274</c:v>
                </c:pt>
                <c:pt idx="312">
                  <c:v>100.99300649832631</c:v>
                </c:pt>
                <c:pt idx="313">
                  <c:v>100.99324565264644</c:v>
                </c:pt>
                <c:pt idx="314">
                  <c:v>100.99430296648272</c:v>
                </c:pt>
                <c:pt idx="315">
                  <c:v>100.99484421047036</c:v>
                </c:pt>
                <c:pt idx="316">
                  <c:v>100.9951337130684</c:v>
                </c:pt>
                <c:pt idx="317">
                  <c:v>100.99508336479047</c:v>
                </c:pt>
                <c:pt idx="318">
                  <c:v>100.99508336479047</c:v>
                </c:pt>
                <c:pt idx="319">
                  <c:v>100.99595187258458</c:v>
                </c:pt>
                <c:pt idx="320">
                  <c:v>100.99653087778066</c:v>
                </c:pt>
                <c:pt idx="321">
                  <c:v>100.99717281832413</c:v>
                </c:pt>
                <c:pt idx="322">
                  <c:v>100.99794062956239</c:v>
                </c:pt>
                <c:pt idx="323">
                  <c:v>100.99823013216042</c:v>
                </c:pt>
                <c:pt idx="324">
                  <c:v>100.99846928648053</c:v>
                </c:pt>
                <c:pt idx="325">
                  <c:v>100.99880913735647</c:v>
                </c:pt>
                <c:pt idx="326">
                  <c:v>100.99924968478827</c:v>
                </c:pt>
                <c:pt idx="327">
                  <c:v>101.00016854086029</c:v>
                </c:pt>
                <c:pt idx="328">
                  <c:v>101.00060908829208</c:v>
                </c:pt>
                <c:pt idx="329">
                  <c:v>101.00132655125242</c:v>
                </c:pt>
                <c:pt idx="330">
                  <c:v>101.00225799439391</c:v>
                </c:pt>
                <c:pt idx="331">
                  <c:v>101.00278665131205</c:v>
                </c:pt>
                <c:pt idx="332">
                  <c:v>101.00307615391009</c:v>
                </c:pt>
                <c:pt idx="333">
                  <c:v>101.00399500998211</c:v>
                </c:pt>
                <c:pt idx="334">
                  <c:v>101.00491386605412</c:v>
                </c:pt>
                <c:pt idx="335">
                  <c:v>101.0057949609177</c:v>
                </c:pt>
                <c:pt idx="336">
                  <c:v>101.00617257300209</c:v>
                </c:pt>
                <c:pt idx="337">
                  <c:v>101.00637396611377</c:v>
                </c:pt>
                <c:pt idx="338">
                  <c:v>101.00734317046371</c:v>
                </c:pt>
                <c:pt idx="339">
                  <c:v>101.00792217565977</c:v>
                </c:pt>
                <c:pt idx="340">
                  <c:v>101.00840048430001</c:v>
                </c:pt>
                <c:pt idx="341">
                  <c:v>101.00933192744151</c:v>
                </c:pt>
                <c:pt idx="342">
                  <c:v>101.01072909215377</c:v>
                </c:pt>
                <c:pt idx="343">
                  <c:v>101.01155983873943</c:v>
                </c:pt>
                <c:pt idx="344">
                  <c:v>101.01242834653353</c:v>
                </c:pt>
                <c:pt idx="345">
                  <c:v>101.01358635692567</c:v>
                </c:pt>
                <c:pt idx="346">
                  <c:v>101.01416536212173</c:v>
                </c:pt>
                <c:pt idx="347">
                  <c:v>101.01513456647167</c:v>
                </c:pt>
                <c:pt idx="348">
                  <c:v>101.01513456647167</c:v>
                </c:pt>
                <c:pt idx="349">
                  <c:v>101.01538630786126</c:v>
                </c:pt>
                <c:pt idx="350">
                  <c:v>101.0156758104593</c:v>
                </c:pt>
                <c:pt idx="351">
                  <c:v>101.01625481565537</c:v>
                </c:pt>
                <c:pt idx="352">
                  <c:v>101.01562546218139</c:v>
                </c:pt>
                <c:pt idx="353">
                  <c:v>101.01644362169758</c:v>
                </c:pt>
                <c:pt idx="354">
                  <c:v>101.01669536308717</c:v>
                </c:pt>
                <c:pt idx="355">
                  <c:v>101.01698486568519</c:v>
                </c:pt>
                <c:pt idx="356">
                  <c:v>101.01741282604749</c:v>
                </c:pt>
                <c:pt idx="357">
                  <c:v>101.01814287607732</c:v>
                </c:pt>
                <c:pt idx="358">
                  <c:v>101.019892478735</c:v>
                </c:pt>
                <c:pt idx="359">
                  <c:v>101.02060994169534</c:v>
                </c:pt>
                <c:pt idx="360">
                  <c:v>101.02173019087904</c:v>
                </c:pt>
                <c:pt idx="361">
                  <c:v>101.02207004175499</c:v>
                </c:pt>
                <c:pt idx="362">
                  <c:v>101.02303924610493</c:v>
                </c:pt>
                <c:pt idx="363">
                  <c:v>101.02380705734319</c:v>
                </c:pt>
                <c:pt idx="364">
                  <c:v>101.02443641081719</c:v>
                </c:pt>
                <c:pt idx="365">
                  <c:v>101.02550631172296</c:v>
                </c:pt>
                <c:pt idx="366">
                  <c:v>101.02632447123914</c:v>
                </c:pt>
                <c:pt idx="367">
                  <c:v>101.02647551607289</c:v>
                </c:pt>
                <c:pt idx="368">
                  <c:v>101.02657621262874</c:v>
                </c:pt>
                <c:pt idx="369">
                  <c:v>101.02763352646504</c:v>
                </c:pt>
                <c:pt idx="370">
                  <c:v>101.02826287993902</c:v>
                </c:pt>
                <c:pt idx="371">
                  <c:v>101.02885447220457</c:v>
                </c:pt>
                <c:pt idx="372">
                  <c:v>101.02991178604086</c:v>
                </c:pt>
                <c:pt idx="373">
                  <c:v>101.03011317915252</c:v>
                </c:pt>
                <c:pt idx="374">
                  <c:v>101.03127118954465</c:v>
                </c:pt>
                <c:pt idx="375">
                  <c:v>101.03151034386478</c:v>
                </c:pt>
                <c:pt idx="376">
                  <c:v>101.03219004561669</c:v>
                </c:pt>
                <c:pt idx="377">
                  <c:v>101.03344875256467</c:v>
                </c:pt>
                <c:pt idx="378">
                  <c:v>101.03456900174835</c:v>
                </c:pt>
                <c:pt idx="379">
                  <c:v>101.03490885262431</c:v>
                </c:pt>
                <c:pt idx="380">
                  <c:v>101.03606686301644</c:v>
                </c:pt>
                <c:pt idx="381">
                  <c:v>101.03732556996442</c:v>
                </c:pt>
                <c:pt idx="382">
                  <c:v>101.03747661479818</c:v>
                </c:pt>
                <c:pt idx="383">
                  <c:v>101.03800527171633</c:v>
                </c:pt>
                <c:pt idx="384">
                  <c:v>101.03844581914812</c:v>
                </c:pt>
                <c:pt idx="385">
                  <c:v>101.03907517262211</c:v>
                </c:pt>
                <c:pt idx="386">
                  <c:v>101.03989333213829</c:v>
                </c:pt>
                <c:pt idx="387">
                  <c:v>101.03979263558246</c:v>
                </c:pt>
                <c:pt idx="388">
                  <c:v>101.03989333213829</c:v>
                </c:pt>
                <c:pt idx="389">
                  <c:v>101.03999402869412</c:v>
                </c:pt>
                <c:pt idx="390">
                  <c:v>101.03989333213829</c:v>
                </c:pt>
                <c:pt idx="391">
                  <c:v>101.03936467522014</c:v>
                </c:pt>
                <c:pt idx="392">
                  <c:v>101.04023318301425</c:v>
                </c:pt>
                <c:pt idx="393">
                  <c:v>101.04038422784801</c:v>
                </c:pt>
                <c:pt idx="394">
                  <c:v>101.04033387957008</c:v>
                </c:pt>
                <c:pt idx="395">
                  <c:v>101.03999402869414</c:v>
                </c:pt>
                <c:pt idx="396">
                  <c:v>101.04018283473633</c:v>
                </c:pt>
                <c:pt idx="397">
                  <c:v>101.04130308392003</c:v>
                </c:pt>
                <c:pt idx="398">
                  <c:v>101.04207089515829</c:v>
                </c:pt>
                <c:pt idx="399">
                  <c:v>101.04295199002186</c:v>
                </c:pt>
                <c:pt idx="400">
                  <c:v>101.04285129346603</c:v>
                </c:pt>
                <c:pt idx="401">
                  <c:v>101.04337995038418</c:v>
                </c:pt>
                <c:pt idx="402">
                  <c:v>101.04337995038418</c:v>
                </c:pt>
                <c:pt idx="403">
                  <c:v>101.04337995038418</c:v>
                </c:pt>
                <c:pt idx="404">
                  <c:v>101.04458830905423</c:v>
                </c:pt>
                <c:pt idx="405">
                  <c:v>101.04502885648603</c:v>
                </c:pt>
                <c:pt idx="406">
                  <c:v>101.04618686687816</c:v>
                </c:pt>
                <c:pt idx="407">
                  <c:v>101.04575890651584</c:v>
                </c:pt>
                <c:pt idx="408">
                  <c:v>101.04502885648601</c:v>
                </c:pt>
                <c:pt idx="409">
                  <c:v>101.04450019956786</c:v>
                </c:pt>
                <c:pt idx="410">
                  <c:v>101.04463865733214</c:v>
                </c:pt>
                <c:pt idx="411">
                  <c:v>101.04411000041399</c:v>
                </c:pt>
                <c:pt idx="412">
                  <c:v>101.04387084609388</c:v>
                </c:pt>
                <c:pt idx="413">
                  <c:v>101.04395895558024</c:v>
                </c:pt>
                <c:pt idx="414">
                  <c:v>101.04275059691018</c:v>
                </c:pt>
                <c:pt idx="415">
                  <c:v>101.0430400995082</c:v>
                </c:pt>
                <c:pt idx="416">
                  <c:v>101.04222193999203</c:v>
                </c:pt>
                <c:pt idx="417">
                  <c:v>101.04246109431215</c:v>
                </c:pt>
                <c:pt idx="418">
                  <c:v>101.04251144259005</c:v>
                </c:pt>
                <c:pt idx="419">
                  <c:v>101.04319114434196</c:v>
                </c:pt>
                <c:pt idx="420">
                  <c:v>101.044399503012</c:v>
                </c:pt>
                <c:pt idx="421">
                  <c:v>101.04560786168206</c:v>
                </c:pt>
                <c:pt idx="422">
                  <c:v>101.04618686687813</c:v>
                </c:pt>
                <c:pt idx="423">
                  <c:v>101.04754627038194</c:v>
                </c:pt>
                <c:pt idx="424">
                  <c:v>101.04764696693778</c:v>
                </c:pt>
                <c:pt idx="425">
                  <c:v>101.04803716609165</c:v>
                </c:pt>
                <c:pt idx="426">
                  <c:v>101.04798681781372</c:v>
                </c:pt>
                <c:pt idx="427">
                  <c:v>101.04749592210402</c:v>
                </c:pt>
                <c:pt idx="428">
                  <c:v>101.04759661865985</c:v>
                </c:pt>
                <c:pt idx="429">
                  <c:v>101.04774766349361</c:v>
                </c:pt>
                <c:pt idx="430">
                  <c:v>101.04657706603199</c:v>
                </c:pt>
                <c:pt idx="431">
                  <c:v>101.04643860826771</c:v>
                </c:pt>
                <c:pt idx="432">
                  <c:v>101.0463882599898</c:v>
                </c:pt>
                <c:pt idx="433">
                  <c:v>101.04580925479372</c:v>
                </c:pt>
                <c:pt idx="434">
                  <c:v>101.04647636947615</c:v>
                </c:pt>
                <c:pt idx="435">
                  <c:v>101.04652671775406</c:v>
                </c:pt>
                <c:pt idx="436">
                  <c:v>101.0468162203521</c:v>
                </c:pt>
                <c:pt idx="437">
                  <c:v>101.04769731521567</c:v>
                </c:pt>
                <c:pt idx="438">
                  <c:v>101.0481756238559</c:v>
                </c:pt>
                <c:pt idx="439">
                  <c:v>101.04725676778388</c:v>
                </c:pt>
                <c:pt idx="440">
                  <c:v>101.04701761346375</c:v>
                </c:pt>
                <c:pt idx="441">
                  <c:v>101.04638825998977</c:v>
                </c:pt>
                <c:pt idx="442">
                  <c:v>101.04633791171184</c:v>
                </c:pt>
                <c:pt idx="443">
                  <c:v>101.04614910566966</c:v>
                </c:pt>
                <c:pt idx="444">
                  <c:v>101.04604840911382</c:v>
                </c:pt>
                <c:pt idx="445">
                  <c:v>101.04565820995995</c:v>
                </c:pt>
                <c:pt idx="446">
                  <c:v>101.04555751340412</c:v>
                </c:pt>
                <c:pt idx="447">
                  <c:v>101.0451295530418</c:v>
                </c:pt>
                <c:pt idx="448">
                  <c:v>101.04468900561001</c:v>
                </c:pt>
                <c:pt idx="449">
                  <c:v>101.04526801080608</c:v>
                </c:pt>
                <c:pt idx="450">
                  <c:v>101.04633791171186</c:v>
                </c:pt>
                <c:pt idx="451">
                  <c:v>101.0473071160618</c:v>
                </c:pt>
                <c:pt idx="452">
                  <c:v>101.04798681781371</c:v>
                </c:pt>
                <c:pt idx="453">
                  <c:v>101.04822597213384</c:v>
                </c:pt>
                <c:pt idx="454">
                  <c:v>101.04880497732991</c:v>
                </c:pt>
                <c:pt idx="455">
                  <c:v>101.04866651956563</c:v>
                </c:pt>
                <c:pt idx="456">
                  <c:v>101.04851547473187</c:v>
                </c:pt>
                <c:pt idx="457">
                  <c:v>101.04914482820585</c:v>
                </c:pt>
                <c:pt idx="458">
                  <c:v>101.04982452995776</c:v>
                </c:pt>
                <c:pt idx="459">
                  <c:v>101.05040353515383</c:v>
                </c:pt>
                <c:pt idx="460">
                  <c:v>101.05026507738955</c:v>
                </c:pt>
                <c:pt idx="461">
                  <c:v>101.04963572391556</c:v>
                </c:pt>
                <c:pt idx="462">
                  <c:v>101.04914482820585</c:v>
                </c:pt>
                <c:pt idx="463">
                  <c:v>101.04909447992793</c:v>
                </c:pt>
                <c:pt idx="464">
                  <c:v>101.04841477817602</c:v>
                </c:pt>
                <c:pt idx="465">
                  <c:v>101.04880497732989</c:v>
                </c:pt>
                <c:pt idx="466">
                  <c:v>101.04953502735972</c:v>
                </c:pt>
                <c:pt idx="467">
                  <c:v>101.04832666868967</c:v>
                </c:pt>
                <c:pt idx="468">
                  <c:v>101.04812527557799</c:v>
                </c:pt>
                <c:pt idx="469">
                  <c:v>101.04788612125786</c:v>
                </c:pt>
                <c:pt idx="470">
                  <c:v>101.04832666868965</c:v>
                </c:pt>
                <c:pt idx="471">
                  <c:v>101.04837701696758</c:v>
                </c:pt>
                <c:pt idx="472">
                  <c:v>101.04778542470203</c:v>
                </c:pt>
                <c:pt idx="473">
                  <c:v>101.04807492730006</c:v>
                </c:pt>
                <c:pt idx="474">
                  <c:v>101.04807492730006</c:v>
                </c:pt>
                <c:pt idx="475">
                  <c:v>101.04812527557797</c:v>
                </c:pt>
                <c:pt idx="476">
                  <c:v>101.04759661865982</c:v>
                </c:pt>
                <c:pt idx="477">
                  <c:v>101.04895602216364</c:v>
                </c:pt>
                <c:pt idx="478">
                  <c:v>101.04841477817601</c:v>
                </c:pt>
                <c:pt idx="479">
                  <c:v>101.04827632041173</c:v>
                </c:pt>
                <c:pt idx="480">
                  <c:v>101.04715607122803</c:v>
                </c:pt>
                <c:pt idx="481">
                  <c:v>101.04749592210398</c:v>
                </c:pt>
                <c:pt idx="482">
                  <c:v>101.04827632041173</c:v>
                </c:pt>
                <c:pt idx="483">
                  <c:v>101.04807492730005</c:v>
                </c:pt>
                <c:pt idx="484">
                  <c:v>101.04778542470201</c:v>
                </c:pt>
                <c:pt idx="485">
                  <c:v>101.04696726518583</c:v>
                </c:pt>
                <c:pt idx="486">
                  <c:v>101.04667776258779</c:v>
                </c:pt>
                <c:pt idx="487">
                  <c:v>101.04652671775403</c:v>
                </c:pt>
                <c:pt idx="488">
                  <c:v>101.04701761346375</c:v>
                </c:pt>
                <c:pt idx="489">
                  <c:v>101.04623721515601</c:v>
                </c:pt>
                <c:pt idx="490">
                  <c:v>101.04584701600214</c:v>
                </c:pt>
                <c:pt idx="491">
                  <c:v>101.0458092547937</c:v>
                </c:pt>
                <c:pt idx="492">
                  <c:v>101.04531835908399</c:v>
                </c:pt>
                <c:pt idx="493">
                  <c:v>101.04484005044377</c:v>
                </c:pt>
                <c:pt idx="494">
                  <c:v>101.04502885648597</c:v>
                </c:pt>
                <c:pt idx="495">
                  <c:v>101.04594771255799</c:v>
                </c:pt>
                <c:pt idx="496">
                  <c:v>101.04604840911384</c:v>
                </c:pt>
                <c:pt idx="497">
                  <c:v>101.04487781165223</c:v>
                </c:pt>
                <c:pt idx="498">
                  <c:v>101.04473935388795</c:v>
                </c:pt>
                <c:pt idx="499">
                  <c:v>101.04531835908402</c:v>
                </c:pt>
                <c:pt idx="500">
                  <c:v>101.04536870736194</c:v>
                </c:pt>
                <c:pt idx="501">
                  <c:v>101.04526801080611</c:v>
                </c:pt>
                <c:pt idx="502">
                  <c:v>101.04492815993015</c:v>
                </c:pt>
                <c:pt idx="503">
                  <c:v>101.04416034869188</c:v>
                </c:pt>
                <c:pt idx="504">
                  <c:v>101.04405965213604</c:v>
                </c:pt>
                <c:pt idx="505">
                  <c:v>101.04343029866205</c:v>
                </c:pt>
                <c:pt idx="506">
                  <c:v>101.04264990035431</c:v>
                </c:pt>
                <c:pt idx="507">
                  <c:v>101.04198278567188</c:v>
                </c:pt>
                <c:pt idx="508">
                  <c:v>101.04144154168425</c:v>
                </c:pt>
                <c:pt idx="509">
                  <c:v>101.04105134253037</c:v>
                </c:pt>
                <c:pt idx="510">
                  <c:v>101.03989333213822</c:v>
                </c:pt>
                <c:pt idx="511">
                  <c:v>101.03839547087013</c:v>
                </c:pt>
                <c:pt idx="512">
                  <c:v>101.03747661479811</c:v>
                </c:pt>
                <c:pt idx="513">
                  <c:v>101.03659551993452</c:v>
                </c:pt>
                <c:pt idx="514">
                  <c:v>101.03519835522228</c:v>
                </c:pt>
                <c:pt idx="515">
                  <c:v>101.0334487525646</c:v>
                </c:pt>
                <c:pt idx="516">
                  <c:v>101.03224039389454</c:v>
                </c:pt>
                <c:pt idx="517">
                  <c:v>101.03200123957443</c:v>
                </c:pt>
                <c:pt idx="518">
                  <c:v>101.03103203522448</c:v>
                </c:pt>
                <c:pt idx="519">
                  <c:v>101.03015094036091</c:v>
                </c:pt>
                <c:pt idx="520">
                  <c:v>101.02986143776288</c:v>
                </c:pt>
                <c:pt idx="521">
                  <c:v>101.02894258169086</c:v>
                </c:pt>
                <c:pt idx="522">
                  <c:v>101.02749506870069</c:v>
                </c:pt>
                <c:pt idx="523">
                  <c:v>101.02739437214484</c:v>
                </c:pt>
                <c:pt idx="524">
                  <c:v>101.02618601347478</c:v>
                </c:pt>
                <c:pt idx="525">
                  <c:v>101.02531750568069</c:v>
                </c:pt>
                <c:pt idx="526">
                  <c:v>101.02463780392878</c:v>
                </c:pt>
                <c:pt idx="527">
                  <c:v>101.02385740562104</c:v>
                </c:pt>
                <c:pt idx="528">
                  <c:v>101.02249800211723</c:v>
                </c:pt>
                <c:pt idx="529">
                  <c:v>101.02118894689134</c:v>
                </c:pt>
                <c:pt idx="530">
                  <c:v>101.02081133480695</c:v>
                </c:pt>
                <c:pt idx="531">
                  <c:v>101.01984213045701</c:v>
                </c:pt>
                <c:pt idx="532">
                  <c:v>101.0184827269532</c:v>
                </c:pt>
                <c:pt idx="533">
                  <c:v>101.01639327341957</c:v>
                </c:pt>
                <c:pt idx="534">
                  <c:v>101.01601566133517</c:v>
                </c:pt>
                <c:pt idx="535">
                  <c:v>101.01557511390338</c:v>
                </c:pt>
                <c:pt idx="536">
                  <c:v>101.0147569543872</c:v>
                </c:pt>
                <c:pt idx="537">
                  <c:v>101.01334720260547</c:v>
                </c:pt>
                <c:pt idx="538">
                  <c:v>101.01281854568732</c:v>
                </c:pt>
                <c:pt idx="539">
                  <c:v>101.01184934133738</c:v>
                </c:pt>
                <c:pt idx="540">
                  <c:v>101.01088013698744</c:v>
                </c:pt>
                <c:pt idx="541">
                  <c:v>101.01088013698744</c:v>
                </c:pt>
                <c:pt idx="542">
                  <c:v>101.01072909215368</c:v>
                </c:pt>
                <c:pt idx="543">
                  <c:v>101.01062839559785</c:v>
                </c:pt>
                <c:pt idx="544">
                  <c:v>101.0099109326375</c:v>
                </c:pt>
                <c:pt idx="545">
                  <c:v>101.00902983777392</c:v>
                </c:pt>
                <c:pt idx="546">
                  <c:v>101.00840048429994</c:v>
                </c:pt>
                <c:pt idx="547">
                  <c:v>101.00743127995</c:v>
                </c:pt>
                <c:pt idx="548">
                  <c:v>101.00656277215589</c:v>
                </c:pt>
                <c:pt idx="549">
                  <c:v>101.00549287125011</c:v>
                </c:pt>
                <c:pt idx="550">
                  <c:v>101.00491386605404</c:v>
                </c:pt>
                <c:pt idx="551">
                  <c:v>101.00351670134179</c:v>
                </c:pt>
                <c:pt idx="552">
                  <c:v>101.00346635306387</c:v>
                </c:pt>
                <c:pt idx="553">
                  <c:v>101.00196849179578</c:v>
                </c:pt>
                <c:pt idx="554">
                  <c:v>101.00045804345821</c:v>
                </c:pt>
                <c:pt idx="555">
                  <c:v>100.99935038134399</c:v>
                </c:pt>
                <c:pt idx="556">
                  <c:v>100.99809167439601</c:v>
                </c:pt>
                <c:pt idx="557">
                  <c:v>100.99712247004607</c:v>
                </c:pt>
                <c:pt idx="558">
                  <c:v>100.99571271826433</c:v>
                </c:pt>
                <c:pt idx="559">
                  <c:v>100.99537286738837</c:v>
                </c:pt>
                <c:pt idx="560">
                  <c:v>100.99324565264629</c:v>
                </c:pt>
                <c:pt idx="561">
                  <c:v>100.99183590086456</c:v>
                </c:pt>
                <c:pt idx="562">
                  <c:v>100.98980938267832</c:v>
                </c:pt>
                <c:pt idx="563">
                  <c:v>100.98965833784456</c:v>
                </c:pt>
                <c:pt idx="564">
                  <c:v>100.98887793953682</c:v>
                </c:pt>
                <c:pt idx="565">
                  <c:v>100.98753112310249</c:v>
                </c:pt>
                <c:pt idx="566">
                  <c:v>100.98646122219671</c:v>
                </c:pt>
                <c:pt idx="567">
                  <c:v>100.98564306268052</c:v>
                </c:pt>
                <c:pt idx="568">
                  <c:v>100.98442211694098</c:v>
                </c:pt>
                <c:pt idx="569">
                  <c:v>100.98248370824109</c:v>
                </c:pt>
                <c:pt idx="570">
                  <c:v>100.98103619525092</c:v>
                </c:pt>
                <c:pt idx="571">
                  <c:v>100.98001664262307</c:v>
                </c:pt>
                <c:pt idx="572">
                  <c:v>100.97909778655104</c:v>
                </c:pt>
                <c:pt idx="573">
                  <c:v>100.977260074407</c:v>
                </c:pt>
                <c:pt idx="574">
                  <c:v>100.97647967609926</c:v>
                </c:pt>
                <c:pt idx="575">
                  <c:v>100.97603912866748</c:v>
                </c:pt>
                <c:pt idx="576">
                  <c:v>100.97579997434737</c:v>
                </c:pt>
                <c:pt idx="577">
                  <c:v>100.97464196395522</c:v>
                </c:pt>
                <c:pt idx="578">
                  <c:v>100.97348395356309</c:v>
                </c:pt>
                <c:pt idx="579">
                  <c:v>100.97231335610148</c:v>
                </c:pt>
                <c:pt idx="580">
                  <c:v>100.97241405265733</c:v>
                </c:pt>
                <c:pt idx="581">
                  <c:v>100.97178469918335</c:v>
                </c:pt>
                <c:pt idx="582">
                  <c:v>100.97086584311133</c:v>
                </c:pt>
                <c:pt idx="583">
                  <c:v>100.97023648963734</c:v>
                </c:pt>
                <c:pt idx="584">
                  <c:v>100.96921693700948</c:v>
                </c:pt>
                <c:pt idx="585">
                  <c:v>100.9675176826297</c:v>
                </c:pt>
                <c:pt idx="586">
                  <c:v>100.96573031876358</c:v>
                </c:pt>
                <c:pt idx="587">
                  <c:v>100.9655289256519</c:v>
                </c:pt>
                <c:pt idx="588">
                  <c:v>100.96437091525976</c:v>
                </c:pt>
                <c:pt idx="589">
                  <c:v>100.9637919100637</c:v>
                </c:pt>
                <c:pt idx="590">
                  <c:v>100.96253320311573</c:v>
                </c:pt>
                <c:pt idx="591">
                  <c:v>100.96204230740602</c:v>
                </c:pt>
                <c:pt idx="592">
                  <c:v>100.96146330220996</c:v>
                </c:pt>
                <c:pt idx="593">
                  <c:v>100.96098499356972</c:v>
                </c:pt>
                <c:pt idx="594">
                  <c:v>100.96030529181782</c:v>
                </c:pt>
                <c:pt idx="595">
                  <c:v>100.961123451334</c:v>
                </c:pt>
                <c:pt idx="596">
                  <c:v>100.96107310305608</c:v>
                </c:pt>
                <c:pt idx="597">
                  <c:v>100.96001578921978</c:v>
                </c:pt>
                <c:pt idx="598">
                  <c:v>100.96054444613793</c:v>
                </c:pt>
                <c:pt idx="599">
                  <c:v>100.96083394873597</c:v>
                </c:pt>
                <c:pt idx="600">
                  <c:v>100.9609346452918</c:v>
                </c:pt>
                <c:pt idx="601">
                  <c:v>100.96020459526197</c:v>
                </c:pt>
                <c:pt idx="602">
                  <c:v>100.96064514269376</c:v>
                </c:pt>
                <c:pt idx="603">
                  <c:v>100.96064514269376</c:v>
                </c:pt>
                <c:pt idx="604">
                  <c:v>100.96005355042821</c:v>
                </c:pt>
                <c:pt idx="605">
                  <c:v>100.95884519175816</c:v>
                </c:pt>
                <c:pt idx="606">
                  <c:v>100.95739767876799</c:v>
                </c:pt>
                <c:pt idx="607">
                  <c:v>100.95651658390442</c:v>
                </c:pt>
                <c:pt idx="608">
                  <c:v>100.95459076227402</c:v>
                </c:pt>
                <c:pt idx="609">
                  <c:v>100.95323135877021</c:v>
                </c:pt>
                <c:pt idx="610">
                  <c:v>100.95148175611253</c:v>
                </c:pt>
                <c:pt idx="611">
                  <c:v>100.95051255176259</c:v>
                </c:pt>
                <c:pt idx="612">
                  <c:v>100.94896434221658</c:v>
                </c:pt>
                <c:pt idx="613">
                  <c:v>100.94673643091868</c:v>
                </c:pt>
                <c:pt idx="614">
                  <c:v>100.94498682826099</c:v>
                </c:pt>
                <c:pt idx="615">
                  <c:v>100.94324981267279</c:v>
                </c:pt>
                <c:pt idx="616">
                  <c:v>100.94212956348909</c:v>
                </c:pt>
                <c:pt idx="617">
                  <c:v>100.94112259793071</c:v>
                </c:pt>
                <c:pt idx="618">
                  <c:v>100.94044289617881</c:v>
                </c:pt>
                <c:pt idx="619">
                  <c:v>100.9386429452432</c:v>
                </c:pt>
                <c:pt idx="620">
                  <c:v>100.93777443744909</c:v>
                </c:pt>
                <c:pt idx="621">
                  <c:v>100.93656607877904</c:v>
                </c:pt>
                <c:pt idx="622">
                  <c:v>100.93539548131743</c:v>
                </c:pt>
                <c:pt idx="623">
                  <c:v>100.93530737183106</c:v>
                </c:pt>
                <c:pt idx="624">
                  <c:v>100.93486682439926</c:v>
                </c:pt>
                <c:pt idx="625">
                  <c:v>100.9349675209551</c:v>
                </c:pt>
                <c:pt idx="626">
                  <c:v>100.9344766252454</c:v>
                </c:pt>
                <c:pt idx="627">
                  <c:v>100.93312980881106</c:v>
                </c:pt>
                <c:pt idx="628">
                  <c:v>100.93224871394749</c:v>
                </c:pt>
                <c:pt idx="629">
                  <c:v>100.93250045533708</c:v>
                </c:pt>
                <c:pt idx="630">
                  <c:v>100.93205990790528</c:v>
                </c:pt>
                <c:pt idx="631">
                  <c:v>100.93109070355536</c:v>
                </c:pt>
                <c:pt idx="632">
                  <c:v>100.92993269316322</c:v>
                </c:pt>
                <c:pt idx="633">
                  <c:v>100.92881244397952</c:v>
                </c:pt>
                <c:pt idx="634">
                  <c:v>100.92779289135166</c:v>
                </c:pt>
                <c:pt idx="635">
                  <c:v>100.92566567660958</c:v>
                </c:pt>
                <c:pt idx="636">
                  <c:v>100.92401677050773</c:v>
                </c:pt>
                <c:pt idx="637">
                  <c:v>100.92289652132403</c:v>
                </c:pt>
                <c:pt idx="638">
                  <c:v>100.92183920748774</c:v>
                </c:pt>
                <c:pt idx="639">
                  <c:v>100.91974975395411</c:v>
                </c:pt>
                <c:pt idx="640">
                  <c:v>100.91801273836592</c:v>
                </c:pt>
                <c:pt idx="641">
                  <c:v>100.91626313570823</c:v>
                </c:pt>
                <c:pt idx="642">
                  <c:v>100.91461422960639</c:v>
                </c:pt>
                <c:pt idx="643">
                  <c:v>100.91306602006037</c:v>
                </c:pt>
                <c:pt idx="644">
                  <c:v>100.9113667656806</c:v>
                </c:pt>
                <c:pt idx="645">
                  <c:v>100.91083810876245</c:v>
                </c:pt>
                <c:pt idx="646">
                  <c:v>100.91083810876245</c:v>
                </c:pt>
                <c:pt idx="647">
                  <c:v>100.90928989921643</c:v>
                </c:pt>
                <c:pt idx="648">
                  <c:v>100.90947870525862</c:v>
                </c:pt>
                <c:pt idx="649">
                  <c:v>100.90905074489631</c:v>
                </c:pt>
                <c:pt idx="650">
                  <c:v>100.90847173970023</c:v>
                </c:pt>
                <c:pt idx="651">
                  <c:v>100.90798084399053</c:v>
                </c:pt>
                <c:pt idx="652">
                  <c:v>100.90740183879447</c:v>
                </c:pt>
                <c:pt idx="653">
                  <c:v>100.90628158961078</c:v>
                </c:pt>
                <c:pt idx="654">
                  <c:v>100.90531238526086</c:v>
                </c:pt>
                <c:pt idx="655">
                  <c:v>100.90449422574467</c:v>
                </c:pt>
                <c:pt idx="656">
                  <c:v>100.90333621535254</c:v>
                </c:pt>
                <c:pt idx="657">
                  <c:v>100.90289566792075</c:v>
                </c:pt>
                <c:pt idx="658">
                  <c:v>100.90061740834491</c:v>
                </c:pt>
                <c:pt idx="659">
                  <c:v>100.89916989535475</c:v>
                </c:pt>
                <c:pt idx="660">
                  <c:v>100.89799929789312</c:v>
                </c:pt>
                <c:pt idx="661">
                  <c:v>100.89736994441913</c:v>
                </c:pt>
                <c:pt idx="662">
                  <c:v>100.89582173487312</c:v>
                </c:pt>
                <c:pt idx="663">
                  <c:v>100.89524272967705</c:v>
                </c:pt>
                <c:pt idx="664">
                  <c:v>100.89441198309139</c:v>
                </c:pt>
                <c:pt idx="665">
                  <c:v>100.89311551493496</c:v>
                </c:pt>
                <c:pt idx="666">
                  <c:v>100.89092536484549</c:v>
                </c:pt>
                <c:pt idx="667">
                  <c:v>100.8901072053293</c:v>
                </c:pt>
                <c:pt idx="668">
                  <c:v>100.88918834925728</c:v>
                </c:pt>
                <c:pt idx="669">
                  <c:v>100.88860934406122</c:v>
                </c:pt>
                <c:pt idx="670">
                  <c:v>100.88758979143337</c:v>
                </c:pt>
                <c:pt idx="671">
                  <c:v>100.88560103445558</c:v>
                </c:pt>
                <c:pt idx="672">
                  <c:v>100.88424163095176</c:v>
                </c:pt>
                <c:pt idx="673">
                  <c:v>100.88308362055962</c:v>
                </c:pt>
                <c:pt idx="674">
                  <c:v>100.88177456533373</c:v>
                </c:pt>
                <c:pt idx="675">
                  <c:v>100.88007531095397</c:v>
                </c:pt>
                <c:pt idx="676">
                  <c:v>100.88002496267605</c:v>
                </c:pt>
                <c:pt idx="677">
                  <c:v>100.87823759880992</c:v>
                </c:pt>
                <c:pt idx="678">
                  <c:v>100.87697889186195</c:v>
                </c:pt>
                <c:pt idx="679">
                  <c:v>100.87485167711986</c:v>
                </c:pt>
                <c:pt idx="680">
                  <c:v>100.87339157706022</c:v>
                </c:pt>
                <c:pt idx="681">
                  <c:v>100.87242237271028</c:v>
                </c:pt>
                <c:pt idx="682">
                  <c:v>100.87140282008241</c:v>
                </c:pt>
                <c:pt idx="683">
                  <c:v>100.86990495881432</c:v>
                </c:pt>
                <c:pt idx="684">
                  <c:v>100.86806724667026</c:v>
                </c:pt>
                <c:pt idx="685">
                  <c:v>100.86631764401258</c:v>
                </c:pt>
                <c:pt idx="686">
                  <c:v>100.86447993186854</c:v>
                </c:pt>
                <c:pt idx="687">
                  <c:v>100.86429112582634</c:v>
                </c:pt>
                <c:pt idx="688">
                  <c:v>100.86273032921085</c:v>
                </c:pt>
                <c:pt idx="689">
                  <c:v>100.86138351277651</c:v>
                </c:pt>
                <c:pt idx="690">
                  <c:v>100.85992341271687</c:v>
                </c:pt>
                <c:pt idx="691">
                  <c:v>100.85827450661502</c:v>
                </c:pt>
                <c:pt idx="692">
                  <c:v>100.85750669537676</c:v>
                </c:pt>
                <c:pt idx="693">
                  <c:v>100.85551793839896</c:v>
                </c:pt>
                <c:pt idx="694">
                  <c:v>100.85478788836913</c:v>
                </c:pt>
                <c:pt idx="695">
                  <c:v>100.85449838577111</c:v>
                </c:pt>
                <c:pt idx="696">
                  <c:v>100.85295017622509</c:v>
                </c:pt>
                <c:pt idx="697">
                  <c:v>100.85101176752521</c:v>
                </c:pt>
                <c:pt idx="698">
                  <c:v>100.84985375713306</c:v>
                </c:pt>
                <c:pt idx="699">
                  <c:v>100.84941320970127</c:v>
                </c:pt>
                <c:pt idx="700">
                  <c:v>100.84742445272347</c:v>
                </c:pt>
                <c:pt idx="701">
                  <c:v>100.84582589489953</c:v>
                </c:pt>
                <c:pt idx="702">
                  <c:v>100.84446649139572</c:v>
                </c:pt>
                <c:pt idx="703">
                  <c:v>100.84311967496139</c:v>
                </c:pt>
                <c:pt idx="704">
                  <c:v>100.8419994257777</c:v>
                </c:pt>
                <c:pt idx="705">
                  <c:v>100.84016171363365</c:v>
                </c:pt>
                <c:pt idx="706">
                  <c:v>100.83938131532591</c:v>
                </c:pt>
                <c:pt idx="707">
                  <c:v>100.83720375230591</c:v>
                </c:pt>
                <c:pt idx="708">
                  <c:v>100.83638559278972</c:v>
                </c:pt>
                <c:pt idx="709">
                  <c:v>100.83439683581193</c:v>
                </c:pt>
                <c:pt idx="710">
                  <c:v>100.83342763146199</c:v>
                </c:pt>
                <c:pt idx="711">
                  <c:v>100.83298708403019</c:v>
                </c:pt>
                <c:pt idx="712">
                  <c:v>100.83172837708221</c:v>
                </c:pt>
                <c:pt idx="713">
                  <c:v>100.83057036669008</c:v>
                </c:pt>
                <c:pt idx="714">
                  <c:v>100.82897180886614</c:v>
                </c:pt>
                <c:pt idx="715">
                  <c:v>100.82771310191816</c:v>
                </c:pt>
                <c:pt idx="716">
                  <c:v>100.82596349926048</c:v>
                </c:pt>
                <c:pt idx="717">
                  <c:v>100.82553553889817</c:v>
                </c:pt>
                <c:pt idx="718">
                  <c:v>100.82300553793274</c:v>
                </c:pt>
                <c:pt idx="719">
                  <c:v>100.82121817406662</c:v>
                </c:pt>
                <c:pt idx="720">
                  <c:v>100.8198587705628</c:v>
                </c:pt>
                <c:pt idx="721">
                  <c:v>100.81831056101679</c:v>
                </c:pt>
                <c:pt idx="722">
                  <c:v>100.81691339630453</c:v>
                </c:pt>
                <c:pt idx="723">
                  <c:v>100.81661130663701</c:v>
                </c:pt>
                <c:pt idx="724">
                  <c:v>100.81574279884292</c:v>
                </c:pt>
                <c:pt idx="725">
                  <c:v>100.8146351367287</c:v>
                </c:pt>
                <c:pt idx="726">
                  <c:v>100.813514887545</c:v>
                </c:pt>
                <c:pt idx="727">
                  <c:v>100.81181563316522</c:v>
                </c:pt>
                <c:pt idx="728">
                  <c:v>100.81143802108083</c:v>
                </c:pt>
                <c:pt idx="729">
                  <c:v>100.81046881673089</c:v>
                </c:pt>
                <c:pt idx="730">
                  <c:v>100.80910941322708</c:v>
                </c:pt>
                <c:pt idx="731">
                  <c:v>100.80693185020708</c:v>
                </c:pt>
                <c:pt idx="732">
                  <c:v>100.80547175014743</c:v>
                </c:pt>
                <c:pt idx="733">
                  <c:v>100.8030046845294</c:v>
                </c:pt>
                <c:pt idx="734">
                  <c:v>100.80111662410744</c:v>
                </c:pt>
                <c:pt idx="735">
                  <c:v>100.79994602664581</c:v>
                </c:pt>
                <c:pt idx="736">
                  <c:v>100.79893906108742</c:v>
                </c:pt>
                <c:pt idx="737">
                  <c:v>100.7975293093057</c:v>
                </c:pt>
                <c:pt idx="738">
                  <c:v>100.79574194543957</c:v>
                </c:pt>
                <c:pt idx="739">
                  <c:v>100.79462169625587</c:v>
                </c:pt>
                <c:pt idx="740">
                  <c:v>100.7938035367397</c:v>
                </c:pt>
                <c:pt idx="741">
                  <c:v>100.79370284018385</c:v>
                </c:pt>
                <c:pt idx="742">
                  <c:v>100.79239378495795</c:v>
                </c:pt>
                <c:pt idx="743">
                  <c:v>100.79205393408199</c:v>
                </c:pt>
                <c:pt idx="744">
                  <c:v>100.7907448788561</c:v>
                </c:pt>
                <c:pt idx="745">
                  <c:v>100.7894358236302</c:v>
                </c:pt>
                <c:pt idx="746">
                  <c:v>100.78701910629009</c:v>
                </c:pt>
                <c:pt idx="747">
                  <c:v>100.78565970278628</c:v>
                </c:pt>
                <c:pt idx="748">
                  <c:v>100.7844009958383</c:v>
                </c:pt>
                <c:pt idx="749">
                  <c:v>100.7828527862923</c:v>
                </c:pt>
                <c:pt idx="750">
                  <c:v>100.78096472587033</c:v>
                </c:pt>
                <c:pt idx="751">
                  <c:v>100.77902631717045</c:v>
                </c:pt>
                <c:pt idx="752">
                  <c:v>100.7773774110686</c:v>
                </c:pt>
                <c:pt idx="753">
                  <c:v>100.77433134025451</c:v>
                </c:pt>
                <c:pt idx="754">
                  <c:v>100.77239293155462</c:v>
                </c:pt>
                <c:pt idx="755">
                  <c:v>100.77020278146514</c:v>
                </c:pt>
                <c:pt idx="756">
                  <c:v>100.76904477107301</c:v>
                </c:pt>
                <c:pt idx="757">
                  <c:v>100.76715671065105</c:v>
                </c:pt>
                <c:pt idx="758">
                  <c:v>100.76545745627129</c:v>
                </c:pt>
                <c:pt idx="759">
                  <c:v>100.76406029155903</c:v>
                </c:pt>
                <c:pt idx="760">
                  <c:v>100.7633302415292</c:v>
                </c:pt>
                <c:pt idx="761">
                  <c:v>100.76158063887151</c:v>
                </c:pt>
                <c:pt idx="762">
                  <c:v>100.75930237929568</c:v>
                </c:pt>
                <c:pt idx="763">
                  <c:v>100.75809402062562</c:v>
                </c:pt>
                <c:pt idx="764">
                  <c:v>100.75780451802758</c:v>
                </c:pt>
                <c:pt idx="765">
                  <c:v>100.75683531367766</c:v>
                </c:pt>
                <c:pt idx="766">
                  <c:v>100.75518640757581</c:v>
                </c:pt>
                <c:pt idx="767">
                  <c:v>100.75397804890575</c:v>
                </c:pt>
                <c:pt idx="768">
                  <c:v>100.75256829712403</c:v>
                </c:pt>
                <c:pt idx="769">
                  <c:v>100.75020192806184</c:v>
                </c:pt>
                <c:pt idx="770">
                  <c:v>100.74739501156786</c:v>
                </c:pt>
                <c:pt idx="771">
                  <c:v>100.74530555803423</c:v>
                </c:pt>
                <c:pt idx="772">
                  <c:v>100.74390839332197</c:v>
                </c:pt>
                <c:pt idx="773">
                  <c:v>100.74278814413829</c:v>
                </c:pt>
                <c:pt idx="774">
                  <c:v>100.73998122764431</c:v>
                </c:pt>
                <c:pt idx="775">
                  <c:v>100.73702326631657</c:v>
                </c:pt>
                <c:pt idx="776">
                  <c:v>100.73498416106085</c:v>
                </c:pt>
                <c:pt idx="777">
                  <c:v>100.73334784202849</c:v>
                </c:pt>
                <c:pt idx="778">
                  <c:v>100.73183739369092</c:v>
                </c:pt>
                <c:pt idx="779">
                  <c:v>100.73072973157672</c:v>
                </c:pt>
                <c:pt idx="780">
                  <c:v>100.73010037810273</c:v>
                </c:pt>
                <c:pt idx="781">
                  <c:v>100.72879132287684</c:v>
                </c:pt>
                <c:pt idx="782">
                  <c:v>100.72816196940286</c:v>
                </c:pt>
                <c:pt idx="783">
                  <c:v>100.72651306330101</c:v>
                </c:pt>
                <c:pt idx="784">
                  <c:v>100.72564455550692</c:v>
                </c:pt>
                <c:pt idx="785">
                  <c:v>100.72564455550692</c:v>
                </c:pt>
                <c:pt idx="786">
                  <c:v>100.72413410716935</c:v>
                </c:pt>
                <c:pt idx="787">
                  <c:v>100.72278729073501</c:v>
                </c:pt>
                <c:pt idx="788">
                  <c:v>100.72064748892346</c:v>
                </c:pt>
                <c:pt idx="789">
                  <c:v>100.71852027418137</c:v>
                </c:pt>
                <c:pt idx="790">
                  <c:v>100.71663221375941</c:v>
                </c:pt>
                <c:pt idx="791">
                  <c:v>100.7154616162978</c:v>
                </c:pt>
                <c:pt idx="792">
                  <c:v>100.71367425243167</c:v>
                </c:pt>
                <c:pt idx="793">
                  <c:v>100.71236519720577</c:v>
                </c:pt>
                <c:pt idx="794">
                  <c:v>100.71013728590785</c:v>
                </c:pt>
                <c:pt idx="795">
                  <c:v>100.70746882717813</c:v>
                </c:pt>
                <c:pt idx="796">
                  <c:v>100.70597096591004</c:v>
                </c:pt>
                <c:pt idx="797">
                  <c:v>100.70422136325236</c:v>
                </c:pt>
                <c:pt idx="798">
                  <c:v>100.70311370113814</c:v>
                </c:pt>
                <c:pt idx="799">
                  <c:v>100.70199345195444</c:v>
                </c:pt>
                <c:pt idx="800">
                  <c:v>100.70010539153247</c:v>
                </c:pt>
                <c:pt idx="801">
                  <c:v>100.69865787854231</c:v>
                </c:pt>
                <c:pt idx="802">
                  <c:v>100.69695862416253</c:v>
                </c:pt>
                <c:pt idx="803">
                  <c:v>100.69556145945027</c:v>
                </c:pt>
                <c:pt idx="804">
                  <c:v>100.69493210597628</c:v>
                </c:pt>
                <c:pt idx="805">
                  <c:v>100.69405101111269</c:v>
                </c:pt>
                <c:pt idx="806">
                  <c:v>100.69279230416473</c:v>
                </c:pt>
                <c:pt idx="807">
                  <c:v>100.69197414464855</c:v>
                </c:pt>
                <c:pt idx="808">
                  <c:v>100.69022454199087</c:v>
                </c:pt>
                <c:pt idx="809">
                  <c:v>100.68882737727861</c:v>
                </c:pt>
                <c:pt idx="810">
                  <c:v>100.68780782465075</c:v>
                </c:pt>
                <c:pt idx="811">
                  <c:v>100.68605822199306</c:v>
                </c:pt>
                <c:pt idx="812">
                  <c:v>100.68440931589122</c:v>
                </c:pt>
                <c:pt idx="813">
                  <c:v>100.68180379250892</c:v>
                </c:pt>
                <c:pt idx="814">
                  <c:v>100.67947518465517</c:v>
                </c:pt>
                <c:pt idx="815">
                  <c:v>100.67763747251112</c:v>
                </c:pt>
                <c:pt idx="816">
                  <c:v>100.67627806900731</c:v>
                </c:pt>
                <c:pt idx="817">
                  <c:v>100.6740501577094</c:v>
                </c:pt>
                <c:pt idx="818">
                  <c:v>100.67206140073161</c:v>
                </c:pt>
                <c:pt idx="819">
                  <c:v>100.67060130067196</c:v>
                </c:pt>
                <c:pt idx="820">
                  <c:v>100.66900274284804</c:v>
                </c:pt>
                <c:pt idx="821">
                  <c:v>100.66687552810596</c:v>
                </c:pt>
                <c:pt idx="822">
                  <c:v>100.66474831336387</c:v>
                </c:pt>
                <c:pt idx="823">
                  <c:v>100.66391756677821</c:v>
                </c:pt>
                <c:pt idx="824">
                  <c:v>100.66202950635625</c:v>
                </c:pt>
                <c:pt idx="825">
                  <c:v>100.66029249076804</c:v>
                </c:pt>
                <c:pt idx="826">
                  <c:v>100.65874428122203</c:v>
                </c:pt>
                <c:pt idx="827">
                  <c:v>100.65680587252214</c:v>
                </c:pt>
                <c:pt idx="828">
                  <c:v>100.65568562333846</c:v>
                </c:pt>
                <c:pt idx="829">
                  <c:v>100.65389825947234</c:v>
                </c:pt>
                <c:pt idx="830">
                  <c:v>100.65156965161859</c:v>
                </c:pt>
                <c:pt idx="831">
                  <c:v>100.65015989983686</c:v>
                </c:pt>
                <c:pt idx="832">
                  <c:v>100.64861169029085</c:v>
                </c:pt>
                <c:pt idx="833">
                  <c:v>100.64687467470264</c:v>
                </c:pt>
                <c:pt idx="834">
                  <c:v>100.64527611687872</c:v>
                </c:pt>
                <c:pt idx="835">
                  <c:v>100.64342581766519</c:v>
                </c:pt>
                <c:pt idx="836">
                  <c:v>100.64100910032508</c:v>
                </c:pt>
                <c:pt idx="837">
                  <c:v>100.63954900026542</c:v>
                </c:pt>
                <c:pt idx="838">
                  <c:v>100.63786233295514</c:v>
                </c:pt>
                <c:pt idx="839">
                  <c:v>100.63660362600717</c:v>
                </c:pt>
                <c:pt idx="840">
                  <c:v>100.63490437162741</c:v>
                </c:pt>
                <c:pt idx="841">
                  <c:v>100.63262611205158</c:v>
                </c:pt>
                <c:pt idx="842">
                  <c:v>100.63083874818545</c:v>
                </c:pt>
                <c:pt idx="843">
                  <c:v>100.62832133428951</c:v>
                </c:pt>
                <c:pt idx="844">
                  <c:v>100.625841681602</c:v>
                </c:pt>
                <c:pt idx="845">
                  <c:v>100.62415501429172</c:v>
                </c:pt>
                <c:pt idx="846">
                  <c:v>100.62279561078792</c:v>
                </c:pt>
                <c:pt idx="847">
                  <c:v>100.62061804776792</c:v>
                </c:pt>
                <c:pt idx="848">
                  <c:v>100.61842789767844</c:v>
                </c:pt>
                <c:pt idx="849">
                  <c:v>100.61630068293636</c:v>
                </c:pt>
                <c:pt idx="850">
                  <c:v>100.61431192595856</c:v>
                </c:pt>
                <c:pt idx="851">
                  <c:v>100.61320426384434</c:v>
                </c:pt>
                <c:pt idx="852">
                  <c:v>100.61106446203279</c:v>
                </c:pt>
                <c:pt idx="853">
                  <c:v>100.60922674988875</c:v>
                </c:pt>
                <c:pt idx="854">
                  <c:v>100.60777923689858</c:v>
                </c:pt>
                <c:pt idx="855">
                  <c:v>100.60636948511686</c:v>
                </c:pt>
                <c:pt idx="856">
                  <c:v>100.60453177297281</c:v>
                </c:pt>
                <c:pt idx="857">
                  <c:v>100.60332341430276</c:v>
                </c:pt>
                <c:pt idx="858">
                  <c:v>100.60176261768727</c:v>
                </c:pt>
                <c:pt idx="859">
                  <c:v>100.60084376161525</c:v>
                </c:pt>
                <c:pt idx="860">
                  <c:v>100.59963540294521</c:v>
                </c:pt>
                <c:pt idx="861">
                  <c:v>100.59856550203943</c:v>
                </c:pt>
                <c:pt idx="862">
                  <c:v>100.59755853648106</c:v>
                </c:pt>
                <c:pt idx="863">
                  <c:v>100.59701729249343</c:v>
                </c:pt>
                <c:pt idx="864">
                  <c:v>100.59633759074153</c:v>
                </c:pt>
                <c:pt idx="865">
                  <c:v>100.59465092343123</c:v>
                </c:pt>
                <c:pt idx="866">
                  <c:v>100.5932411716495</c:v>
                </c:pt>
                <c:pt idx="867">
                  <c:v>100.59193211642361</c:v>
                </c:pt>
                <c:pt idx="868">
                  <c:v>100.59130276294961</c:v>
                </c:pt>
                <c:pt idx="869">
                  <c:v>100.58980490168152</c:v>
                </c:pt>
                <c:pt idx="870">
                  <c:v>100.58810564730176</c:v>
                </c:pt>
                <c:pt idx="871">
                  <c:v>100.58660778603367</c:v>
                </c:pt>
                <c:pt idx="872">
                  <c:v>100.58587773600384</c:v>
                </c:pt>
                <c:pt idx="873">
                  <c:v>100.58490853165389</c:v>
                </c:pt>
                <c:pt idx="874">
                  <c:v>100.58409037213771</c:v>
                </c:pt>
                <c:pt idx="875">
                  <c:v>100.58312116778777</c:v>
                </c:pt>
                <c:pt idx="876">
                  <c:v>100.58220231171575</c:v>
                </c:pt>
                <c:pt idx="877">
                  <c:v>100.58079255993403</c:v>
                </c:pt>
                <c:pt idx="878">
                  <c:v>100.57861499691404</c:v>
                </c:pt>
                <c:pt idx="879">
                  <c:v>100.57691574253428</c:v>
                </c:pt>
                <c:pt idx="880">
                  <c:v>100.57594653818434</c:v>
                </c:pt>
                <c:pt idx="881">
                  <c:v>100.57386967172017</c:v>
                </c:pt>
                <c:pt idx="882">
                  <c:v>100.5719312630203</c:v>
                </c:pt>
                <c:pt idx="883">
                  <c:v>100.57023200864053</c:v>
                </c:pt>
                <c:pt idx="884">
                  <c:v>100.56829359994066</c:v>
                </c:pt>
                <c:pt idx="885">
                  <c:v>100.56650623607455</c:v>
                </c:pt>
                <c:pt idx="886">
                  <c:v>100.56509648429281</c:v>
                </c:pt>
                <c:pt idx="887">
                  <c:v>100.56359862302473</c:v>
                </c:pt>
                <c:pt idx="888">
                  <c:v>100.56252872211896</c:v>
                </c:pt>
                <c:pt idx="889">
                  <c:v>100.56103086085086</c:v>
                </c:pt>
                <c:pt idx="890">
                  <c:v>100.55991061166716</c:v>
                </c:pt>
                <c:pt idx="891">
                  <c:v>100.55836240212115</c:v>
                </c:pt>
                <c:pt idx="892">
                  <c:v>100.55686454085306</c:v>
                </c:pt>
                <c:pt idx="893">
                  <c:v>100.55521563475121</c:v>
                </c:pt>
                <c:pt idx="894">
                  <c:v>100.55308842000912</c:v>
                </c:pt>
                <c:pt idx="895">
                  <c:v>100.55181712599168</c:v>
                </c:pt>
                <c:pt idx="896">
                  <c:v>100.54974025952752</c:v>
                </c:pt>
                <c:pt idx="897">
                  <c:v>100.54780185082765</c:v>
                </c:pt>
                <c:pt idx="898">
                  <c:v>100.54552359125182</c:v>
                </c:pt>
                <c:pt idx="899">
                  <c:v>100.54324533167599</c:v>
                </c:pt>
                <c:pt idx="900">
                  <c:v>100.5406272212242</c:v>
                </c:pt>
                <c:pt idx="901">
                  <c:v>100.53928040478988</c:v>
                </c:pt>
                <c:pt idx="902">
                  <c:v>100.53782030473023</c:v>
                </c:pt>
                <c:pt idx="903">
                  <c:v>100.53583154775242</c:v>
                </c:pt>
                <c:pt idx="904">
                  <c:v>100.53501338823624</c:v>
                </c:pt>
                <c:pt idx="905">
                  <c:v>100.53356587524607</c:v>
                </c:pt>
                <c:pt idx="906">
                  <c:v>100.53200507863059</c:v>
                </c:pt>
                <c:pt idx="907">
                  <c:v>100.53089741651638</c:v>
                </c:pt>
                <c:pt idx="908">
                  <c:v>100.52924851041453</c:v>
                </c:pt>
                <c:pt idx="909">
                  <c:v>100.52812826123085</c:v>
                </c:pt>
                <c:pt idx="910">
                  <c:v>100.52749890775685</c:v>
                </c:pt>
                <c:pt idx="911">
                  <c:v>100.52571154389074</c:v>
                </c:pt>
                <c:pt idx="912">
                  <c:v>100.52392418002462</c:v>
                </c:pt>
                <c:pt idx="913">
                  <c:v>100.52275358256301</c:v>
                </c:pt>
                <c:pt idx="914">
                  <c:v>100.52013547211124</c:v>
                </c:pt>
                <c:pt idx="915">
                  <c:v>100.51790756081331</c:v>
                </c:pt>
                <c:pt idx="916">
                  <c:v>100.5161201969472</c:v>
                </c:pt>
                <c:pt idx="917">
                  <c:v>100.51437059428952</c:v>
                </c:pt>
                <c:pt idx="918">
                  <c:v>100.51268392697924</c:v>
                </c:pt>
                <c:pt idx="919">
                  <c:v>100.51142522003126</c:v>
                </c:pt>
                <c:pt idx="920">
                  <c:v>100.50962526909565</c:v>
                </c:pt>
                <c:pt idx="921">
                  <c:v>100.50846725870352</c:v>
                </c:pt>
                <c:pt idx="922">
                  <c:v>100.5062393474056</c:v>
                </c:pt>
                <c:pt idx="923">
                  <c:v>100.50443939646999</c:v>
                </c:pt>
                <c:pt idx="924">
                  <c:v>100.50314292831358</c:v>
                </c:pt>
                <c:pt idx="925">
                  <c:v>100.50149402221173</c:v>
                </c:pt>
                <c:pt idx="926">
                  <c:v>100.50057516613971</c:v>
                </c:pt>
                <c:pt idx="927">
                  <c:v>100.49834725484179</c:v>
                </c:pt>
                <c:pt idx="928">
                  <c:v>100.49693750306005</c:v>
                </c:pt>
                <c:pt idx="929">
                  <c:v>100.49481028831796</c:v>
                </c:pt>
                <c:pt idx="930">
                  <c:v>100.49233063563045</c:v>
                </c:pt>
                <c:pt idx="931">
                  <c:v>100.49059362004225</c:v>
                </c:pt>
                <c:pt idx="932">
                  <c:v>100.48938526137219</c:v>
                </c:pt>
                <c:pt idx="933">
                  <c:v>100.48729580783856</c:v>
                </c:pt>
                <c:pt idx="934">
                  <c:v>100.48603710089058</c:v>
                </c:pt>
                <c:pt idx="935">
                  <c:v>100.48472804566468</c:v>
                </c:pt>
                <c:pt idx="936">
                  <c:v>100.48239943781093</c:v>
                </c:pt>
                <c:pt idx="937">
                  <c:v>100.48056172566689</c:v>
                </c:pt>
                <c:pt idx="938">
                  <c:v>100.47964286959487</c:v>
                </c:pt>
                <c:pt idx="939">
                  <c:v>100.47886247128713</c:v>
                </c:pt>
                <c:pt idx="940">
                  <c:v>100.47814500832678</c:v>
                </c:pt>
                <c:pt idx="941">
                  <c:v>100.47629470911325</c:v>
                </c:pt>
                <c:pt idx="942">
                  <c:v>100.47513669872112</c:v>
                </c:pt>
                <c:pt idx="943">
                  <c:v>100.47440664869129</c:v>
                </c:pt>
                <c:pt idx="944">
                  <c:v>100.47338709606342</c:v>
                </c:pt>
                <c:pt idx="945">
                  <c:v>100.47209062790701</c:v>
                </c:pt>
                <c:pt idx="946">
                  <c:v>100.47092003044538</c:v>
                </c:pt>
                <c:pt idx="947">
                  <c:v>100.47024032869348</c:v>
                </c:pt>
                <c:pt idx="948">
                  <c:v>100.46830191999359</c:v>
                </c:pt>
                <c:pt idx="949">
                  <c:v>100.46602366041776</c:v>
                </c:pt>
                <c:pt idx="950">
                  <c:v>100.46409783878735</c:v>
                </c:pt>
                <c:pt idx="951">
                  <c:v>100.46287689304782</c:v>
                </c:pt>
                <c:pt idx="952">
                  <c:v>100.46074967830575</c:v>
                </c:pt>
                <c:pt idx="953">
                  <c:v>100.45905042392597</c:v>
                </c:pt>
                <c:pt idx="954">
                  <c:v>100.45687286090599</c:v>
                </c:pt>
                <c:pt idx="955">
                  <c:v>100.45411629268993</c:v>
                </c:pt>
                <c:pt idx="956">
                  <c:v>100.45202683915629</c:v>
                </c:pt>
                <c:pt idx="957">
                  <c:v>100.44945907698242</c:v>
                </c:pt>
                <c:pt idx="958">
                  <c:v>100.44781017088057</c:v>
                </c:pt>
                <c:pt idx="959">
                  <c:v>100.44553191130473</c:v>
                </c:pt>
                <c:pt idx="960">
                  <c:v>100.44403405003663</c:v>
                </c:pt>
                <c:pt idx="961">
                  <c:v>100.44180613873873</c:v>
                </c:pt>
                <c:pt idx="962">
                  <c:v>100.44006912315052</c:v>
                </c:pt>
                <c:pt idx="963">
                  <c:v>100.43860902309086</c:v>
                </c:pt>
                <c:pt idx="964">
                  <c:v>100.43753912218509</c:v>
                </c:pt>
                <c:pt idx="965">
                  <c:v>100.43763981874092</c:v>
                </c:pt>
                <c:pt idx="966">
                  <c:v>100.4367209626689</c:v>
                </c:pt>
                <c:pt idx="967">
                  <c:v>100.43624265402866</c:v>
                </c:pt>
                <c:pt idx="968">
                  <c:v>100.43527344967872</c:v>
                </c:pt>
                <c:pt idx="969">
                  <c:v>100.43444270309305</c:v>
                </c:pt>
                <c:pt idx="970">
                  <c:v>100.43318399614508</c:v>
                </c:pt>
                <c:pt idx="971">
                  <c:v>100.43202598575293</c:v>
                </c:pt>
                <c:pt idx="972">
                  <c:v>100.43095608484714</c:v>
                </c:pt>
                <c:pt idx="973">
                  <c:v>100.42940787530112</c:v>
                </c:pt>
                <c:pt idx="974">
                  <c:v>100.42770862092135</c:v>
                </c:pt>
                <c:pt idx="975">
                  <c:v>100.42524155530332</c:v>
                </c:pt>
                <c:pt idx="976">
                  <c:v>100.42306399228332</c:v>
                </c:pt>
                <c:pt idx="977">
                  <c:v>100.4216542405016</c:v>
                </c:pt>
                <c:pt idx="978">
                  <c:v>100.41952702575952</c:v>
                </c:pt>
                <c:pt idx="979">
                  <c:v>100.41874662745178</c:v>
                </c:pt>
                <c:pt idx="980">
                  <c:v>100.4168082187519</c:v>
                </c:pt>
                <c:pt idx="981">
                  <c:v>100.41536070576173</c:v>
                </c:pt>
                <c:pt idx="982">
                  <c:v>100.41434115313388</c:v>
                </c:pt>
                <c:pt idx="983">
                  <c:v>100.41259155047619</c:v>
                </c:pt>
                <c:pt idx="984">
                  <c:v>100.41153423663989</c:v>
                </c:pt>
                <c:pt idx="985">
                  <c:v>100.40988533053805</c:v>
                </c:pt>
                <c:pt idx="986">
                  <c:v>100.40881542963226</c:v>
                </c:pt>
                <c:pt idx="987">
                  <c:v>100.40702806576614</c:v>
                </c:pt>
                <c:pt idx="988">
                  <c:v>100.40547985622014</c:v>
                </c:pt>
                <c:pt idx="989">
                  <c:v>100.40320159664431</c:v>
                </c:pt>
                <c:pt idx="990">
                  <c:v>100.40208134746062</c:v>
                </c:pt>
                <c:pt idx="991">
                  <c:v>100.40131353622236</c:v>
                </c:pt>
                <c:pt idx="992">
                  <c:v>100.39922408268873</c:v>
                </c:pt>
                <c:pt idx="993">
                  <c:v>100.39840592317255</c:v>
                </c:pt>
                <c:pt idx="994">
                  <c:v>100.39631646963892</c:v>
                </c:pt>
                <c:pt idx="995">
                  <c:v>100.39568711616494</c:v>
                </c:pt>
                <c:pt idx="996">
                  <c:v>100.39413890661892</c:v>
                </c:pt>
                <c:pt idx="997">
                  <c:v>100.39282985139303</c:v>
                </c:pt>
                <c:pt idx="998">
                  <c:v>100.3916718410009</c:v>
                </c:pt>
                <c:pt idx="999">
                  <c:v>100.39065228837305</c:v>
                </c:pt>
                <c:pt idx="1000">
                  <c:v>100.38939358142507</c:v>
                </c:pt>
                <c:pt idx="1001">
                  <c:v>100.38764397876739</c:v>
                </c:pt>
                <c:pt idx="1002">
                  <c:v>100.38648596837525</c:v>
                </c:pt>
                <c:pt idx="1003">
                  <c:v>100.3846482562312</c:v>
                </c:pt>
                <c:pt idx="1004">
                  <c:v>100.38318815617154</c:v>
                </c:pt>
                <c:pt idx="1005">
                  <c:v>100.38124974747166</c:v>
                </c:pt>
                <c:pt idx="1006">
                  <c:v>100.38009173707952</c:v>
                </c:pt>
                <c:pt idx="1007">
                  <c:v>100.37873233357571</c:v>
                </c:pt>
                <c:pt idx="1008">
                  <c:v>100.37844283097768</c:v>
                </c:pt>
                <c:pt idx="1009">
                  <c:v>100.3758247205259</c:v>
                </c:pt>
                <c:pt idx="1010">
                  <c:v>100.37403735665977</c:v>
                </c:pt>
                <c:pt idx="1011">
                  <c:v>100.37248914711377</c:v>
                </c:pt>
                <c:pt idx="1012">
                  <c:v>100.37157029104175</c:v>
                </c:pt>
                <c:pt idx="1013">
                  <c:v>100.36963188234186</c:v>
                </c:pt>
                <c:pt idx="1014">
                  <c:v>100.36904029007631</c:v>
                </c:pt>
                <c:pt idx="1015">
                  <c:v>100.36803332451794</c:v>
                </c:pt>
                <c:pt idx="1016">
                  <c:v>100.36681237877841</c:v>
                </c:pt>
                <c:pt idx="1017">
                  <c:v>100.3657047166642</c:v>
                </c:pt>
                <c:pt idx="1018">
                  <c:v>100.3630362579345</c:v>
                </c:pt>
                <c:pt idx="1019">
                  <c:v>100.36196635702872</c:v>
                </c:pt>
                <c:pt idx="1020">
                  <c:v>100.36085869491451</c:v>
                </c:pt>
                <c:pt idx="1021">
                  <c:v>100.35834128101855</c:v>
                </c:pt>
                <c:pt idx="1022">
                  <c:v>100.3566923749167</c:v>
                </c:pt>
                <c:pt idx="1023">
                  <c:v>100.35451481189671</c:v>
                </c:pt>
                <c:pt idx="1024">
                  <c:v>100.35252605491891</c:v>
                </c:pt>
                <c:pt idx="1025">
                  <c:v>100.35005898930088</c:v>
                </c:pt>
                <c:pt idx="1026">
                  <c:v>100.34757933661336</c:v>
                </c:pt>
                <c:pt idx="1027">
                  <c:v>100.34516261927325</c:v>
                </c:pt>
                <c:pt idx="1028">
                  <c:v>100.34385356404736</c:v>
                </c:pt>
                <c:pt idx="1029">
                  <c:v>100.34235570277927</c:v>
                </c:pt>
                <c:pt idx="1030">
                  <c:v>100.34021590096772</c:v>
                </c:pt>
                <c:pt idx="1031">
                  <c:v>100.33895719401974</c:v>
                </c:pt>
                <c:pt idx="1032">
                  <c:v>100.33706913359778</c:v>
                </c:pt>
                <c:pt idx="1033">
                  <c:v>100.33591112320563</c:v>
                </c:pt>
                <c:pt idx="1034">
                  <c:v>100.33334336103177</c:v>
                </c:pt>
                <c:pt idx="1035">
                  <c:v>100.3321350023617</c:v>
                </c:pt>
                <c:pt idx="1036">
                  <c:v>100.33091405662216</c:v>
                </c:pt>
                <c:pt idx="1037">
                  <c:v>100.32956724018783</c:v>
                </c:pt>
                <c:pt idx="1038">
                  <c:v>100.32742743837628</c:v>
                </c:pt>
                <c:pt idx="1039">
                  <c:v>100.32626942798414</c:v>
                </c:pt>
                <c:pt idx="1040">
                  <c:v>100.32467087016022</c:v>
                </c:pt>
                <c:pt idx="1041">
                  <c:v>100.32370166581028</c:v>
                </c:pt>
                <c:pt idx="1042">
                  <c:v>100.32176325711039</c:v>
                </c:pt>
                <c:pt idx="1043">
                  <c:v>100.32026539584231</c:v>
                </c:pt>
                <c:pt idx="1044">
                  <c:v>100.3189059923385</c:v>
                </c:pt>
                <c:pt idx="1045">
                  <c:v>100.31759693711261</c:v>
                </c:pt>
                <c:pt idx="1046">
                  <c:v>100.31638857844257</c:v>
                </c:pt>
                <c:pt idx="1047">
                  <c:v>100.31502917493876</c:v>
                </c:pt>
                <c:pt idx="1048">
                  <c:v>100.31387116454663</c:v>
                </c:pt>
                <c:pt idx="1049">
                  <c:v>100.31178171101298</c:v>
                </c:pt>
                <c:pt idx="1050">
                  <c:v>100.31101389977472</c:v>
                </c:pt>
                <c:pt idx="1051">
                  <c:v>100.30936499367287</c:v>
                </c:pt>
                <c:pt idx="1052">
                  <c:v>100.30795524189114</c:v>
                </c:pt>
                <c:pt idx="1053">
                  <c:v>100.30674688322108</c:v>
                </c:pt>
                <c:pt idx="1054">
                  <c:v>100.30562663403738</c:v>
                </c:pt>
                <c:pt idx="1055">
                  <c:v>100.30378892189334</c:v>
                </c:pt>
                <c:pt idx="1056">
                  <c:v>100.30258056322329</c:v>
                </c:pt>
                <c:pt idx="1057">
                  <c:v>100.30054145796757</c:v>
                </c:pt>
                <c:pt idx="1058">
                  <c:v>100.2999624527715</c:v>
                </c:pt>
                <c:pt idx="1059">
                  <c:v>100.29957225361763</c:v>
                </c:pt>
                <c:pt idx="1060">
                  <c:v>100.29739469059764</c:v>
                </c:pt>
                <c:pt idx="1061">
                  <c:v>100.2964254862477</c:v>
                </c:pt>
                <c:pt idx="1062">
                  <c:v>100.29521712757764</c:v>
                </c:pt>
                <c:pt idx="1063">
                  <c:v>100.29346752491996</c:v>
                </c:pt>
                <c:pt idx="1064">
                  <c:v>100.29178085760968</c:v>
                </c:pt>
                <c:pt idx="1065">
                  <c:v>100.29105080757986</c:v>
                </c:pt>
                <c:pt idx="1066">
                  <c:v>100.29047180238381</c:v>
                </c:pt>
                <c:pt idx="1067">
                  <c:v>100.28993055839618</c:v>
                </c:pt>
                <c:pt idx="1068">
                  <c:v>100.28785369193201</c:v>
                </c:pt>
                <c:pt idx="1069">
                  <c:v>100.28562578063411</c:v>
                </c:pt>
                <c:pt idx="1070">
                  <c:v>100.28431672540822</c:v>
                </c:pt>
                <c:pt idx="1071">
                  <c:v>100.28252936154209</c:v>
                </c:pt>
                <c:pt idx="1072">
                  <c:v>100.28030145024417</c:v>
                </c:pt>
                <c:pt idx="1073">
                  <c:v>100.27899239501828</c:v>
                </c:pt>
                <c:pt idx="1074">
                  <c:v>100.27758264323656</c:v>
                </c:pt>
                <c:pt idx="1075">
                  <c:v>100.2758833888568</c:v>
                </c:pt>
                <c:pt idx="1076">
                  <c:v>100.27249746716676</c:v>
                </c:pt>
                <c:pt idx="1077">
                  <c:v>100.27021920759091</c:v>
                </c:pt>
                <c:pt idx="1078">
                  <c:v>100.26846960493323</c:v>
                </c:pt>
                <c:pt idx="1079">
                  <c:v>100.26736194281901</c:v>
                </c:pt>
                <c:pt idx="1080">
                  <c:v>100.26673258934501</c:v>
                </c:pt>
                <c:pt idx="1081">
                  <c:v>100.26561234016131</c:v>
                </c:pt>
                <c:pt idx="1082">
                  <c:v>100.26552423067496</c:v>
                </c:pt>
                <c:pt idx="1083">
                  <c:v>100.2643158720049</c:v>
                </c:pt>
                <c:pt idx="1084">
                  <c:v>100.26363617025299</c:v>
                </c:pt>
                <c:pt idx="1085">
                  <c:v>100.26203761242907</c:v>
                </c:pt>
                <c:pt idx="1086">
                  <c:v>100.26135791067716</c:v>
                </c:pt>
                <c:pt idx="1087">
                  <c:v>100.26067820892526</c:v>
                </c:pt>
                <c:pt idx="1088">
                  <c:v>100.25941950197729</c:v>
                </c:pt>
                <c:pt idx="1089">
                  <c:v>100.25806009847348</c:v>
                </c:pt>
                <c:pt idx="1090">
                  <c:v>100.25636084409372</c:v>
                </c:pt>
                <c:pt idx="1091">
                  <c:v>100.25428397762957</c:v>
                </c:pt>
                <c:pt idx="1092">
                  <c:v>100.25248402669396</c:v>
                </c:pt>
                <c:pt idx="1093">
                  <c:v>100.25137636457974</c:v>
                </c:pt>
                <c:pt idx="1094">
                  <c:v>100.25035681195187</c:v>
                </c:pt>
                <c:pt idx="1095">
                  <c:v>100.24856944808575</c:v>
                </c:pt>
                <c:pt idx="1096">
                  <c:v>100.24715969630401</c:v>
                </c:pt>
                <c:pt idx="1097">
                  <c:v>100.24556113848008</c:v>
                </c:pt>
                <c:pt idx="1098">
                  <c:v>100.24391223237825</c:v>
                </c:pt>
                <c:pt idx="1099">
                  <c:v>100.24285491854195</c:v>
                </c:pt>
                <c:pt idx="1100">
                  <c:v>100.24129412192647</c:v>
                </c:pt>
                <c:pt idx="1101">
                  <c:v>100.24066476845249</c:v>
                </c:pt>
                <c:pt idx="1102">
                  <c:v>100.2391669071844</c:v>
                </c:pt>
                <c:pt idx="1103">
                  <c:v>100.23766904591632</c:v>
                </c:pt>
                <c:pt idx="1104">
                  <c:v>100.23552924410475</c:v>
                </c:pt>
                <c:pt idx="1105">
                  <c:v>100.23471108458857</c:v>
                </c:pt>
                <c:pt idx="1106">
                  <c:v>100.23287337244452</c:v>
                </c:pt>
                <c:pt idx="1107">
                  <c:v>100.23185381981666</c:v>
                </c:pt>
                <c:pt idx="1108">
                  <c:v>100.23093496374464</c:v>
                </c:pt>
                <c:pt idx="1109">
                  <c:v>100.22889585848893</c:v>
                </c:pt>
                <c:pt idx="1110">
                  <c:v>100.22690710151113</c:v>
                </c:pt>
                <c:pt idx="1111">
                  <c:v>100.225119737645</c:v>
                </c:pt>
                <c:pt idx="1112">
                  <c:v>100.22370998586328</c:v>
                </c:pt>
                <c:pt idx="1113">
                  <c:v>100.22250162719322</c:v>
                </c:pt>
                <c:pt idx="1114">
                  <c:v>100.22080237281347</c:v>
                </c:pt>
                <c:pt idx="1115">
                  <c:v>100.21969471069924</c:v>
                </c:pt>
                <c:pt idx="1116">
                  <c:v>100.2189143123915</c:v>
                </c:pt>
                <c:pt idx="1117">
                  <c:v>100.21688779420526</c:v>
                </c:pt>
                <c:pt idx="1118">
                  <c:v>100.21566684846573</c:v>
                </c:pt>
                <c:pt idx="1119">
                  <c:v>100.21421933547556</c:v>
                </c:pt>
                <c:pt idx="1120">
                  <c:v>100.21301097680551</c:v>
                </c:pt>
                <c:pt idx="1121">
                  <c:v>100.21150052846794</c:v>
                </c:pt>
                <c:pt idx="1122">
                  <c:v>100.21039286635371</c:v>
                </c:pt>
                <c:pt idx="1123">
                  <c:v>100.208353761098</c:v>
                </c:pt>
                <c:pt idx="1124">
                  <c:v>100.20719575070585</c:v>
                </c:pt>
                <c:pt idx="1125">
                  <c:v>100.20525734200596</c:v>
                </c:pt>
                <c:pt idx="1126">
                  <c:v>100.20331893330609</c:v>
                </c:pt>
                <c:pt idx="1127">
                  <c:v>100.20190918152436</c:v>
                </c:pt>
                <c:pt idx="1128">
                  <c:v>100.19983231506021</c:v>
                </c:pt>
                <c:pt idx="1129">
                  <c:v>100.1991526133083</c:v>
                </c:pt>
                <c:pt idx="1130">
                  <c:v>100.19833445379211</c:v>
                </c:pt>
                <c:pt idx="1131">
                  <c:v>100.19673589596819</c:v>
                </c:pt>
                <c:pt idx="1132">
                  <c:v>100.19483524847675</c:v>
                </c:pt>
                <c:pt idx="1133">
                  <c:v>100.19401708896058</c:v>
                </c:pt>
                <c:pt idx="1134">
                  <c:v>100.19270803373469</c:v>
                </c:pt>
                <c:pt idx="1135">
                  <c:v>100.19155002334256</c:v>
                </c:pt>
                <c:pt idx="1136">
                  <c:v>100.19100877935493</c:v>
                </c:pt>
                <c:pt idx="1137">
                  <c:v>100.19014027156084</c:v>
                </c:pt>
                <c:pt idx="1138">
                  <c:v>100.18956126636476</c:v>
                </c:pt>
                <c:pt idx="1139">
                  <c:v>100.18757250938697</c:v>
                </c:pt>
                <c:pt idx="1140">
                  <c:v>100.18583549379876</c:v>
                </c:pt>
                <c:pt idx="1141">
                  <c:v>100.18568444896501</c:v>
                </c:pt>
                <c:pt idx="1142">
                  <c:v>100.18427469718327</c:v>
                </c:pt>
                <c:pt idx="1143">
                  <c:v>100.18272648763725</c:v>
                </c:pt>
                <c:pt idx="1144">
                  <c:v>100.18078807893737</c:v>
                </c:pt>
                <c:pt idx="1145">
                  <c:v>100.17963006854524</c:v>
                </c:pt>
                <c:pt idx="1146">
                  <c:v>100.17764131156743</c:v>
                </c:pt>
                <c:pt idx="1147">
                  <c:v>100.17556444510328</c:v>
                </c:pt>
                <c:pt idx="1148">
                  <c:v>100.1727449415398</c:v>
                </c:pt>
                <c:pt idx="1149">
                  <c:v>100.17124708027171</c:v>
                </c:pt>
                <c:pt idx="1150">
                  <c:v>100.16940936812767</c:v>
                </c:pt>
                <c:pt idx="1151">
                  <c:v>100.16631294903566</c:v>
                </c:pt>
                <c:pt idx="1152">
                  <c:v>100.16480250069809</c:v>
                </c:pt>
                <c:pt idx="1153">
                  <c:v>100.16272563423394</c:v>
                </c:pt>
                <c:pt idx="1154">
                  <c:v>100.1608879220899</c:v>
                </c:pt>
                <c:pt idx="1155">
                  <c:v>100.15866001079199</c:v>
                </c:pt>
                <c:pt idx="1156">
                  <c:v>100.15633140293824</c:v>
                </c:pt>
                <c:pt idx="1157">
                  <c:v>100.15400279508449</c:v>
                </c:pt>
                <c:pt idx="1158">
                  <c:v>100.15279443641444</c:v>
                </c:pt>
                <c:pt idx="1159">
                  <c:v>100.1511455303126</c:v>
                </c:pt>
                <c:pt idx="1160">
                  <c:v>100.14969801732244</c:v>
                </c:pt>
                <c:pt idx="1161">
                  <c:v>100.14838896209655</c:v>
                </c:pt>
                <c:pt idx="1162">
                  <c:v>100.14713025514857</c:v>
                </c:pt>
                <c:pt idx="1163">
                  <c:v>100.14480164729483</c:v>
                </c:pt>
                <c:pt idx="1164">
                  <c:v>100.14378209466696</c:v>
                </c:pt>
                <c:pt idx="1165">
                  <c:v>100.14223388512094</c:v>
                </c:pt>
                <c:pt idx="1166">
                  <c:v>100.14131502904893</c:v>
                </c:pt>
                <c:pt idx="1167">
                  <c:v>100.14092482989506</c:v>
                </c:pt>
                <c:pt idx="1168">
                  <c:v>100.13888572463934</c:v>
                </c:pt>
                <c:pt idx="1169">
                  <c:v>100.13782841080304</c:v>
                </c:pt>
                <c:pt idx="1170">
                  <c:v>100.1370480124953</c:v>
                </c:pt>
                <c:pt idx="1171">
                  <c:v>100.13589000210317</c:v>
                </c:pt>
                <c:pt idx="1172">
                  <c:v>100.13414039944549</c:v>
                </c:pt>
                <c:pt idx="1173">
                  <c:v>100.13369985201369</c:v>
                </c:pt>
                <c:pt idx="1174">
                  <c:v>100.13273064766375</c:v>
                </c:pt>
                <c:pt idx="1175">
                  <c:v>100.13172368210537</c:v>
                </c:pt>
                <c:pt idx="1176">
                  <c:v>100.13012512428145</c:v>
                </c:pt>
                <c:pt idx="1177">
                  <c:v>100.12832517334584</c:v>
                </c:pt>
                <c:pt idx="1178">
                  <c:v>100.12711681467579</c:v>
                </c:pt>
                <c:pt idx="1179">
                  <c:v>100.12536721201811</c:v>
                </c:pt>
                <c:pt idx="1180">
                  <c:v>100.1231393007202</c:v>
                </c:pt>
                <c:pt idx="1181">
                  <c:v>100.12242183775986</c:v>
                </c:pt>
                <c:pt idx="1182">
                  <c:v>100.12101208597814</c:v>
                </c:pt>
                <c:pt idx="1183">
                  <c:v>100.11936317987629</c:v>
                </c:pt>
                <c:pt idx="1184">
                  <c:v>100.11660661166023</c:v>
                </c:pt>
                <c:pt idx="1185">
                  <c:v>100.11461785468242</c:v>
                </c:pt>
                <c:pt idx="1186">
                  <c:v>100.11286825202474</c:v>
                </c:pt>
                <c:pt idx="1187">
                  <c:v>100.11210044078646</c:v>
                </c:pt>
                <c:pt idx="1188">
                  <c:v>100.11089208211641</c:v>
                </c:pt>
                <c:pt idx="1189">
                  <c:v>100.10875228030486</c:v>
                </c:pt>
                <c:pt idx="1190">
                  <c:v>100.1071159612725</c:v>
                </c:pt>
                <c:pt idx="1191">
                  <c:v>100.10497615946093</c:v>
                </c:pt>
                <c:pt idx="1192">
                  <c:v>100.10376780079088</c:v>
                </c:pt>
                <c:pt idx="1193">
                  <c:v>100.10221959124488</c:v>
                </c:pt>
                <c:pt idx="1194">
                  <c:v>100.10143919293712</c:v>
                </c:pt>
                <c:pt idx="1195">
                  <c:v>100.09945043595933</c:v>
                </c:pt>
                <c:pt idx="1196">
                  <c:v>100.0978518781354</c:v>
                </c:pt>
                <c:pt idx="1197">
                  <c:v>100.09538481251737</c:v>
                </c:pt>
                <c:pt idx="1198">
                  <c:v>100.09398764780512</c:v>
                </c:pt>
                <c:pt idx="1199">
                  <c:v>100.09291774689933</c:v>
                </c:pt>
                <c:pt idx="1200">
                  <c:v>100.0921876968695</c:v>
                </c:pt>
                <c:pt idx="1201">
                  <c:v>100.08995978557159</c:v>
                </c:pt>
                <c:pt idx="1202">
                  <c:v>100.08870107862363</c:v>
                </c:pt>
                <c:pt idx="1203">
                  <c:v>100.08739202339774</c:v>
                </c:pt>
                <c:pt idx="1204">
                  <c:v>100.08642281904781</c:v>
                </c:pt>
                <c:pt idx="1205">
                  <c:v>100.08531515693359</c:v>
                </c:pt>
                <c:pt idx="1206">
                  <c:v>100.08361590255382</c:v>
                </c:pt>
                <c:pt idx="1207">
                  <c:v>100.08196699645197</c:v>
                </c:pt>
                <c:pt idx="1208">
                  <c:v>100.08017963258584</c:v>
                </c:pt>
                <c:pt idx="1209">
                  <c:v>100.07853072648399</c:v>
                </c:pt>
                <c:pt idx="1210">
                  <c:v>100.0759126160322</c:v>
                </c:pt>
                <c:pt idx="1211">
                  <c:v>100.07489306340433</c:v>
                </c:pt>
                <c:pt idx="1212">
                  <c:v>100.07208614691034</c:v>
                </c:pt>
                <c:pt idx="1213">
                  <c:v>100.07038689253056</c:v>
                </c:pt>
                <c:pt idx="1214">
                  <c:v>100.06864987694236</c:v>
                </c:pt>
                <c:pt idx="1215">
                  <c:v>100.06742893120283</c:v>
                </c:pt>
                <c:pt idx="1216">
                  <c:v>100.06642196564445</c:v>
                </c:pt>
                <c:pt idx="1217">
                  <c:v>100.06501221386272</c:v>
                </c:pt>
                <c:pt idx="1218">
                  <c:v>100.06385420347058</c:v>
                </c:pt>
                <c:pt idx="1219">
                  <c:v>100.06292276032907</c:v>
                </c:pt>
                <c:pt idx="1220">
                  <c:v>100.06249479996677</c:v>
                </c:pt>
                <c:pt idx="1221">
                  <c:v>100.06094659042077</c:v>
                </c:pt>
                <c:pt idx="1222">
                  <c:v>100.06002773434874</c:v>
                </c:pt>
                <c:pt idx="1223">
                  <c:v>100.05914663948516</c:v>
                </c:pt>
                <c:pt idx="1224">
                  <c:v>100.05717046957683</c:v>
                </c:pt>
                <c:pt idx="1225">
                  <c:v>100.05589917555939</c:v>
                </c:pt>
                <c:pt idx="1226">
                  <c:v>100.05479151344517</c:v>
                </c:pt>
                <c:pt idx="1227">
                  <c:v>100.05416215997118</c:v>
                </c:pt>
                <c:pt idx="1228">
                  <c:v>100.05256360214726</c:v>
                </c:pt>
                <c:pt idx="1229">
                  <c:v>100.05135524347722</c:v>
                </c:pt>
                <c:pt idx="1230">
                  <c:v>100.05028534257144</c:v>
                </c:pt>
                <c:pt idx="1231">
                  <c:v>100.04984479513965</c:v>
                </c:pt>
                <c:pt idx="1232">
                  <c:v>100.0493161382215</c:v>
                </c:pt>
                <c:pt idx="1233">
                  <c:v>100.0477679286755</c:v>
                </c:pt>
                <c:pt idx="1234">
                  <c:v>100.04693718208983</c:v>
                </c:pt>
                <c:pt idx="1235">
                  <c:v>100.04530086305746</c:v>
                </c:pt>
                <c:pt idx="1236">
                  <c:v>100.0442813104296</c:v>
                </c:pt>
                <c:pt idx="1237">
                  <c:v>100.04195270257584</c:v>
                </c:pt>
                <c:pt idx="1238">
                  <c:v>100.04108419478175</c:v>
                </c:pt>
                <c:pt idx="1239">
                  <c:v>100.03909543780395</c:v>
                </c:pt>
                <c:pt idx="1240">
                  <c:v>100.0374465317021</c:v>
                </c:pt>
                <c:pt idx="1241">
                  <c:v>100.03555847128014</c:v>
                </c:pt>
                <c:pt idx="1242">
                  <c:v>100.03328021170431</c:v>
                </c:pt>
                <c:pt idx="1243">
                  <c:v>100.03183269871414</c:v>
                </c:pt>
                <c:pt idx="1244">
                  <c:v>100.02984394173635</c:v>
                </c:pt>
                <c:pt idx="1245">
                  <c:v>100.02872369255265</c:v>
                </c:pt>
                <c:pt idx="1246">
                  <c:v>100.02717548300664</c:v>
                </c:pt>
                <c:pt idx="1247">
                  <c:v>100.02625662693463</c:v>
                </c:pt>
                <c:pt idx="1248">
                  <c:v>100.02538811914052</c:v>
                </c:pt>
                <c:pt idx="1249">
                  <c:v>100.02460772083276</c:v>
                </c:pt>
                <c:pt idx="1250">
                  <c:v>100.02378956131658</c:v>
                </c:pt>
                <c:pt idx="1251">
                  <c:v>100.02224135177057</c:v>
                </c:pt>
                <c:pt idx="1252">
                  <c:v>100.0211714508648</c:v>
                </c:pt>
                <c:pt idx="1253">
                  <c:v>100.01991274391683</c:v>
                </c:pt>
                <c:pt idx="1254">
                  <c:v>100.01933373872077</c:v>
                </c:pt>
                <c:pt idx="1255">
                  <c:v>100.01821348953708</c:v>
                </c:pt>
                <c:pt idx="1256">
                  <c:v>100.01676597654691</c:v>
                </c:pt>
                <c:pt idx="1257">
                  <c:v>100.0155953790853</c:v>
                </c:pt>
                <c:pt idx="1258">
                  <c:v>100.01312831346726</c:v>
                </c:pt>
                <c:pt idx="1259">
                  <c:v>100.01210876083941</c:v>
                </c:pt>
                <c:pt idx="1260">
                  <c:v>100.0107493573356</c:v>
                </c:pt>
                <c:pt idx="1261">
                  <c:v>100.00925149606751</c:v>
                </c:pt>
                <c:pt idx="1262">
                  <c:v>100.00862214259352</c:v>
                </c:pt>
                <c:pt idx="1263">
                  <c:v>100.00712428132545</c:v>
                </c:pt>
                <c:pt idx="1264">
                  <c:v>100.00542502694567</c:v>
                </c:pt>
                <c:pt idx="1265">
                  <c:v>100.00421666827562</c:v>
                </c:pt>
                <c:pt idx="1266">
                  <c:v>100.00241671734001</c:v>
                </c:pt>
                <c:pt idx="1267">
                  <c:v>100.00125870694788</c:v>
                </c:pt>
                <c:pt idx="1268">
                  <c:v>99.999999999999915</c:v>
                </c:pt>
                <c:pt idx="1269">
                  <c:v>99.997583282659804</c:v>
                </c:pt>
                <c:pt idx="1270">
                  <c:v>99.995053281694382</c:v>
                </c:pt>
                <c:pt idx="1271">
                  <c:v>99.993844923024326</c:v>
                </c:pt>
                <c:pt idx="1272">
                  <c:v>99.991717708282252</c:v>
                </c:pt>
                <c:pt idx="1273">
                  <c:v>99.99021984701416</c:v>
                </c:pt>
                <c:pt idx="1274">
                  <c:v>99.989049249552536</c:v>
                </c:pt>
                <c:pt idx="1275">
                  <c:v>99.987110840852651</c:v>
                </c:pt>
                <c:pt idx="1276">
                  <c:v>99.985952830460505</c:v>
                </c:pt>
                <c:pt idx="1277">
                  <c:v>99.984303924358656</c:v>
                </c:pt>
                <c:pt idx="1278">
                  <c:v>99.982566908770451</c:v>
                </c:pt>
                <c:pt idx="1279">
                  <c:v>99.981736162184788</c:v>
                </c:pt>
                <c:pt idx="1280">
                  <c:v>99.980716609556936</c:v>
                </c:pt>
                <c:pt idx="1281">
                  <c:v>99.979457902608956</c:v>
                </c:pt>
                <c:pt idx="1282">
                  <c:v>99.977808996507108</c:v>
                </c:pt>
                <c:pt idx="1283">
                  <c:v>99.977041185268845</c:v>
                </c:pt>
                <c:pt idx="1284">
                  <c:v>99.975492975722844</c:v>
                </c:pt>
                <c:pt idx="1285">
                  <c:v>99.974234268774879</c:v>
                </c:pt>
                <c:pt idx="1286">
                  <c:v>99.972824516993157</c:v>
                </c:pt>
                <c:pt idx="1287">
                  <c:v>99.970835760015348</c:v>
                </c:pt>
                <c:pt idx="1288">
                  <c:v>99.969765859109572</c:v>
                </c:pt>
                <c:pt idx="1289">
                  <c:v>99.967840037479164</c:v>
                </c:pt>
                <c:pt idx="1290">
                  <c:v>99.965989738265634</c:v>
                </c:pt>
                <c:pt idx="1291">
                  <c:v>99.964491876997542</c:v>
                </c:pt>
                <c:pt idx="1292">
                  <c:v>99.963233170049577</c:v>
                </c:pt>
                <c:pt idx="1293">
                  <c:v>99.960375905277672</c:v>
                </c:pt>
                <c:pt idx="1294">
                  <c:v>99.958777347453747</c:v>
                </c:pt>
                <c:pt idx="1295">
                  <c:v>99.956637545642195</c:v>
                </c:pt>
                <c:pt idx="1296">
                  <c:v>99.95529072920786</c:v>
                </c:pt>
                <c:pt idx="1297">
                  <c:v>99.954661375733878</c:v>
                </c:pt>
                <c:pt idx="1298">
                  <c:v>99.952383116158046</c:v>
                </c:pt>
                <c:pt idx="1299">
                  <c:v>99.951174757487991</c:v>
                </c:pt>
                <c:pt idx="1300">
                  <c:v>99.949613960872497</c:v>
                </c:pt>
                <c:pt idx="1301">
                  <c:v>99.947486746130423</c:v>
                </c:pt>
                <c:pt idx="1302">
                  <c:v>99.945548337430537</c:v>
                </c:pt>
                <c:pt idx="1303">
                  <c:v>99.944679829636428</c:v>
                </c:pt>
                <c:pt idx="1304">
                  <c:v>99.943849083050765</c:v>
                </c:pt>
                <c:pt idx="1305">
                  <c:v>99.94318196836835</c:v>
                </c:pt>
                <c:pt idx="1306">
                  <c:v>99.941772216586614</c:v>
                </c:pt>
                <c:pt idx="1307">
                  <c:v>99.939984852720499</c:v>
                </c:pt>
                <c:pt idx="1308">
                  <c:v>99.939783459608819</c:v>
                </c:pt>
                <c:pt idx="1309">
                  <c:v>99.937794702631024</c:v>
                </c:pt>
                <c:pt idx="1310">
                  <c:v>99.936926194836914</c:v>
                </c:pt>
                <c:pt idx="1311">
                  <c:v>99.935667487888949</c:v>
                </c:pt>
                <c:pt idx="1312">
                  <c:v>99.935038134414953</c:v>
                </c:pt>
                <c:pt idx="1313">
                  <c:v>99.933917885231267</c:v>
                </c:pt>
                <c:pt idx="1314">
                  <c:v>99.932130521365139</c:v>
                </c:pt>
                <c:pt idx="1315">
                  <c:v>99.9302928092211</c:v>
                </c:pt>
                <c:pt idx="1316">
                  <c:v>99.928354400521229</c:v>
                </c:pt>
                <c:pt idx="1317">
                  <c:v>99.927334847893377</c:v>
                </c:pt>
                <c:pt idx="1318">
                  <c:v>99.925446787471415</c:v>
                </c:pt>
                <c:pt idx="1319">
                  <c:v>99.923797881369566</c:v>
                </c:pt>
                <c:pt idx="1320">
                  <c:v>99.922148975267717</c:v>
                </c:pt>
                <c:pt idx="1321">
                  <c:v>99.921041313153495</c:v>
                </c:pt>
                <c:pt idx="1322">
                  <c:v>99.919291710495813</c:v>
                </c:pt>
                <c:pt idx="1323">
                  <c:v>99.917302953518004</c:v>
                </c:pt>
                <c:pt idx="1324">
                  <c:v>99.915956137083668</c:v>
                </c:pt>
                <c:pt idx="1325">
                  <c:v>99.914105837870153</c:v>
                </c:pt>
                <c:pt idx="1326">
                  <c:v>99.912507280046228</c:v>
                </c:pt>
                <c:pt idx="1327">
                  <c:v>99.911160463611893</c:v>
                </c:pt>
                <c:pt idx="1328">
                  <c:v>99.909750711830171</c:v>
                </c:pt>
                <c:pt idx="1329">
                  <c:v>99.909360512676301</c:v>
                </c:pt>
                <c:pt idx="1330">
                  <c:v>99.907283646212136</c:v>
                </c:pt>
                <c:pt idx="1331">
                  <c:v>99.905773197874566</c:v>
                </c:pt>
                <c:pt idx="1332">
                  <c:v>99.904615187482435</c:v>
                </c:pt>
                <c:pt idx="1333">
                  <c:v>99.904036182286362</c:v>
                </c:pt>
                <c:pt idx="1334">
                  <c:v>99.902626430504625</c:v>
                </c:pt>
                <c:pt idx="1335">
                  <c:v>99.901657226154683</c:v>
                </c:pt>
                <c:pt idx="1336">
                  <c:v>99.900889414916421</c:v>
                </c:pt>
                <c:pt idx="1337">
                  <c:v>99.898510458784756</c:v>
                </c:pt>
                <c:pt idx="1338">
                  <c:v>99.897541254434813</c:v>
                </c:pt>
                <c:pt idx="1339">
                  <c:v>99.895892348332978</c:v>
                </c:pt>
                <c:pt idx="1340">
                  <c:v>99.895124537094716</c:v>
                </c:pt>
                <c:pt idx="1341">
                  <c:v>99.893614088757147</c:v>
                </c:pt>
                <c:pt idx="1342">
                  <c:v>99.891386177459239</c:v>
                </c:pt>
                <c:pt idx="1343">
                  <c:v>99.889397420481444</c:v>
                </c:pt>
                <c:pt idx="1344">
                  <c:v>99.887370902295203</c:v>
                </c:pt>
                <c:pt idx="1345">
                  <c:v>99.886502394501093</c:v>
                </c:pt>
                <c:pt idx="1346">
                  <c:v>99.885331797039484</c:v>
                </c:pt>
                <c:pt idx="1347">
                  <c:v>99.8849415978856</c:v>
                </c:pt>
                <c:pt idx="1348">
                  <c:v>99.882915079699359</c:v>
                </c:pt>
                <c:pt idx="1349">
                  <c:v>99.881366870153357</c:v>
                </c:pt>
                <c:pt idx="1350">
                  <c:v>99.879617267495675</c:v>
                </c:pt>
                <c:pt idx="1351">
                  <c:v>99.878069057949673</c:v>
                </c:pt>
                <c:pt idx="1352">
                  <c:v>99.877578162239956</c:v>
                </c:pt>
                <c:pt idx="1353">
                  <c:v>99.875979604416031</c:v>
                </c:pt>
                <c:pt idx="1354">
                  <c:v>99.874381046592092</c:v>
                </c:pt>
                <c:pt idx="1355">
                  <c:v>99.87240487668376</c:v>
                </c:pt>
                <c:pt idx="1356">
                  <c:v>99.87055457747023</c:v>
                </c:pt>
                <c:pt idx="1357">
                  <c:v>99.868276317894399</c:v>
                </c:pt>
                <c:pt idx="1358">
                  <c:v>99.866728108348397</c:v>
                </c:pt>
                <c:pt idx="1359">
                  <c:v>99.865620446234189</c:v>
                </c:pt>
                <c:pt idx="1360">
                  <c:v>99.863870843576507</c:v>
                </c:pt>
                <c:pt idx="1361">
                  <c:v>99.862372982308415</c:v>
                </c:pt>
                <c:pt idx="1362">
                  <c:v>99.860875121040323</c:v>
                </c:pt>
                <c:pt idx="1363">
                  <c:v>99.86004437445466</c:v>
                </c:pt>
                <c:pt idx="1364">
                  <c:v>99.858445816630734</c:v>
                </c:pt>
                <c:pt idx="1365">
                  <c:v>99.857338154516512</c:v>
                </c:pt>
                <c:pt idx="1366">
                  <c:v>99.85592840273479</c:v>
                </c:pt>
                <c:pt idx="1367">
                  <c:v>99.854959198384847</c:v>
                </c:pt>
                <c:pt idx="1368">
                  <c:v>99.853310292282998</c:v>
                </c:pt>
                <c:pt idx="1369">
                  <c:v>99.851661386181163</c:v>
                </c:pt>
                <c:pt idx="1370">
                  <c:v>99.850604072344865</c:v>
                </c:pt>
                <c:pt idx="1371">
                  <c:v>99.848904817965092</c:v>
                </c:pt>
                <c:pt idx="1372">
                  <c:v>99.84681536443145</c:v>
                </c:pt>
                <c:pt idx="1373">
                  <c:v>99.844637801411452</c:v>
                </c:pt>
                <c:pt idx="1374">
                  <c:v>99.843379094463486</c:v>
                </c:pt>
                <c:pt idx="1375">
                  <c:v>99.842070039237598</c:v>
                </c:pt>
                <c:pt idx="1376">
                  <c:v>99.840181978815636</c:v>
                </c:pt>
                <c:pt idx="1377">
                  <c:v>99.83863376926962</c:v>
                </c:pt>
                <c:pt idx="1378">
                  <c:v>99.838105112351471</c:v>
                </c:pt>
                <c:pt idx="1379">
                  <c:v>99.836846405403492</c:v>
                </c:pt>
                <c:pt idx="1380">
                  <c:v>99.835965310539905</c:v>
                </c:pt>
                <c:pt idx="1381">
                  <c:v>99.835197499301628</c:v>
                </c:pt>
                <c:pt idx="1382">
                  <c:v>99.834656255314002</c:v>
                </c:pt>
                <c:pt idx="1383">
                  <c:v>99.834077250117929</c:v>
                </c:pt>
                <c:pt idx="1384">
                  <c:v>99.834127598395852</c:v>
                </c:pt>
                <c:pt idx="1385">
                  <c:v>99.832579388849837</c:v>
                </c:pt>
                <c:pt idx="1386">
                  <c:v>99.831559836221984</c:v>
                </c:pt>
                <c:pt idx="1387">
                  <c:v>99.830351477551929</c:v>
                </c:pt>
                <c:pt idx="1388">
                  <c:v>99.829482969757834</c:v>
                </c:pt>
                <c:pt idx="1389">
                  <c:v>99.827393516224205</c:v>
                </c:pt>
                <c:pt idx="1390">
                  <c:v>99.825946003234037</c:v>
                </c:pt>
                <c:pt idx="1391">
                  <c:v>99.825316649760055</c:v>
                </c:pt>
                <c:pt idx="1392">
                  <c:v>99.823428589338093</c:v>
                </c:pt>
                <c:pt idx="1393">
                  <c:v>99.821968489278433</c:v>
                </c:pt>
                <c:pt idx="1394">
                  <c:v>99.820558737496697</c:v>
                </c:pt>
                <c:pt idx="1395">
                  <c:v>99.818771373630568</c:v>
                </c:pt>
                <c:pt idx="1396">
                  <c:v>99.818003562392306</c:v>
                </c:pt>
                <c:pt idx="1397">
                  <c:v>99.816543462332646</c:v>
                </c:pt>
                <c:pt idx="1398">
                  <c:v>99.815284755384667</c:v>
                </c:pt>
                <c:pt idx="1399">
                  <c:v>99.814605053632761</c:v>
                </c:pt>
                <c:pt idx="1400">
                  <c:v>99.813837242394499</c:v>
                </c:pt>
                <c:pt idx="1401">
                  <c:v>99.811596744027099</c:v>
                </c:pt>
                <c:pt idx="1402">
                  <c:v>99.810489081912891</c:v>
                </c:pt>
                <c:pt idx="1403">
                  <c:v>99.808991220644799</c:v>
                </c:pt>
                <c:pt idx="1404">
                  <c:v>99.807191269709207</c:v>
                </c:pt>
                <c:pt idx="1405">
                  <c:v>99.806801070555338</c:v>
                </c:pt>
                <c:pt idx="1406">
                  <c:v>99.805592711885282</c:v>
                </c:pt>
                <c:pt idx="1407">
                  <c:v>99.803943805783433</c:v>
                </c:pt>
                <c:pt idx="1408">
                  <c:v>99.802685098835454</c:v>
                </c:pt>
                <c:pt idx="1409">
                  <c:v>99.801816591041359</c:v>
                </c:pt>
                <c:pt idx="1410">
                  <c:v>99.800708928927136</c:v>
                </c:pt>
                <c:pt idx="1411">
                  <c:v>99.800557884093379</c:v>
                </c:pt>
                <c:pt idx="1412">
                  <c:v>99.799437634909694</c:v>
                </c:pt>
                <c:pt idx="1413">
                  <c:v>99.798959326269468</c:v>
                </c:pt>
                <c:pt idx="1414">
                  <c:v>99.798040470197449</c:v>
                </c:pt>
                <c:pt idx="1415">
                  <c:v>99.7963915640956</c:v>
                </c:pt>
                <c:pt idx="1416">
                  <c:v>99.795372011467734</c:v>
                </c:pt>
                <c:pt idx="1417">
                  <c:v>99.794944051105418</c:v>
                </c:pt>
                <c:pt idx="1418">
                  <c:v>99.793295145003569</c:v>
                </c:pt>
                <c:pt idx="1419">
                  <c:v>99.792665791529586</c:v>
                </c:pt>
                <c:pt idx="1420">
                  <c:v>99.790337183675831</c:v>
                </c:pt>
                <c:pt idx="1421">
                  <c:v>99.788637929296073</c:v>
                </c:pt>
                <c:pt idx="1422">
                  <c:v>99.78766872494613</c:v>
                </c:pt>
                <c:pt idx="1423">
                  <c:v>99.785931709357925</c:v>
                </c:pt>
                <c:pt idx="1424">
                  <c:v>99.783703798060003</c:v>
                </c:pt>
                <c:pt idx="1425">
                  <c:v>99.782294046278267</c:v>
                </c:pt>
                <c:pt idx="1426">
                  <c:v>99.780745836732265</c:v>
                </c:pt>
                <c:pt idx="1427">
                  <c:v>99.779726284104413</c:v>
                </c:pt>
                <c:pt idx="1428">
                  <c:v>99.778618621990205</c:v>
                </c:pt>
                <c:pt idx="1429">
                  <c:v>99.776680213290319</c:v>
                </c:pt>
                <c:pt idx="1430">
                  <c:v>99.775799118426733</c:v>
                </c:pt>
                <c:pt idx="1431">
                  <c:v>99.774641108034601</c:v>
                </c:pt>
                <c:pt idx="1432">
                  <c:v>99.773181007974941</c:v>
                </c:pt>
                <c:pt idx="1433">
                  <c:v>99.772702699334715</c:v>
                </c:pt>
                <c:pt idx="1434">
                  <c:v>99.772123694138642</c:v>
                </c:pt>
                <c:pt idx="1435">
                  <c:v>99.770915335468587</c:v>
                </c:pt>
                <c:pt idx="1436">
                  <c:v>99.770185285438757</c:v>
                </c:pt>
                <c:pt idx="1437">
                  <c:v>99.768536379336922</c:v>
                </c:pt>
                <c:pt idx="1438">
                  <c:v>99.768095831905143</c:v>
                </c:pt>
                <c:pt idx="1439">
                  <c:v>99.766937821513011</c:v>
                </c:pt>
                <c:pt idx="1440">
                  <c:v>99.765968617163068</c:v>
                </c:pt>
                <c:pt idx="1441">
                  <c:v>99.765238567133252</c:v>
                </c:pt>
                <c:pt idx="1442">
                  <c:v>99.764848367979383</c:v>
                </c:pt>
                <c:pt idx="1443">
                  <c:v>99.762771501515232</c:v>
                </c:pt>
                <c:pt idx="1444">
                  <c:v>99.761172943691307</c:v>
                </c:pt>
                <c:pt idx="1445">
                  <c:v>99.76054359021731</c:v>
                </c:pt>
                <c:pt idx="1446">
                  <c:v>99.758945032393385</c:v>
                </c:pt>
                <c:pt idx="1447">
                  <c:v>99.758793987559613</c:v>
                </c:pt>
                <c:pt idx="1448">
                  <c:v>99.757484932333725</c:v>
                </c:pt>
                <c:pt idx="1449">
                  <c:v>99.757195429735702</c:v>
                </c:pt>
                <c:pt idx="1450">
                  <c:v>99.75642761849744</c:v>
                </c:pt>
                <c:pt idx="1451">
                  <c:v>99.755458414147498</c:v>
                </c:pt>
                <c:pt idx="1452">
                  <c:v>99.753998314087838</c:v>
                </c:pt>
                <c:pt idx="1453">
                  <c:v>99.754678015839744</c:v>
                </c:pt>
                <c:pt idx="1454">
                  <c:v>99.754539558075464</c:v>
                </c:pt>
                <c:pt idx="1455">
                  <c:v>99.753809508045649</c:v>
                </c:pt>
                <c:pt idx="1456">
                  <c:v>99.75323050284959</c:v>
                </c:pt>
                <c:pt idx="1457">
                  <c:v>99.752789955417796</c:v>
                </c:pt>
                <c:pt idx="1458">
                  <c:v>99.751241745871795</c:v>
                </c:pt>
                <c:pt idx="1459">
                  <c:v>99.750121496688095</c:v>
                </c:pt>
                <c:pt idx="1460">
                  <c:v>99.74891313801804</c:v>
                </c:pt>
                <c:pt idx="1461">
                  <c:v>99.748434829377814</c:v>
                </c:pt>
                <c:pt idx="1462">
                  <c:v>99.748233436266148</c:v>
                </c:pt>
                <c:pt idx="1463">
                  <c:v>99.746156569801983</c:v>
                </c:pt>
                <c:pt idx="1464">
                  <c:v>99.744167812824173</c:v>
                </c:pt>
                <c:pt idx="1465">
                  <c:v>99.742758061042437</c:v>
                </c:pt>
                <c:pt idx="1466">
                  <c:v>99.741499354094472</c:v>
                </c:pt>
                <c:pt idx="1467">
                  <c:v>99.738692437600491</c:v>
                </c:pt>
                <c:pt idx="1468">
                  <c:v>99.738012735848585</c:v>
                </c:pt>
                <c:pt idx="1469">
                  <c:v>99.735835172828587</c:v>
                </c:pt>
                <c:pt idx="1470">
                  <c:v>99.733997460684535</c:v>
                </c:pt>
                <c:pt idx="1471">
                  <c:v>99.731530395066514</c:v>
                </c:pt>
                <c:pt idx="1472">
                  <c:v>99.729440941532872</c:v>
                </c:pt>
                <c:pt idx="1473">
                  <c:v>99.727792035431023</c:v>
                </c:pt>
                <c:pt idx="1474">
                  <c:v>99.726583676760967</c:v>
                </c:pt>
                <c:pt idx="1475">
                  <c:v>99.725715168966872</c:v>
                </c:pt>
                <c:pt idx="1476">
                  <c:v>99.724066262865023</c:v>
                </c:pt>
                <c:pt idx="1477">
                  <c:v>99.723487257668964</c:v>
                </c:pt>
                <c:pt idx="1478">
                  <c:v>99.721636958455449</c:v>
                </c:pt>
                <c:pt idx="1479">
                  <c:v>99.720818798939263</c:v>
                </c:pt>
                <c:pt idx="1480">
                  <c:v>99.720667754105506</c:v>
                </c:pt>
                <c:pt idx="1481">
                  <c:v>99.719660788547131</c:v>
                </c:pt>
                <c:pt idx="1482">
                  <c:v>99.718351733321242</c:v>
                </c:pt>
                <c:pt idx="1483">
                  <c:v>99.717470638457655</c:v>
                </c:pt>
                <c:pt idx="1484">
                  <c:v>99.717772728125169</c:v>
                </c:pt>
                <c:pt idx="1485">
                  <c:v>99.71612382202332</c:v>
                </c:pt>
                <c:pt idx="1486">
                  <c:v>99.714902876283787</c:v>
                </c:pt>
                <c:pt idx="1487">
                  <c:v>99.713845562447474</c:v>
                </c:pt>
                <c:pt idx="1488">
                  <c:v>99.713216208973492</c:v>
                </c:pt>
                <c:pt idx="1489">
                  <c:v>99.713115512417659</c:v>
                </c:pt>
                <c:pt idx="1490">
                  <c:v>99.711667999427476</c:v>
                </c:pt>
                <c:pt idx="1491">
                  <c:v>99.711038645953479</c:v>
                </c:pt>
                <c:pt idx="1492">
                  <c:v>99.710837252841813</c:v>
                </c:pt>
                <c:pt idx="1493">
                  <c:v>99.709817700213961</c:v>
                </c:pt>
                <c:pt idx="1494">
                  <c:v>99.707929639791999</c:v>
                </c:pt>
                <c:pt idx="1495">
                  <c:v>99.707111480275813</c:v>
                </c:pt>
                <c:pt idx="1496">
                  <c:v>99.707539440638129</c:v>
                </c:pt>
                <c:pt idx="1497">
                  <c:v>99.707061131997904</c:v>
                </c:pt>
                <c:pt idx="1498">
                  <c:v>99.70701078371998</c:v>
                </c:pt>
                <c:pt idx="1499">
                  <c:v>99.706482126801831</c:v>
                </c:pt>
                <c:pt idx="1500">
                  <c:v>99.706532475079754</c:v>
                </c:pt>
                <c:pt idx="1501">
                  <c:v>99.705852773327848</c:v>
                </c:pt>
                <c:pt idx="1502">
                  <c:v>99.705273768131775</c:v>
                </c:pt>
                <c:pt idx="1503">
                  <c:v>99.704984265533739</c:v>
                </c:pt>
                <c:pt idx="1504">
                  <c:v>99.704304563781832</c:v>
                </c:pt>
                <c:pt idx="1505">
                  <c:v>99.704015061183796</c:v>
                </c:pt>
                <c:pt idx="1506">
                  <c:v>99.702655657679983</c:v>
                </c:pt>
                <c:pt idx="1507">
                  <c:v>99.702114413692357</c:v>
                </c:pt>
                <c:pt idx="1508">
                  <c:v>99.700717248980098</c:v>
                </c:pt>
                <c:pt idx="1509">
                  <c:v>99.69848933768219</c:v>
                </c:pt>
                <c:pt idx="1510">
                  <c:v>99.697129934178378</c:v>
                </c:pt>
                <c:pt idx="1511">
                  <c:v>99.696651625538138</c:v>
                </c:pt>
                <c:pt idx="1512">
                  <c:v>99.694851674602546</c:v>
                </c:pt>
                <c:pt idx="1513">
                  <c:v>99.694222321128549</c:v>
                </c:pt>
                <c:pt idx="1514">
                  <c:v>99.694511823726586</c:v>
                </c:pt>
                <c:pt idx="1515">
                  <c:v>99.69378177369677</c:v>
                </c:pt>
                <c:pt idx="1516">
                  <c:v>99.692384608984511</c:v>
                </c:pt>
                <c:pt idx="1517">
                  <c:v>99.690924508924866</c:v>
                </c:pt>
                <c:pt idx="1518">
                  <c:v>99.689615453698963</c:v>
                </c:pt>
                <c:pt idx="1519">
                  <c:v>99.688457443306831</c:v>
                </c:pt>
                <c:pt idx="1520">
                  <c:v>99.687488238956888</c:v>
                </c:pt>
                <c:pt idx="1521">
                  <c:v>99.686619731162779</c:v>
                </c:pt>
                <c:pt idx="1522">
                  <c:v>99.685650526812836</c:v>
                </c:pt>
                <c:pt idx="1523">
                  <c:v>99.68444216814278</c:v>
                </c:pt>
                <c:pt idx="1524">
                  <c:v>99.683271570681171</c:v>
                </c:pt>
                <c:pt idx="1525">
                  <c:v>99.682982068083135</c:v>
                </c:pt>
                <c:pt idx="1526">
                  <c:v>99.682642217207189</c:v>
                </c:pt>
                <c:pt idx="1527">
                  <c:v>99.681673012857246</c:v>
                </c:pt>
                <c:pt idx="1528">
                  <c:v>99.680905201618984</c:v>
                </c:pt>
                <c:pt idx="1529">
                  <c:v>99.681773709413079</c:v>
                </c:pt>
                <c:pt idx="1530">
                  <c:v>99.681534555092966</c:v>
                </c:pt>
                <c:pt idx="1531">
                  <c:v>99.680024106755397</c:v>
                </c:pt>
                <c:pt idx="1532">
                  <c:v>99.680225499867078</c:v>
                </c:pt>
                <c:pt idx="1533">
                  <c:v>99.679356992072982</c:v>
                </c:pt>
                <c:pt idx="1534">
                  <c:v>99.678727638599</c:v>
                </c:pt>
                <c:pt idx="1535">
                  <c:v>99.67799758856917</c:v>
                </c:pt>
                <c:pt idx="1536">
                  <c:v>99.678047936847079</c:v>
                </c:pt>
                <c:pt idx="1537">
                  <c:v>99.677607389415286</c:v>
                </c:pt>
                <c:pt idx="1538">
                  <c:v>99.677506692859453</c:v>
                </c:pt>
                <c:pt idx="1539">
                  <c:v>99.676109528147208</c:v>
                </c:pt>
                <c:pt idx="1540">
                  <c:v>99.674850821199229</c:v>
                </c:pt>
                <c:pt idx="1541">
                  <c:v>99.673881616849286</c:v>
                </c:pt>
                <c:pt idx="1542">
                  <c:v>99.672572561623397</c:v>
                </c:pt>
                <c:pt idx="1543">
                  <c:v>99.671943208149401</c:v>
                </c:pt>
                <c:pt idx="1544">
                  <c:v>99.670243953769628</c:v>
                </c:pt>
                <c:pt idx="1545">
                  <c:v>99.668595047667779</c:v>
                </c:pt>
                <c:pt idx="1546">
                  <c:v>99.66660629068997</c:v>
                </c:pt>
                <c:pt idx="1547">
                  <c:v>99.665108429421892</c:v>
                </c:pt>
                <c:pt idx="1548">
                  <c:v>99.663849722473913</c:v>
                </c:pt>
                <c:pt idx="1549">
                  <c:v>99.66327071727784</c:v>
                </c:pt>
                <c:pt idx="1550">
                  <c:v>99.662251164649973</c:v>
                </c:pt>
                <c:pt idx="1551">
                  <c:v>99.661672159453914</c:v>
                </c:pt>
                <c:pt idx="1552">
                  <c:v>99.660551910270215</c:v>
                </c:pt>
                <c:pt idx="1553">
                  <c:v>99.659242855044326</c:v>
                </c:pt>
                <c:pt idx="1554">
                  <c:v>99.658273650694383</c:v>
                </c:pt>
                <c:pt idx="1555">
                  <c:v>99.65730444634444</c:v>
                </c:pt>
                <c:pt idx="1556">
                  <c:v>99.655907281632182</c:v>
                </c:pt>
                <c:pt idx="1557">
                  <c:v>99.654938077282253</c:v>
                </c:pt>
                <c:pt idx="1558">
                  <c:v>99.654157678974514</c:v>
                </c:pt>
                <c:pt idx="1559">
                  <c:v>99.652848623748625</c:v>
                </c:pt>
                <c:pt idx="1560">
                  <c:v>99.651740961634403</c:v>
                </c:pt>
                <c:pt idx="1561">
                  <c:v>99.650482254686423</c:v>
                </c:pt>
                <c:pt idx="1562">
                  <c:v>99.648342452874871</c:v>
                </c:pt>
                <c:pt idx="1563">
                  <c:v>99.64699563644055</c:v>
                </c:pt>
                <c:pt idx="1564">
                  <c:v>99.645636232936738</c:v>
                </c:pt>
                <c:pt idx="1565">
                  <c:v>99.645006879462755</c:v>
                </c:pt>
                <c:pt idx="1566">
                  <c:v>99.644767725142643</c:v>
                </c:pt>
                <c:pt idx="1567">
                  <c:v>99.644855834628999</c:v>
                </c:pt>
                <c:pt idx="1568">
                  <c:v>99.643748172514776</c:v>
                </c:pt>
                <c:pt idx="1569">
                  <c:v>99.642829316442743</c:v>
                </c:pt>
                <c:pt idx="1570">
                  <c:v>99.642439117288859</c:v>
                </c:pt>
                <c:pt idx="1571">
                  <c:v>99.641809763814877</c:v>
                </c:pt>
                <c:pt idx="1572">
                  <c:v>99.641759415536953</c:v>
                </c:pt>
                <c:pt idx="1573">
                  <c:v>99.64165871898112</c:v>
                </c:pt>
                <c:pt idx="1574">
                  <c:v>99.641469912938931</c:v>
                </c:pt>
                <c:pt idx="1575">
                  <c:v>99.640110509435118</c:v>
                </c:pt>
                <c:pt idx="1576">
                  <c:v>99.639720310281248</c:v>
                </c:pt>
                <c:pt idx="1577">
                  <c:v>99.639141305085175</c:v>
                </c:pt>
                <c:pt idx="1578">
                  <c:v>99.638411255055345</c:v>
                </c:pt>
                <c:pt idx="1579">
                  <c:v>99.637744140372916</c:v>
                </c:pt>
                <c:pt idx="1580">
                  <c:v>99.636623891189217</c:v>
                </c:pt>
                <c:pt idx="1581">
                  <c:v>99.635994537715234</c:v>
                </c:pt>
                <c:pt idx="1582">
                  <c:v>99.635755383395107</c:v>
                </c:pt>
                <c:pt idx="1583">
                  <c:v>99.634395979891295</c:v>
                </c:pt>
                <c:pt idx="1584">
                  <c:v>99.634056129015335</c:v>
                </c:pt>
                <c:pt idx="1585">
                  <c:v>99.633816974695208</c:v>
                </c:pt>
                <c:pt idx="1586">
                  <c:v>99.633376427263414</c:v>
                </c:pt>
                <c:pt idx="1587">
                  <c:v>99.632017023759602</c:v>
                </c:pt>
                <c:pt idx="1588">
                  <c:v>99.630909361645394</c:v>
                </c:pt>
                <c:pt idx="1589">
                  <c:v>99.629940157295451</c:v>
                </c:pt>
                <c:pt idx="1590">
                  <c:v>99.629260455543545</c:v>
                </c:pt>
                <c:pt idx="1591">
                  <c:v>99.628870256389675</c:v>
                </c:pt>
                <c:pt idx="1592">
                  <c:v>99.628240902915678</c:v>
                </c:pt>
                <c:pt idx="1593">
                  <c:v>99.628480057235791</c:v>
                </c:pt>
                <c:pt idx="1594">
                  <c:v>99.627661897719605</c:v>
                </c:pt>
                <c:pt idx="1595">
                  <c:v>99.626642345091739</c:v>
                </c:pt>
                <c:pt idx="1596">
                  <c:v>99.625245180379494</c:v>
                </c:pt>
                <c:pt idx="1597">
                  <c:v>99.624364085515921</c:v>
                </c:pt>
                <c:pt idx="1598">
                  <c:v>99.624615826905512</c:v>
                </c:pt>
                <c:pt idx="1599">
                  <c:v>99.624464782071755</c:v>
                </c:pt>
                <c:pt idx="1600">
                  <c:v>99.624804632947701</c:v>
                </c:pt>
                <c:pt idx="1601">
                  <c:v>99.623445229443888</c:v>
                </c:pt>
                <c:pt idx="1602">
                  <c:v>99.622765527691982</c:v>
                </c:pt>
                <c:pt idx="1603">
                  <c:v>99.621456472466093</c:v>
                </c:pt>
                <c:pt idx="1604">
                  <c:v>99.620298462073947</c:v>
                </c:pt>
                <c:pt idx="1605">
                  <c:v>99.619178212890247</c:v>
                </c:pt>
                <c:pt idx="1606">
                  <c:v>99.618750252527931</c:v>
                </c:pt>
                <c:pt idx="1607">
                  <c:v>99.617969854220192</c:v>
                </c:pt>
                <c:pt idx="1608">
                  <c:v>99.616320948118343</c:v>
                </c:pt>
                <c:pt idx="1609">
                  <c:v>99.614823086850251</c:v>
                </c:pt>
                <c:pt idx="1610">
                  <c:v>99.612494478996496</c:v>
                </c:pt>
                <c:pt idx="1611">
                  <c:v>99.612154628120535</c:v>
                </c:pt>
                <c:pt idx="1612">
                  <c:v>99.611525274646553</c:v>
                </c:pt>
                <c:pt idx="1613">
                  <c:v>99.61094626945048</c:v>
                </c:pt>
                <c:pt idx="1614">
                  <c:v>99.610707115130367</c:v>
                </c:pt>
                <c:pt idx="1615">
                  <c:v>99.610656766852458</c:v>
                </c:pt>
                <c:pt idx="1616">
                  <c:v>99.608919751264253</c:v>
                </c:pt>
                <c:pt idx="1617">
                  <c:v>99.608290397790256</c:v>
                </c:pt>
                <c:pt idx="1618">
                  <c:v>99.608038656400666</c:v>
                </c:pt>
                <c:pt idx="1619">
                  <c:v>99.60756034776044</c:v>
                </c:pt>
                <c:pt idx="1620">
                  <c:v>99.60756034776044</c:v>
                </c:pt>
                <c:pt idx="1621">
                  <c:v>99.606641491688421</c:v>
                </c:pt>
                <c:pt idx="1622">
                  <c:v>99.606150595978704</c:v>
                </c:pt>
                <c:pt idx="1623">
                  <c:v>99.606440098576741</c:v>
                </c:pt>
                <c:pt idx="1624">
                  <c:v>99.605760396824834</c:v>
                </c:pt>
                <c:pt idx="1625">
                  <c:v>99.605181391628776</c:v>
                </c:pt>
                <c:pt idx="1626">
                  <c:v>99.605282088184623</c:v>
                </c:pt>
                <c:pt idx="1627">
                  <c:v>99.604212187278847</c:v>
                </c:pt>
                <c:pt idx="1628">
                  <c:v>99.603154873442548</c:v>
                </c:pt>
                <c:pt idx="1629">
                  <c:v>99.602034624258849</c:v>
                </c:pt>
                <c:pt idx="1630">
                  <c:v>99.600964723353073</c:v>
                </c:pt>
                <c:pt idx="1631">
                  <c:v>99.600285021601167</c:v>
                </c:pt>
                <c:pt idx="1632">
                  <c:v>99.598598354290871</c:v>
                </c:pt>
                <c:pt idx="1633">
                  <c:v>99.596370442992949</c:v>
                </c:pt>
                <c:pt idx="1634">
                  <c:v>99.596420791270873</c:v>
                </c:pt>
                <c:pt idx="1635">
                  <c:v>99.596169049881269</c:v>
                </c:pt>
                <c:pt idx="1636">
                  <c:v>99.595590044685196</c:v>
                </c:pt>
                <c:pt idx="1637">
                  <c:v>99.59438168601514</c:v>
                </c:pt>
                <c:pt idx="1638">
                  <c:v>99.593601287707386</c:v>
                </c:pt>
                <c:pt idx="1639">
                  <c:v>99.593651635985296</c:v>
                </c:pt>
                <c:pt idx="1640">
                  <c:v>99.592783128191186</c:v>
                </c:pt>
                <c:pt idx="1641">
                  <c:v>99.592254471273037</c:v>
                </c:pt>
                <c:pt idx="1642">
                  <c:v>99.592053078161356</c:v>
                </c:pt>
                <c:pt idx="1643">
                  <c:v>99.591964968674986</c:v>
                </c:pt>
                <c:pt idx="1644">
                  <c:v>99.589485315987474</c:v>
                </c:pt>
                <c:pt idx="1645">
                  <c:v>99.587546907287589</c:v>
                </c:pt>
                <c:pt idx="1646">
                  <c:v>99.5862378520617</c:v>
                </c:pt>
                <c:pt idx="1647">
                  <c:v>99.58657770293766</c:v>
                </c:pt>
                <c:pt idx="1648">
                  <c:v>99.586338548617547</c:v>
                </c:pt>
                <c:pt idx="1649">
                  <c:v>99.585709195143551</c:v>
                </c:pt>
                <c:pt idx="1650">
                  <c:v>99.584840687349455</c:v>
                </c:pt>
                <c:pt idx="1651">
                  <c:v>99.583821134721603</c:v>
                </c:pt>
                <c:pt idx="1652">
                  <c:v>99.582902278649584</c:v>
                </c:pt>
                <c:pt idx="1653">
                  <c:v>99.581983422577565</c:v>
                </c:pt>
                <c:pt idx="1654">
                  <c:v>99.581782029465884</c:v>
                </c:pt>
                <c:pt idx="1655">
                  <c:v>99.581014218227622</c:v>
                </c:pt>
                <c:pt idx="1656">
                  <c:v>99.580523322517905</c:v>
                </c:pt>
                <c:pt idx="1657">
                  <c:v>99.580183471641945</c:v>
                </c:pt>
                <c:pt idx="1658">
                  <c:v>99.579163919014093</c:v>
                </c:pt>
                <c:pt idx="1659">
                  <c:v>99.57819471466415</c:v>
                </c:pt>
                <c:pt idx="1660">
                  <c:v>99.578005908621947</c:v>
                </c:pt>
                <c:pt idx="1661">
                  <c:v>99.577867450857667</c:v>
                </c:pt>
                <c:pt idx="1662">
                  <c:v>99.577477251703797</c:v>
                </c:pt>
                <c:pt idx="1663">
                  <c:v>99.576646505118134</c:v>
                </c:pt>
                <c:pt idx="1664">
                  <c:v>99.576747201673982</c:v>
                </c:pt>
                <c:pt idx="1665">
                  <c:v>99.576117848199985</c:v>
                </c:pt>
                <c:pt idx="1666">
                  <c:v>99.575677300768191</c:v>
                </c:pt>
                <c:pt idx="1667">
                  <c:v>99.574078742944266</c:v>
                </c:pt>
                <c:pt idx="1668">
                  <c:v>99.573310931706004</c:v>
                </c:pt>
                <c:pt idx="1669">
                  <c:v>99.572140334244395</c:v>
                </c:pt>
                <c:pt idx="1670">
                  <c:v>99.571951528202206</c:v>
                </c:pt>
                <c:pt idx="1671">
                  <c:v>99.571322174728223</c:v>
                </c:pt>
                <c:pt idx="1672">
                  <c:v>99.57074316953215</c:v>
                </c:pt>
                <c:pt idx="1673">
                  <c:v>99.570013119502335</c:v>
                </c:pt>
                <c:pt idx="1674">
                  <c:v>99.568313865122576</c:v>
                </c:pt>
                <c:pt idx="1675">
                  <c:v>99.56749570560639</c:v>
                </c:pt>
                <c:pt idx="1676">
                  <c:v>99.566816003854484</c:v>
                </c:pt>
                <c:pt idx="1677">
                  <c:v>99.567055158174611</c:v>
                </c:pt>
                <c:pt idx="1678">
                  <c:v>99.566136302102592</c:v>
                </c:pt>
                <c:pt idx="1679">
                  <c:v>99.566425804700629</c:v>
                </c:pt>
                <c:pt idx="1680">
                  <c:v>99.566035605546759</c:v>
                </c:pt>
                <c:pt idx="1681">
                  <c:v>99.565217446030587</c:v>
                </c:pt>
                <c:pt idx="1682">
                  <c:v>99.564776898598794</c:v>
                </c:pt>
                <c:pt idx="1683">
                  <c:v>99.565607645184457</c:v>
                </c:pt>
                <c:pt idx="1684">
                  <c:v>99.564978291710474</c:v>
                </c:pt>
                <c:pt idx="1685">
                  <c:v>99.564827246876717</c:v>
                </c:pt>
                <c:pt idx="1686">
                  <c:v>99.564437047722848</c:v>
                </c:pt>
                <c:pt idx="1687">
                  <c:v>99.563279037330702</c:v>
                </c:pt>
                <c:pt idx="1688">
                  <c:v>99.562800728690476</c:v>
                </c:pt>
                <c:pt idx="1689">
                  <c:v>99.561441325186664</c:v>
                </c:pt>
                <c:pt idx="1690">
                  <c:v>99.560472120836721</c:v>
                </c:pt>
                <c:pt idx="1691">
                  <c:v>99.560232966516608</c:v>
                </c:pt>
                <c:pt idx="1692">
                  <c:v>99.558772866456948</c:v>
                </c:pt>
                <c:pt idx="1693">
                  <c:v>99.556695999992797</c:v>
                </c:pt>
                <c:pt idx="1694">
                  <c:v>99.556595303436964</c:v>
                </c:pt>
                <c:pt idx="1695">
                  <c:v>99.556205104283094</c:v>
                </c:pt>
                <c:pt idx="1696">
                  <c:v>99.555097442168872</c:v>
                </c:pt>
                <c:pt idx="1697">
                  <c:v>99.553926844707263</c:v>
                </c:pt>
                <c:pt idx="1698">
                  <c:v>99.553586993831317</c:v>
                </c:pt>
                <c:pt idx="1699">
                  <c:v>99.55295764035732</c:v>
                </c:pt>
                <c:pt idx="1700">
                  <c:v>99.551308734255485</c:v>
                </c:pt>
                <c:pt idx="1701">
                  <c:v>99.549810872987408</c:v>
                </c:pt>
                <c:pt idx="1702">
                  <c:v>99.549471022111462</c:v>
                </c:pt>
                <c:pt idx="1703">
                  <c:v>99.549080822957592</c:v>
                </c:pt>
                <c:pt idx="1704">
                  <c:v>99.54719276253563</c:v>
                </c:pt>
                <c:pt idx="1705">
                  <c:v>99.546223558185687</c:v>
                </c:pt>
                <c:pt idx="1706">
                  <c:v>99.545166244349389</c:v>
                </c:pt>
                <c:pt idx="1707">
                  <c:v>99.544385846041649</c:v>
                </c:pt>
                <c:pt idx="1708">
                  <c:v>99.543945298609856</c:v>
                </c:pt>
                <c:pt idx="1709">
                  <c:v>99.542019476979462</c:v>
                </c:pt>
                <c:pt idx="1710">
                  <c:v>99.542497785619688</c:v>
                </c:pt>
                <c:pt idx="1711">
                  <c:v>99.542107586465818</c:v>
                </c:pt>
                <c:pt idx="1712">
                  <c:v>99.541050272629519</c:v>
                </c:pt>
                <c:pt idx="1713">
                  <c:v>99.540320222599689</c:v>
                </c:pt>
                <c:pt idx="1714">
                  <c:v>99.540609725197726</c:v>
                </c:pt>
                <c:pt idx="1715">
                  <c:v>99.539489476014026</c:v>
                </c:pt>
                <c:pt idx="1716">
                  <c:v>99.539300669971823</c:v>
                </c:pt>
                <c:pt idx="1717">
                  <c:v>99.538570619941993</c:v>
                </c:pt>
                <c:pt idx="1718">
                  <c:v>99.536682559520031</c:v>
                </c:pt>
                <c:pt idx="1719">
                  <c:v>99.537311912994028</c:v>
                </c:pt>
                <c:pt idx="1720">
                  <c:v>99.535914748281783</c:v>
                </c:pt>
                <c:pt idx="1721">
                  <c:v>99.534265842179934</c:v>
                </c:pt>
                <c:pt idx="1722">
                  <c:v>99.533296637829991</c:v>
                </c:pt>
                <c:pt idx="1723">
                  <c:v>99.532277085202125</c:v>
                </c:pt>
                <c:pt idx="1724">
                  <c:v>99.530577830822367</c:v>
                </c:pt>
                <c:pt idx="1725">
                  <c:v>99.529218427318554</c:v>
                </c:pt>
                <c:pt idx="1726">
                  <c:v>99.528928924720518</c:v>
                </c:pt>
                <c:pt idx="1727">
                  <c:v>99.528551312636125</c:v>
                </c:pt>
                <c:pt idx="1728">
                  <c:v>99.528589073844557</c:v>
                </c:pt>
                <c:pt idx="1729">
                  <c:v>99.527141560854389</c:v>
                </c:pt>
                <c:pt idx="1730">
                  <c:v>99.526323401338203</c:v>
                </c:pt>
                <c:pt idx="1731">
                  <c:v>99.52588285390641</c:v>
                </c:pt>
                <c:pt idx="1732">
                  <c:v>99.525782157350577</c:v>
                </c:pt>
                <c:pt idx="1733">
                  <c:v>99.525152803876594</c:v>
                </c:pt>
                <c:pt idx="1734">
                  <c:v>99.525354196988275</c:v>
                </c:pt>
                <c:pt idx="1735">
                  <c:v>99.524963997834405</c:v>
                </c:pt>
                <c:pt idx="1736">
                  <c:v>99.523944445206553</c:v>
                </c:pt>
                <c:pt idx="1737">
                  <c:v>99.52219484254887</c:v>
                </c:pt>
                <c:pt idx="1738">
                  <c:v>99.521137528712572</c:v>
                </c:pt>
                <c:pt idx="1739">
                  <c:v>99.521187876990496</c:v>
                </c:pt>
                <c:pt idx="1740">
                  <c:v>99.520218672640553</c:v>
                </c:pt>
                <c:pt idx="1741">
                  <c:v>99.51958931916657</c:v>
                </c:pt>
                <c:pt idx="1742">
                  <c:v>99.51885926913674</c:v>
                </c:pt>
                <c:pt idx="1743">
                  <c:v>99.516581009560909</c:v>
                </c:pt>
                <c:pt idx="1744">
                  <c:v>99.515322302612944</c:v>
                </c:pt>
                <c:pt idx="1745">
                  <c:v>99.513774093066928</c:v>
                </c:pt>
                <c:pt idx="1746">
                  <c:v>99.512465037841039</c:v>
                </c:pt>
                <c:pt idx="1747">
                  <c:v>99.512364341285192</c:v>
                </c:pt>
                <c:pt idx="1748">
                  <c:v>99.511634291255362</c:v>
                </c:pt>
                <c:pt idx="1749">
                  <c:v>99.509368618749008</c:v>
                </c:pt>
                <c:pt idx="1750">
                  <c:v>99.508487523885421</c:v>
                </c:pt>
                <c:pt idx="1751">
                  <c:v>99.507090359173176</c:v>
                </c:pt>
                <c:pt idx="1752">
                  <c:v>99.505000905639548</c:v>
                </c:pt>
                <c:pt idx="1753">
                  <c:v>99.504812099597359</c:v>
                </c:pt>
                <c:pt idx="1754">
                  <c:v>99.503931004733772</c:v>
                </c:pt>
                <c:pt idx="1755">
                  <c:v>99.503452696093547</c:v>
                </c:pt>
                <c:pt idx="1756">
                  <c:v>99.501753441713788</c:v>
                </c:pt>
                <c:pt idx="1757">
                  <c:v>99.501174436517729</c:v>
                </c:pt>
                <c:pt idx="1758">
                  <c:v>99.50025558044571</c:v>
                </c:pt>
                <c:pt idx="1759">
                  <c:v>99.50030592872362</c:v>
                </c:pt>
                <c:pt idx="1760">
                  <c:v>99.499097570053564</c:v>
                </c:pt>
                <c:pt idx="1761">
                  <c:v>99.498556326065938</c:v>
                </c:pt>
                <c:pt idx="1762">
                  <c:v>99.498216475189992</c:v>
                </c:pt>
                <c:pt idx="1763">
                  <c:v>99.497977320869879</c:v>
                </c:pt>
                <c:pt idx="1764">
                  <c:v>99.496617917366066</c:v>
                </c:pt>
                <c:pt idx="1765">
                  <c:v>99.496479459601801</c:v>
                </c:pt>
                <c:pt idx="1766">
                  <c:v>99.496139608725855</c:v>
                </c:pt>
                <c:pt idx="1767">
                  <c:v>99.49488090177789</c:v>
                </c:pt>
                <c:pt idx="1768">
                  <c:v>99.493962045705871</c:v>
                </c:pt>
                <c:pt idx="1769">
                  <c:v>99.493131299120208</c:v>
                </c:pt>
                <c:pt idx="1770">
                  <c:v>99.492841796522171</c:v>
                </c:pt>
                <c:pt idx="1771">
                  <c:v>99.491482393018359</c:v>
                </c:pt>
                <c:pt idx="1772">
                  <c:v>99.490953736100209</c:v>
                </c:pt>
                <c:pt idx="1773">
                  <c:v>99.489745377430154</c:v>
                </c:pt>
                <c:pt idx="1774">
                  <c:v>99.49042507918206</c:v>
                </c:pt>
                <c:pt idx="1775">
                  <c:v>99.489015327400324</c:v>
                </c:pt>
                <c:pt idx="1776">
                  <c:v>99.487416769576399</c:v>
                </c:pt>
                <c:pt idx="1777">
                  <c:v>99.486976222144605</c:v>
                </c:pt>
                <c:pt idx="1778">
                  <c:v>99.485818211752473</c:v>
                </c:pt>
                <c:pt idx="1779">
                  <c:v>99.484320350484396</c:v>
                </c:pt>
                <c:pt idx="1780">
                  <c:v>99.483351146134453</c:v>
                </c:pt>
                <c:pt idx="1781">
                  <c:v>99.483351146134453</c:v>
                </c:pt>
                <c:pt idx="1782">
                  <c:v>99.482281245228677</c:v>
                </c:pt>
                <c:pt idx="1783">
                  <c:v>99.481941394352717</c:v>
                </c:pt>
                <c:pt idx="1784">
                  <c:v>99.480103682208664</c:v>
                </c:pt>
                <c:pt idx="1785">
                  <c:v>99.479663134776871</c:v>
                </c:pt>
                <c:pt idx="1786">
                  <c:v>99.479423980456758</c:v>
                </c:pt>
                <c:pt idx="1787">
                  <c:v>99.478643582149019</c:v>
                </c:pt>
                <c:pt idx="1788">
                  <c:v>99.478165273508793</c:v>
                </c:pt>
                <c:pt idx="1789">
                  <c:v>99.478165273508779</c:v>
                </c:pt>
                <c:pt idx="1790">
                  <c:v>99.476667412240687</c:v>
                </c:pt>
                <c:pt idx="1791">
                  <c:v>99.475446466501154</c:v>
                </c:pt>
                <c:pt idx="1792">
                  <c:v>99.473898256955138</c:v>
                </c:pt>
                <c:pt idx="1793">
                  <c:v>99.472639550007159</c:v>
                </c:pt>
                <c:pt idx="1794">
                  <c:v>99.47172069393514</c:v>
                </c:pt>
                <c:pt idx="1795">
                  <c:v>99.47133049478127</c:v>
                </c:pt>
                <c:pt idx="1796">
                  <c:v>99.470122136111215</c:v>
                </c:pt>
                <c:pt idx="1797">
                  <c:v>99.469102583483362</c:v>
                </c:pt>
                <c:pt idx="1798">
                  <c:v>99.467705418771118</c:v>
                </c:pt>
                <c:pt idx="1799">
                  <c:v>99.466194970433548</c:v>
                </c:pt>
                <c:pt idx="1800">
                  <c:v>99.465855119557588</c:v>
                </c:pt>
                <c:pt idx="1801">
                  <c:v>99.465427159195272</c:v>
                </c:pt>
                <c:pt idx="1802">
                  <c:v>99.464797805721275</c:v>
                </c:pt>
                <c:pt idx="1803">
                  <c:v>99.464256561733649</c:v>
                </c:pt>
                <c:pt idx="1804">
                  <c:v>99.463576859981742</c:v>
                </c:pt>
                <c:pt idx="1805">
                  <c:v>99.462418849589611</c:v>
                </c:pt>
                <c:pt idx="1806">
                  <c:v>99.461160142641646</c:v>
                </c:pt>
                <c:pt idx="1807">
                  <c:v>99.460190938291703</c:v>
                </c:pt>
                <c:pt idx="1808">
                  <c:v>99.460241286569627</c:v>
                </c:pt>
                <c:pt idx="1809">
                  <c:v>99.459851087415757</c:v>
                </c:pt>
                <c:pt idx="1810">
                  <c:v>99.458743425301535</c:v>
                </c:pt>
                <c:pt idx="1811">
                  <c:v>99.457774220951606</c:v>
                </c:pt>
                <c:pt idx="1812">
                  <c:v>99.457384021797736</c:v>
                </c:pt>
                <c:pt idx="1813">
                  <c:v>99.456553275212073</c:v>
                </c:pt>
                <c:pt idx="1814">
                  <c:v>99.455395264819927</c:v>
                </c:pt>
                <c:pt idx="1815">
                  <c:v>99.455344916542003</c:v>
                </c:pt>
                <c:pt idx="1816">
                  <c:v>99.454715563068007</c:v>
                </c:pt>
                <c:pt idx="1817">
                  <c:v>99.453847055273911</c:v>
                </c:pt>
                <c:pt idx="1818">
                  <c:v>99.452386955214251</c:v>
                </c:pt>
                <c:pt idx="1819">
                  <c:v>99.450889093946159</c:v>
                </c:pt>
                <c:pt idx="1820">
                  <c:v>99.450549243070199</c:v>
                </c:pt>
                <c:pt idx="1821">
                  <c:v>99.449731083554013</c:v>
                </c:pt>
                <c:pt idx="1822">
                  <c:v>99.448270983494368</c:v>
                </c:pt>
                <c:pt idx="1823">
                  <c:v>99.447503172256106</c:v>
                </c:pt>
                <c:pt idx="1824">
                  <c:v>99.447163321380145</c:v>
                </c:pt>
                <c:pt idx="1825">
                  <c:v>99.446093420474369</c:v>
                </c:pt>
                <c:pt idx="1826">
                  <c:v>99.44522491268026</c:v>
                </c:pt>
                <c:pt idx="1827">
                  <c:v>99.445275260958169</c:v>
                </c:pt>
                <c:pt idx="1828">
                  <c:v>99.444054315218636</c:v>
                </c:pt>
                <c:pt idx="1829">
                  <c:v>99.443236155702465</c:v>
                </c:pt>
                <c:pt idx="1830">
                  <c:v>99.443236155702465</c:v>
                </c:pt>
                <c:pt idx="1831">
                  <c:v>99.442078145310333</c:v>
                </c:pt>
                <c:pt idx="1832">
                  <c:v>99.441788642712297</c:v>
                </c:pt>
                <c:pt idx="1833">
                  <c:v>99.441536901322706</c:v>
                </c:pt>
                <c:pt idx="1834">
                  <c:v>99.440907547848724</c:v>
                </c:pt>
                <c:pt idx="1835">
                  <c:v>99.440378890930575</c:v>
                </c:pt>
                <c:pt idx="1836">
                  <c:v>99.440479587486408</c:v>
                </c:pt>
                <c:pt idx="1837">
                  <c:v>99.441197050446746</c:v>
                </c:pt>
                <c:pt idx="1838">
                  <c:v>99.440957896126633</c:v>
                </c:pt>
                <c:pt idx="1839">
                  <c:v>99.440479587486408</c:v>
                </c:pt>
                <c:pt idx="1840">
                  <c:v>99.4408571995708</c:v>
                </c:pt>
                <c:pt idx="1841">
                  <c:v>99.441486553044797</c:v>
                </c:pt>
                <c:pt idx="1842">
                  <c:v>99.441108940960405</c:v>
                </c:pt>
                <c:pt idx="1843">
                  <c:v>99.440769090084459</c:v>
                </c:pt>
                <c:pt idx="1844">
                  <c:v>99.440529935764346</c:v>
                </c:pt>
                <c:pt idx="1845">
                  <c:v>99.440328542652679</c:v>
                </c:pt>
                <c:pt idx="1846">
                  <c:v>99.43979988573453</c:v>
                </c:pt>
                <c:pt idx="1847">
                  <c:v>99.438440482230718</c:v>
                </c:pt>
                <c:pt idx="1848">
                  <c:v>99.438100631354772</c:v>
                </c:pt>
                <c:pt idx="1849">
                  <c:v>99.438201327910619</c:v>
                </c:pt>
                <c:pt idx="1850">
                  <c:v>99.437521626158713</c:v>
                </c:pt>
                <c:pt idx="1851">
                  <c:v>99.435772023501031</c:v>
                </c:pt>
                <c:pt idx="1852">
                  <c:v>99.434324510510862</c:v>
                </c:pt>
                <c:pt idx="1853">
                  <c:v>99.433405654438843</c:v>
                </c:pt>
                <c:pt idx="1854">
                  <c:v>99.432574907853194</c:v>
                </c:pt>
                <c:pt idx="1855">
                  <c:v>99.431416897461062</c:v>
                </c:pt>
                <c:pt idx="1856">
                  <c:v>99.430158190513097</c:v>
                </c:pt>
                <c:pt idx="1857">
                  <c:v>99.427728886103509</c:v>
                </c:pt>
                <c:pt idx="1858">
                  <c:v>99.426721920545134</c:v>
                </c:pt>
                <c:pt idx="1859">
                  <c:v>99.425551323083525</c:v>
                </c:pt>
                <c:pt idx="1860">
                  <c:v>99.423524804897284</c:v>
                </c:pt>
                <c:pt idx="1861">
                  <c:v>99.423713610939473</c:v>
                </c:pt>
                <c:pt idx="1862">
                  <c:v>99.42308425746549</c:v>
                </c:pt>
                <c:pt idx="1863">
                  <c:v>99.421334654807808</c:v>
                </c:pt>
                <c:pt idx="1864">
                  <c:v>99.420617191847469</c:v>
                </c:pt>
                <c:pt idx="1865">
                  <c:v>99.420705301333825</c:v>
                </c:pt>
                <c:pt idx="1866">
                  <c:v>99.419106743509886</c:v>
                </c:pt>
                <c:pt idx="1867">
                  <c:v>99.419068982301454</c:v>
                </c:pt>
                <c:pt idx="1868">
                  <c:v>99.417797688283997</c:v>
                </c:pt>
                <c:pt idx="1869">
                  <c:v>99.416589329613942</c:v>
                </c:pt>
                <c:pt idx="1870">
                  <c:v>99.415431319221796</c:v>
                </c:pt>
                <c:pt idx="1871">
                  <c:v>99.414172612273816</c:v>
                </c:pt>
                <c:pt idx="1872">
                  <c:v>99.412762860492094</c:v>
                </c:pt>
                <c:pt idx="1873">
                  <c:v>99.412574054449891</c:v>
                </c:pt>
                <c:pt idx="1874">
                  <c:v>99.411076193181799</c:v>
                </c:pt>
                <c:pt idx="1875">
                  <c:v>99.408546192216363</c:v>
                </c:pt>
                <c:pt idx="1876">
                  <c:v>99.407828729256025</c:v>
                </c:pt>
                <c:pt idx="1877">
                  <c:v>99.406267932640532</c:v>
                </c:pt>
                <c:pt idx="1878">
                  <c:v>99.406368629196365</c:v>
                </c:pt>
                <c:pt idx="1879">
                  <c:v>99.4051099222484</c:v>
                </c:pt>
                <c:pt idx="1880">
                  <c:v>99.403901563578344</c:v>
                </c:pt>
                <c:pt idx="1881">
                  <c:v>99.403511364424475</c:v>
                </c:pt>
                <c:pt idx="1882">
                  <c:v>99.402831662672568</c:v>
                </c:pt>
                <c:pt idx="1883">
                  <c:v>99.401434497960309</c:v>
                </c:pt>
                <c:pt idx="1884">
                  <c:v>99.400414945332457</c:v>
                </c:pt>
                <c:pt idx="1885">
                  <c:v>99.399345044426681</c:v>
                </c:pt>
                <c:pt idx="1886">
                  <c:v>99.398816387508546</c:v>
                </c:pt>
                <c:pt idx="1887">
                  <c:v>99.398187034034549</c:v>
                </c:pt>
                <c:pt idx="1888">
                  <c:v>99.396928327086584</c:v>
                </c:pt>
                <c:pt idx="1889">
                  <c:v>99.395619271860696</c:v>
                </c:pt>
                <c:pt idx="1890">
                  <c:v>99.395669620138605</c:v>
                </c:pt>
                <c:pt idx="1891">
                  <c:v>99.394020714036756</c:v>
                </c:pt>
                <c:pt idx="1892">
                  <c:v>99.393391360562759</c:v>
                </c:pt>
                <c:pt idx="1893">
                  <c:v>99.392510265699173</c:v>
                </c:pt>
                <c:pt idx="1894">
                  <c:v>99.3919312605031</c:v>
                </c:pt>
                <c:pt idx="1895">
                  <c:v>99.391251558751193</c:v>
                </c:pt>
                <c:pt idx="1896">
                  <c:v>99.390332702679174</c:v>
                </c:pt>
                <c:pt idx="1897">
                  <c:v>99.389653000927268</c:v>
                </c:pt>
                <c:pt idx="1898">
                  <c:v>99.388683796577325</c:v>
                </c:pt>
                <c:pt idx="1899">
                  <c:v>99.387185935309247</c:v>
                </c:pt>
                <c:pt idx="1900">
                  <c:v>99.385738422319079</c:v>
                </c:pt>
                <c:pt idx="1901">
                  <c:v>99.384379018815267</c:v>
                </c:pt>
                <c:pt idx="1902">
                  <c:v>99.38422797398151</c:v>
                </c:pt>
                <c:pt idx="1903">
                  <c:v>99.383460162743248</c:v>
                </c:pt>
                <c:pt idx="1904">
                  <c:v>99.381911953197246</c:v>
                </c:pt>
                <c:pt idx="1905">
                  <c:v>99.380791704013546</c:v>
                </c:pt>
                <c:pt idx="1906">
                  <c:v>99.379872847941527</c:v>
                </c:pt>
                <c:pt idx="1907">
                  <c:v>99.378463096159791</c:v>
                </c:pt>
                <c:pt idx="1908">
                  <c:v>99.377154040933902</c:v>
                </c:pt>
                <c:pt idx="1909">
                  <c:v>99.376436577973564</c:v>
                </c:pt>
                <c:pt idx="1910">
                  <c:v>99.375807224499582</c:v>
                </c:pt>
                <c:pt idx="1911">
                  <c:v>99.375215632234045</c:v>
                </c:pt>
                <c:pt idx="1912">
                  <c:v>99.373579313201674</c:v>
                </c:pt>
                <c:pt idx="1913">
                  <c:v>99.372559760573807</c:v>
                </c:pt>
                <c:pt idx="1914">
                  <c:v>99.371150008792085</c:v>
                </c:pt>
                <c:pt idx="1915">
                  <c:v>99.369702495801917</c:v>
                </c:pt>
                <c:pt idx="1916">
                  <c:v>99.368494137131862</c:v>
                </c:pt>
                <c:pt idx="1917">
                  <c:v>99.367764087102032</c:v>
                </c:pt>
                <c:pt idx="1918">
                  <c:v>99.366593489640408</c:v>
                </c:pt>
                <c:pt idx="1919">
                  <c:v>99.365926374957979</c:v>
                </c:pt>
                <c:pt idx="1920">
                  <c:v>99.364126424022373</c:v>
                </c:pt>
                <c:pt idx="1921">
                  <c:v>99.363207567950354</c:v>
                </c:pt>
                <c:pt idx="1922">
                  <c:v>99.361948861002375</c:v>
                </c:pt>
                <c:pt idx="1923">
                  <c:v>99.36001045230249</c:v>
                </c:pt>
                <c:pt idx="1924">
                  <c:v>99.359431447106417</c:v>
                </c:pt>
                <c:pt idx="1925">
                  <c:v>99.358311197922717</c:v>
                </c:pt>
                <c:pt idx="1926">
                  <c:v>99.356624530612436</c:v>
                </c:pt>
                <c:pt idx="1927">
                  <c:v>99.355164430552776</c:v>
                </c:pt>
                <c:pt idx="1928">
                  <c:v>99.353377066686662</c:v>
                </c:pt>
                <c:pt idx="1929">
                  <c:v>99.351438657986776</c:v>
                </c:pt>
                <c:pt idx="1930">
                  <c:v>99.351438657986776</c:v>
                </c:pt>
                <c:pt idx="1931">
                  <c:v>99.349550597564814</c:v>
                </c:pt>
                <c:pt idx="1932">
                  <c:v>99.348531044936948</c:v>
                </c:pt>
                <c:pt idx="1933">
                  <c:v>99.347952039740875</c:v>
                </c:pt>
                <c:pt idx="1934">
                  <c:v>99.346781442279266</c:v>
                </c:pt>
                <c:pt idx="1935">
                  <c:v>99.345912934485156</c:v>
                </c:pt>
                <c:pt idx="1936">
                  <c:v>99.345522735331286</c:v>
                </c:pt>
                <c:pt idx="1937">
                  <c:v>99.34518288445534</c:v>
                </c:pt>
                <c:pt idx="1938">
                  <c:v>99.34484303357938</c:v>
                </c:pt>
                <c:pt idx="1939">
                  <c:v>99.344415073217078</c:v>
                </c:pt>
                <c:pt idx="1940">
                  <c:v>99.342866863671063</c:v>
                </c:pt>
                <c:pt idx="1941">
                  <c:v>99.342275271405512</c:v>
                </c:pt>
                <c:pt idx="1942">
                  <c:v>99.340928454971177</c:v>
                </c:pt>
                <c:pt idx="1943">
                  <c:v>99.340248753219271</c:v>
                </c:pt>
                <c:pt idx="1944">
                  <c:v>99.339178852313495</c:v>
                </c:pt>
                <c:pt idx="1945">
                  <c:v>99.338360692797309</c:v>
                </c:pt>
                <c:pt idx="1946">
                  <c:v>99.337341140169443</c:v>
                </c:pt>
                <c:pt idx="1947">
                  <c:v>99.336611090139613</c:v>
                </c:pt>
                <c:pt idx="1948">
                  <c:v>99.335881040109797</c:v>
                </c:pt>
                <c:pt idx="1949">
                  <c:v>99.334911835759854</c:v>
                </c:pt>
                <c:pt idx="1950">
                  <c:v>99.333804173645646</c:v>
                </c:pt>
                <c:pt idx="1951">
                  <c:v>99.333565019325519</c:v>
                </c:pt>
                <c:pt idx="1952">
                  <c:v>99.333854521923541</c:v>
                </c:pt>
                <c:pt idx="1953">
                  <c:v>99.332394421863881</c:v>
                </c:pt>
                <c:pt idx="1954">
                  <c:v>99.331236411471735</c:v>
                </c:pt>
                <c:pt idx="1955">
                  <c:v>99.33002805280168</c:v>
                </c:pt>
                <c:pt idx="1956">
                  <c:v>99.328618301019944</c:v>
                </c:pt>
                <c:pt idx="1957">
                  <c:v>99.327749793225848</c:v>
                </c:pt>
                <c:pt idx="1958">
                  <c:v>99.326289693166203</c:v>
                </c:pt>
                <c:pt idx="1959">
                  <c:v>99.324502329300074</c:v>
                </c:pt>
                <c:pt idx="1960">
                  <c:v>99.323004468031982</c:v>
                </c:pt>
                <c:pt idx="1961">
                  <c:v>99.320625511900317</c:v>
                </c:pt>
                <c:pt idx="1962">
                  <c:v>99.318787799756279</c:v>
                </c:pt>
                <c:pt idx="1963">
                  <c:v>99.317239590210264</c:v>
                </c:pt>
                <c:pt idx="1964">
                  <c:v>99.31679904277847</c:v>
                </c:pt>
                <c:pt idx="1965">
                  <c:v>99.316220037582411</c:v>
                </c:pt>
                <c:pt idx="1966">
                  <c:v>99.315590684108415</c:v>
                </c:pt>
                <c:pt idx="1967">
                  <c:v>99.313413121088416</c:v>
                </c:pt>
                <c:pt idx="1968">
                  <c:v>99.312532026224844</c:v>
                </c:pt>
                <c:pt idx="1969">
                  <c:v>99.311222970998955</c:v>
                </c:pt>
                <c:pt idx="1970">
                  <c:v>99.310064960606823</c:v>
                </c:pt>
                <c:pt idx="1971">
                  <c:v>99.30962441317503</c:v>
                </c:pt>
                <c:pt idx="1972">
                  <c:v>99.309385258854917</c:v>
                </c:pt>
                <c:pt idx="1973">
                  <c:v>99.308906950214691</c:v>
                </c:pt>
                <c:pt idx="1974">
                  <c:v>99.307157347556995</c:v>
                </c:pt>
                <c:pt idx="1975">
                  <c:v>99.305659486288903</c:v>
                </c:pt>
                <c:pt idx="1976">
                  <c:v>99.30430008278509</c:v>
                </c:pt>
                <c:pt idx="1977">
                  <c:v>99.304060928464978</c:v>
                </c:pt>
                <c:pt idx="1978">
                  <c:v>99.302751873239089</c:v>
                </c:pt>
                <c:pt idx="1979">
                  <c:v>99.302940679281278</c:v>
                </c:pt>
                <c:pt idx="1980">
                  <c:v>99.302701524961165</c:v>
                </c:pt>
                <c:pt idx="1981">
                  <c:v>99.30183301716707</c:v>
                </c:pt>
                <c:pt idx="1982">
                  <c:v>99.299844260189261</c:v>
                </c:pt>
                <c:pt idx="1983">
                  <c:v>99.298686249797129</c:v>
                </c:pt>
                <c:pt idx="1984">
                  <c:v>99.297956199767299</c:v>
                </c:pt>
                <c:pt idx="1985">
                  <c:v>99.296407990221283</c:v>
                </c:pt>
                <c:pt idx="1986">
                  <c:v>99.295048586717456</c:v>
                </c:pt>
                <c:pt idx="1987">
                  <c:v>99.29324863578185</c:v>
                </c:pt>
                <c:pt idx="1988">
                  <c:v>99.292380127987741</c:v>
                </c:pt>
                <c:pt idx="1989">
                  <c:v>99.290831918441739</c:v>
                </c:pt>
                <c:pt idx="1990">
                  <c:v>99.289623559771684</c:v>
                </c:pt>
                <c:pt idx="1991">
                  <c:v>99.287785847627646</c:v>
                </c:pt>
                <c:pt idx="1992">
                  <c:v>99.28637609584591</c:v>
                </c:pt>
                <c:pt idx="1993">
                  <c:v>99.286086593247873</c:v>
                </c:pt>
                <c:pt idx="1994">
                  <c:v>99.284488035423948</c:v>
                </c:pt>
                <c:pt idx="1995">
                  <c:v>99.283619527629838</c:v>
                </c:pt>
                <c:pt idx="1996">
                  <c:v>99.282398581890305</c:v>
                </c:pt>
                <c:pt idx="1997">
                  <c:v>99.281681118929967</c:v>
                </c:pt>
                <c:pt idx="1998">
                  <c:v>99.279981864550209</c:v>
                </c:pt>
                <c:pt idx="1999">
                  <c:v>99.27833295844836</c:v>
                </c:pt>
                <c:pt idx="2000">
                  <c:v>99.277602908418544</c:v>
                </c:pt>
                <c:pt idx="2001">
                  <c:v>99.277124599778304</c:v>
                </c:pt>
                <c:pt idx="2002">
                  <c:v>99.276155395428376</c:v>
                </c:pt>
                <c:pt idx="2003">
                  <c:v>99.274506489326541</c:v>
                </c:pt>
                <c:pt idx="2004">
                  <c:v>99.274028180686301</c:v>
                </c:pt>
                <c:pt idx="2005">
                  <c:v>99.273058976336358</c:v>
                </c:pt>
                <c:pt idx="2006">
                  <c:v>99.271938727152659</c:v>
                </c:pt>
                <c:pt idx="2007">
                  <c:v>99.271598876276713</c:v>
                </c:pt>
                <c:pt idx="2008">
                  <c:v>99.27049121416249</c:v>
                </c:pt>
                <c:pt idx="2009">
                  <c:v>99.269370964978805</c:v>
                </c:pt>
                <c:pt idx="2010">
                  <c:v>99.26738220800101</c:v>
                </c:pt>
                <c:pt idx="2011">
                  <c:v>99.266073152775107</c:v>
                </c:pt>
                <c:pt idx="2012">
                  <c:v>99.264814445827142</c:v>
                </c:pt>
                <c:pt idx="2013">
                  <c:v>99.263606087157086</c:v>
                </c:pt>
                <c:pt idx="2014">
                  <c:v>99.262347380209107</c:v>
                </c:pt>
                <c:pt idx="2015">
                  <c:v>99.261667678457215</c:v>
                </c:pt>
                <c:pt idx="2016">
                  <c:v>99.261378175859178</c:v>
                </c:pt>
                <c:pt idx="2017">
                  <c:v>99.25959081199305</c:v>
                </c:pt>
                <c:pt idx="2018">
                  <c:v>99.258520911087274</c:v>
                </c:pt>
                <c:pt idx="2019">
                  <c:v>99.257941905891201</c:v>
                </c:pt>
                <c:pt idx="2020">
                  <c:v>99.257073398097091</c:v>
                </c:pt>
                <c:pt idx="2021">
                  <c:v>99.256141954955595</c:v>
                </c:pt>
                <c:pt idx="2022">
                  <c:v>99.25547484027318</c:v>
                </c:pt>
                <c:pt idx="2023">
                  <c:v>99.254304242811557</c:v>
                </c:pt>
                <c:pt idx="2024">
                  <c:v>99.252516878945428</c:v>
                </c:pt>
                <c:pt idx="2025">
                  <c:v>99.250817624565656</c:v>
                </c:pt>
                <c:pt idx="2026">
                  <c:v>99.249709962451448</c:v>
                </c:pt>
                <c:pt idx="2027">
                  <c:v>99.248929564143708</c:v>
                </c:pt>
                <c:pt idx="2028">
                  <c:v>99.247960359793765</c:v>
                </c:pt>
                <c:pt idx="2029">
                  <c:v>99.24675200112371</c:v>
                </c:pt>
                <c:pt idx="2030">
                  <c:v>99.246462498525673</c:v>
                </c:pt>
                <c:pt idx="2031">
                  <c:v>99.245921254538047</c:v>
                </c:pt>
                <c:pt idx="2032">
                  <c:v>99.245203791577708</c:v>
                </c:pt>
                <c:pt idx="2033">
                  <c:v>99.244612199312158</c:v>
                </c:pt>
                <c:pt idx="2034">
                  <c:v>99.245052746743951</c:v>
                </c:pt>
                <c:pt idx="2035">
                  <c:v>99.244952050188118</c:v>
                </c:pt>
                <c:pt idx="2036">
                  <c:v>99.243794039795972</c:v>
                </c:pt>
                <c:pt idx="2037">
                  <c:v>99.242585681125917</c:v>
                </c:pt>
                <c:pt idx="2038">
                  <c:v>99.24263602940384</c:v>
                </c:pt>
                <c:pt idx="2039">
                  <c:v>99.241956327651934</c:v>
                </c:pt>
                <c:pt idx="2040">
                  <c:v>99.240257073272176</c:v>
                </c:pt>
                <c:pt idx="2041">
                  <c:v>99.238998366324196</c:v>
                </c:pt>
                <c:pt idx="2042">
                  <c:v>99.237790007654141</c:v>
                </c:pt>
                <c:pt idx="2043">
                  <c:v>99.236480952428252</c:v>
                </c:pt>
                <c:pt idx="2044">
                  <c:v>99.234542543728381</c:v>
                </c:pt>
                <c:pt idx="2045">
                  <c:v>99.234013886810231</c:v>
                </c:pt>
                <c:pt idx="2046">
                  <c:v>99.233082443668735</c:v>
                </c:pt>
                <c:pt idx="2047">
                  <c:v>99.232163587596716</c:v>
                </c:pt>
                <c:pt idx="2048">
                  <c:v>99.230565029772791</c:v>
                </c:pt>
                <c:pt idx="2049">
                  <c:v>99.229797218534529</c:v>
                </c:pt>
                <c:pt idx="2050">
                  <c:v>99.229746870256605</c:v>
                </c:pt>
                <c:pt idx="2051">
                  <c:v>99.229507715936492</c:v>
                </c:pt>
                <c:pt idx="2052">
                  <c:v>99.229407019380659</c:v>
                </c:pt>
                <c:pt idx="2053">
                  <c:v>99.227997267598923</c:v>
                </c:pt>
                <c:pt idx="2054">
                  <c:v>99.227707765000886</c:v>
                </c:pt>
                <c:pt idx="2055">
                  <c:v>99.225530201980902</c:v>
                </c:pt>
                <c:pt idx="2056">
                  <c:v>99.22490084850692</c:v>
                </c:pt>
                <c:pt idx="2057">
                  <c:v>99.224271495032923</c:v>
                </c:pt>
                <c:pt idx="2058">
                  <c:v>99.224510649353036</c:v>
                </c:pt>
                <c:pt idx="2059">
                  <c:v>99.223881295879039</c:v>
                </c:pt>
                <c:pt idx="2060">
                  <c:v>99.222861743251173</c:v>
                </c:pt>
                <c:pt idx="2061">
                  <c:v>99.222383434610933</c:v>
                </c:pt>
                <c:pt idx="2062">
                  <c:v>99.22214428029082</c:v>
                </c:pt>
                <c:pt idx="2063">
                  <c:v>99.222521892375212</c:v>
                </c:pt>
                <c:pt idx="2064">
                  <c:v>99.221942887179139</c:v>
                </c:pt>
                <c:pt idx="2065">
                  <c:v>99.222093932012896</c:v>
                </c:pt>
                <c:pt idx="2066">
                  <c:v>99.221854777692769</c:v>
                </c:pt>
                <c:pt idx="2067">
                  <c:v>99.222333086332995</c:v>
                </c:pt>
                <c:pt idx="2068">
                  <c:v>99.221313533705128</c:v>
                </c:pt>
                <c:pt idx="2069">
                  <c:v>99.221854777692769</c:v>
                </c:pt>
                <c:pt idx="2070">
                  <c:v>99.221603036303179</c:v>
                </c:pt>
                <c:pt idx="2071">
                  <c:v>99.220155523313011</c:v>
                </c:pt>
                <c:pt idx="2072">
                  <c:v>99.219287015518901</c:v>
                </c:pt>
                <c:pt idx="2073">
                  <c:v>99.218657662044919</c:v>
                </c:pt>
                <c:pt idx="2074">
                  <c:v>99.219085622407235</c:v>
                </c:pt>
                <c:pt idx="2075">
                  <c:v>99.218745771531289</c:v>
                </c:pt>
                <c:pt idx="2076">
                  <c:v>99.218506617211176</c:v>
                </c:pt>
                <c:pt idx="2077">
                  <c:v>99.218317811168973</c:v>
                </c:pt>
                <c:pt idx="2078">
                  <c:v>99.218745771531289</c:v>
                </c:pt>
                <c:pt idx="2079">
                  <c:v>99.218607313767009</c:v>
                </c:pt>
                <c:pt idx="2080">
                  <c:v>99.218556965489086</c:v>
                </c:pt>
                <c:pt idx="2081">
                  <c:v>99.219614279325384</c:v>
                </c:pt>
                <c:pt idx="2082">
                  <c:v>99.219664627603294</c:v>
                </c:pt>
                <c:pt idx="2083">
                  <c:v>99.220004478479254</c:v>
                </c:pt>
                <c:pt idx="2084">
                  <c:v>99.219815672437051</c:v>
                </c:pt>
                <c:pt idx="2085">
                  <c:v>99.220445025911047</c:v>
                </c:pt>
                <c:pt idx="2086">
                  <c:v>99.2203443293552</c:v>
                </c:pt>
                <c:pt idx="2087">
                  <c:v>99.219916368992884</c:v>
                </c:pt>
                <c:pt idx="2088">
                  <c:v>99.220293981077276</c:v>
                </c:pt>
                <c:pt idx="2089">
                  <c:v>99.219815672437036</c:v>
                </c:pt>
                <c:pt idx="2090">
                  <c:v>99.220394677633109</c:v>
                </c:pt>
                <c:pt idx="2091">
                  <c:v>99.220445025911033</c:v>
                </c:pt>
                <c:pt idx="2092">
                  <c:v>99.221414230260976</c:v>
                </c:pt>
                <c:pt idx="2093">
                  <c:v>99.222433782888842</c:v>
                </c:pt>
                <c:pt idx="2094">
                  <c:v>99.22354144500305</c:v>
                </c:pt>
                <c:pt idx="2095">
                  <c:v>99.22505189334062</c:v>
                </c:pt>
                <c:pt idx="2096">
                  <c:v>99.226549754608712</c:v>
                </c:pt>
                <c:pt idx="2097">
                  <c:v>99.228097964154713</c:v>
                </c:pt>
                <c:pt idx="2098">
                  <c:v>99.229507715936435</c:v>
                </c:pt>
                <c:pt idx="2099">
                  <c:v>99.230716074606491</c:v>
                </c:pt>
                <c:pt idx="2100">
                  <c:v>99.231534234122677</c:v>
                </c:pt>
                <c:pt idx="2101">
                  <c:v>99.233233488502435</c:v>
                </c:pt>
                <c:pt idx="2102">
                  <c:v>99.234592892006248</c:v>
                </c:pt>
                <c:pt idx="2103">
                  <c:v>99.235650205842546</c:v>
                </c:pt>
                <c:pt idx="2104">
                  <c:v>99.236669758470413</c:v>
                </c:pt>
                <c:pt idx="2105">
                  <c:v>99.236720106748336</c:v>
                </c:pt>
                <c:pt idx="2106">
                  <c:v>99.237878117140468</c:v>
                </c:pt>
                <c:pt idx="2107">
                  <c:v>99.239338217200128</c:v>
                </c:pt>
                <c:pt idx="2108">
                  <c:v>99.239678068076074</c:v>
                </c:pt>
                <c:pt idx="2109">
                  <c:v>99.241037471579887</c:v>
                </c:pt>
                <c:pt idx="2110">
                  <c:v>99.241855631096072</c:v>
                </c:pt>
                <c:pt idx="2111">
                  <c:v>99.242296178527866</c:v>
                </c:pt>
                <c:pt idx="2112">
                  <c:v>99.242195481972033</c:v>
                </c:pt>
                <c:pt idx="2113">
                  <c:v>99.242044437138276</c:v>
                </c:pt>
                <c:pt idx="2114">
                  <c:v>99.242296178527866</c:v>
                </c:pt>
                <c:pt idx="2115">
                  <c:v>99.242585681125902</c:v>
                </c:pt>
                <c:pt idx="2116">
                  <c:v>99.242094785416199</c:v>
                </c:pt>
                <c:pt idx="2117">
                  <c:v>99.241855631096072</c:v>
                </c:pt>
                <c:pt idx="2118">
                  <c:v>99.242145133694109</c:v>
                </c:pt>
                <c:pt idx="2119">
                  <c:v>99.241855631096072</c:v>
                </c:pt>
                <c:pt idx="2120">
                  <c:v>99.242724138890182</c:v>
                </c:pt>
                <c:pt idx="2121">
                  <c:v>99.243454188919998</c:v>
                </c:pt>
                <c:pt idx="2122">
                  <c:v>99.24408354239398</c:v>
                </c:pt>
                <c:pt idx="2123">
                  <c:v>99.245342249341959</c:v>
                </c:pt>
                <c:pt idx="2124">
                  <c:v>99.245241552786126</c:v>
                </c:pt>
                <c:pt idx="2125">
                  <c:v>99.246072299371789</c:v>
                </c:pt>
                <c:pt idx="2126">
                  <c:v>99.246940807165899</c:v>
                </c:pt>
                <c:pt idx="2127">
                  <c:v>99.247230309763935</c:v>
                </c:pt>
                <c:pt idx="2128">
                  <c:v>99.247230309763935</c:v>
                </c:pt>
                <c:pt idx="2129">
                  <c:v>99.247960359793765</c:v>
                </c:pt>
                <c:pt idx="2130">
                  <c:v>99.248149165835969</c:v>
                </c:pt>
                <c:pt idx="2131">
                  <c:v>99.248249862391802</c:v>
                </c:pt>
                <c:pt idx="2132">
                  <c:v>99.248589713267748</c:v>
                </c:pt>
                <c:pt idx="2133">
                  <c:v>99.249068021907988</c:v>
                </c:pt>
                <c:pt idx="2134">
                  <c:v>99.249898768493651</c:v>
                </c:pt>
                <c:pt idx="2135">
                  <c:v>99.250918321121503</c:v>
                </c:pt>
                <c:pt idx="2136">
                  <c:v>99.250918321121503</c:v>
                </c:pt>
                <c:pt idx="2137">
                  <c:v>99.250867972843579</c:v>
                </c:pt>
                <c:pt idx="2138">
                  <c:v>99.251157475441616</c:v>
                </c:pt>
                <c:pt idx="2139">
                  <c:v>99.250578470245557</c:v>
                </c:pt>
                <c:pt idx="2140">
                  <c:v>99.251157475441616</c:v>
                </c:pt>
                <c:pt idx="2141">
                  <c:v>99.250767276287746</c:v>
                </c:pt>
                <c:pt idx="2142">
                  <c:v>99.25008757453584</c:v>
                </c:pt>
                <c:pt idx="2143">
                  <c:v>99.248778519309937</c:v>
                </c:pt>
                <c:pt idx="2144">
                  <c:v>99.247809314959994</c:v>
                </c:pt>
                <c:pt idx="2145">
                  <c:v>99.245782796773753</c:v>
                </c:pt>
                <c:pt idx="2146">
                  <c:v>99.245682100217905</c:v>
                </c:pt>
                <c:pt idx="2147">
                  <c:v>99.245442945897778</c:v>
                </c:pt>
                <c:pt idx="2148">
                  <c:v>99.246802349401591</c:v>
                </c:pt>
                <c:pt idx="2149">
                  <c:v>99.249558917617648</c:v>
                </c:pt>
                <c:pt idx="2150">
                  <c:v>99.252466530667476</c:v>
                </c:pt>
                <c:pt idx="2151">
                  <c:v>99.256872004985382</c:v>
                </c:pt>
                <c:pt idx="2152">
                  <c:v>99.262297031931155</c:v>
                </c:pt>
                <c:pt idx="2153">
                  <c:v>99.26903111410283</c:v>
                </c:pt>
                <c:pt idx="2154">
                  <c:v>99.276344201470565</c:v>
                </c:pt>
                <c:pt idx="2155">
                  <c:v>99.28559569753817</c:v>
                </c:pt>
                <c:pt idx="2156">
                  <c:v>99.293689183213644</c:v>
                </c:pt>
                <c:pt idx="2157">
                  <c:v>99.301833017167027</c:v>
                </c:pt>
                <c:pt idx="2158">
                  <c:v>99.30899505970099</c:v>
                </c:pt>
                <c:pt idx="2159">
                  <c:v>99.315338942718782</c:v>
                </c:pt>
                <c:pt idx="2160">
                  <c:v>99.320965362776221</c:v>
                </c:pt>
                <c:pt idx="2161">
                  <c:v>99.325861732803844</c:v>
                </c:pt>
                <c:pt idx="2162">
                  <c:v>99.329826659689971</c:v>
                </c:pt>
                <c:pt idx="2163">
                  <c:v>99.333363626213782</c:v>
                </c:pt>
                <c:pt idx="2164">
                  <c:v>99.336271239263596</c:v>
                </c:pt>
                <c:pt idx="2165">
                  <c:v>99.337630642767408</c:v>
                </c:pt>
                <c:pt idx="2166">
                  <c:v>99.339418006633522</c:v>
                </c:pt>
                <c:pt idx="2167">
                  <c:v>99.340966216179524</c:v>
                </c:pt>
                <c:pt idx="2168">
                  <c:v>99.341796962765173</c:v>
                </c:pt>
                <c:pt idx="2169">
                  <c:v>99.342325619683322</c:v>
                </c:pt>
                <c:pt idx="2170">
                  <c:v>99.342816515393025</c:v>
                </c:pt>
                <c:pt idx="2171">
                  <c:v>99.342375967961232</c:v>
                </c:pt>
                <c:pt idx="2172">
                  <c:v>99.343194127477403</c:v>
                </c:pt>
                <c:pt idx="2173">
                  <c:v>99.343445868866993</c:v>
                </c:pt>
                <c:pt idx="2174">
                  <c:v>99.343533978353349</c:v>
                </c:pt>
                <c:pt idx="2175">
                  <c:v>99.343685023187106</c:v>
                </c:pt>
                <c:pt idx="2176">
                  <c:v>99.343294824033237</c:v>
                </c:pt>
                <c:pt idx="2177">
                  <c:v>99.342715818837178</c:v>
                </c:pt>
                <c:pt idx="2178">
                  <c:v>99.342615122281344</c:v>
                </c:pt>
                <c:pt idx="2179">
                  <c:v>99.342715818837178</c:v>
                </c:pt>
                <c:pt idx="2180">
                  <c:v>99.341847311043068</c:v>
                </c:pt>
                <c:pt idx="2181">
                  <c:v>99.342375967961217</c:v>
                </c:pt>
                <c:pt idx="2182">
                  <c:v>99.341595569653478</c:v>
                </c:pt>
                <c:pt idx="2183">
                  <c:v>99.340198404941219</c:v>
                </c:pt>
                <c:pt idx="2184">
                  <c:v>99.339229200591276</c:v>
                </c:pt>
                <c:pt idx="2185">
                  <c:v>99.338108951407577</c:v>
                </c:pt>
                <c:pt idx="2186">
                  <c:v>99.33773133932317</c:v>
                </c:pt>
                <c:pt idx="2187">
                  <c:v>99.336472632375205</c:v>
                </c:pt>
                <c:pt idx="2188">
                  <c:v>99.335062880593469</c:v>
                </c:pt>
                <c:pt idx="2189">
                  <c:v>99.333514671047467</c:v>
                </c:pt>
                <c:pt idx="2190">
                  <c:v>99.332155267543655</c:v>
                </c:pt>
                <c:pt idx="2191">
                  <c:v>99.330116162287936</c:v>
                </c:pt>
                <c:pt idx="2192">
                  <c:v>99.328517604464011</c:v>
                </c:pt>
                <c:pt idx="2193">
                  <c:v>99.327510638905636</c:v>
                </c:pt>
                <c:pt idx="2194">
                  <c:v>99.326100887123914</c:v>
                </c:pt>
                <c:pt idx="2195">
                  <c:v>99.324603025855822</c:v>
                </c:pt>
                <c:pt idx="2196">
                  <c:v>99.322702378364383</c:v>
                </c:pt>
                <c:pt idx="2197">
                  <c:v>99.321884218848197</c:v>
                </c:pt>
                <c:pt idx="2198">
                  <c:v>99.320864666220345</c:v>
                </c:pt>
                <c:pt idx="2199">
                  <c:v>99.319807352384046</c:v>
                </c:pt>
                <c:pt idx="2200">
                  <c:v>99.31800740144844</c:v>
                </c:pt>
                <c:pt idx="2201">
                  <c:v>99.317138893654331</c:v>
                </c:pt>
                <c:pt idx="2202">
                  <c:v>99.315829838428442</c:v>
                </c:pt>
                <c:pt idx="2203">
                  <c:v>99.314042474562314</c:v>
                </c:pt>
                <c:pt idx="2204">
                  <c:v>99.312532026224744</c:v>
                </c:pt>
                <c:pt idx="2205">
                  <c:v>99.311222970998855</c:v>
                </c:pt>
                <c:pt idx="2206">
                  <c:v>99.309574064897006</c:v>
                </c:pt>
                <c:pt idx="2207">
                  <c:v>99.308365706226951</c:v>
                </c:pt>
                <c:pt idx="2208">
                  <c:v>99.306628690638746</c:v>
                </c:pt>
                <c:pt idx="2209">
                  <c:v>99.305458093177137</c:v>
                </c:pt>
                <c:pt idx="2210">
                  <c:v>99.304488888827194</c:v>
                </c:pt>
                <c:pt idx="2211">
                  <c:v>99.303909883631121</c:v>
                </c:pt>
                <c:pt idx="2212">
                  <c:v>99.303179833601291</c:v>
                </c:pt>
                <c:pt idx="2213">
                  <c:v>99.302751873238975</c:v>
                </c:pt>
                <c:pt idx="2214">
                  <c:v>99.302462370640939</c:v>
                </c:pt>
                <c:pt idx="2215">
                  <c:v>99.302072171487069</c:v>
                </c:pt>
                <c:pt idx="2216">
                  <c:v>99.301971474931236</c:v>
                </c:pt>
                <c:pt idx="2217">
                  <c:v>99.301631624055275</c:v>
                </c:pt>
                <c:pt idx="2218">
                  <c:v>99.301002270581293</c:v>
                </c:pt>
                <c:pt idx="2219">
                  <c:v>99.299793911911237</c:v>
                </c:pt>
                <c:pt idx="2220">
                  <c:v>99.30037291710731</c:v>
                </c:pt>
                <c:pt idx="2221">
                  <c:v>99.299605105869048</c:v>
                </c:pt>
                <c:pt idx="2222">
                  <c:v>99.298875055839233</c:v>
                </c:pt>
                <c:pt idx="2223">
                  <c:v>99.297956199767214</c:v>
                </c:pt>
                <c:pt idx="2224">
                  <c:v>99.29712545318155</c:v>
                </c:pt>
                <c:pt idx="2225">
                  <c:v>99.295917094511495</c:v>
                </c:pt>
                <c:pt idx="2226">
                  <c:v>99.294947890161552</c:v>
                </c:pt>
                <c:pt idx="2227">
                  <c:v>99.29345002889346</c:v>
                </c:pt>
                <c:pt idx="2228">
                  <c:v>99.293550725449293</c:v>
                </c:pt>
                <c:pt idx="2229">
                  <c:v>99.292921371975311</c:v>
                </c:pt>
                <c:pt idx="2230">
                  <c:v>99.292581521099351</c:v>
                </c:pt>
                <c:pt idx="2231">
                  <c:v>99.291322814151371</c:v>
                </c:pt>
                <c:pt idx="2232">
                  <c:v>99.290932614997502</c:v>
                </c:pt>
                <c:pt idx="2233">
                  <c:v>99.291322814151371</c:v>
                </c:pt>
                <c:pt idx="2234">
                  <c:v>99.291020724483857</c:v>
                </c:pt>
                <c:pt idx="2235">
                  <c:v>99.290693460677389</c:v>
                </c:pt>
                <c:pt idx="2236">
                  <c:v>99.290882266719592</c:v>
                </c:pt>
                <c:pt idx="2237">
                  <c:v>99.291650077957854</c:v>
                </c:pt>
                <c:pt idx="2238">
                  <c:v>99.291410923637741</c:v>
                </c:pt>
                <c:pt idx="2239">
                  <c:v>99.292480824543517</c:v>
                </c:pt>
                <c:pt idx="2240">
                  <c:v>99.291851471069535</c:v>
                </c:pt>
                <c:pt idx="2241">
                  <c:v>99.29232977970976</c:v>
                </c:pt>
                <c:pt idx="2242">
                  <c:v>99.292820675419478</c:v>
                </c:pt>
                <c:pt idx="2243">
                  <c:v>99.2931101780175</c:v>
                </c:pt>
                <c:pt idx="2244">
                  <c:v>99.292871023697387</c:v>
                </c:pt>
                <c:pt idx="2245">
                  <c:v>99.293739531491497</c:v>
                </c:pt>
                <c:pt idx="2246">
                  <c:v>99.2931101780175</c:v>
                </c:pt>
                <c:pt idx="2247">
                  <c:v>99.291561968471484</c:v>
                </c:pt>
                <c:pt idx="2248">
                  <c:v>99.291020724483843</c:v>
                </c:pt>
                <c:pt idx="2249">
                  <c:v>99.290252913245581</c:v>
                </c:pt>
                <c:pt idx="2250">
                  <c:v>99.289963410647559</c:v>
                </c:pt>
                <c:pt idx="2251">
                  <c:v>99.289724256327446</c:v>
                </c:pt>
                <c:pt idx="2252">
                  <c:v>99.288943858019707</c:v>
                </c:pt>
                <c:pt idx="2253">
                  <c:v>99.288213807989877</c:v>
                </c:pt>
                <c:pt idx="2254">
                  <c:v>99.287106145875654</c:v>
                </c:pt>
                <c:pt idx="2255">
                  <c:v>99.286816643277618</c:v>
                </c:pt>
                <c:pt idx="2256">
                  <c:v>99.286527140679581</c:v>
                </c:pt>
                <c:pt idx="2257">
                  <c:v>99.286955101041897</c:v>
                </c:pt>
                <c:pt idx="2258">
                  <c:v>99.286816643277618</c:v>
                </c:pt>
                <c:pt idx="2259">
                  <c:v>99.286615250165937</c:v>
                </c:pt>
                <c:pt idx="2260">
                  <c:v>99.285218085453678</c:v>
                </c:pt>
                <c:pt idx="2261">
                  <c:v>99.284676841466052</c:v>
                </c:pt>
                <c:pt idx="2262">
                  <c:v>99.284148184547902</c:v>
                </c:pt>
                <c:pt idx="2263">
                  <c:v>99.283569179351829</c:v>
                </c:pt>
                <c:pt idx="2264">
                  <c:v>99.283657288838185</c:v>
                </c:pt>
                <c:pt idx="2265">
                  <c:v>99.282738432766166</c:v>
                </c:pt>
                <c:pt idx="2266">
                  <c:v>99.281819576694147</c:v>
                </c:pt>
                <c:pt idx="2267">
                  <c:v>99.280800024066295</c:v>
                </c:pt>
                <c:pt idx="2268">
                  <c:v>99.279591665396239</c:v>
                </c:pt>
                <c:pt idx="2269">
                  <c:v>99.278093804128147</c:v>
                </c:pt>
                <c:pt idx="2270">
                  <c:v>99.277313405820408</c:v>
                </c:pt>
                <c:pt idx="2271">
                  <c:v>99.276344201470465</c:v>
                </c:pt>
                <c:pt idx="2272">
                  <c:v>99.275526041954279</c:v>
                </c:pt>
                <c:pt idx="2273">
                  <c:v>99.274267335006314</c:v>
                </c:pt>
                <c:pt idx="2274">
                  <c:v>99.272719125460299</c:v>
                </c:pt>
                <c:pt idx="2275">
                  <c:v>99.271699572832446</c:v>
                </c:pt>
                <c:pt idx="2276">
                  <c:v>99.27068002020458</c:v>
                </c:pt>
                <c:pt idx="2277">
                  <c:v>99.269270268422844</c:v>
                </c:pt>
                <c:pt idx="2278">
                  <c:v>99.268552805462491</c:v>
                </c:pt>
                <c:pt idx="2279">
                  <c:v>99.267092705402845</c:v>
                </c:pt>
                <c:pt idx="2280">
                  <c:v>99.266664745040529</c:v>
                </c:pt>
                <c:pt idx="2281">
                  <c:v>99.265783650176957</c:v>
                </c:pt>
                <c:pt idx="2282">
                  <c:v>99.263757131990715</c:v>
                </c:pt>
                <c:pt idx="2283">
                  <c:v>99.262636882807016</c:v>
                </c:pt>
                <c:pt idx="2284">
                  <c:v>99.26215857416679</c:v>
                </c:pt>
                <c:pt idx="2285">
                  <c:v>99.260509668064955</c:v>
                </c:pt>
                <c:pt idx="2286">
                  <c:v>99.259729269757216</c:v>
                </c:pt>
                <c:pt idx="2287">
                  <c:v>99.259729269757216</c:v>
                </c:pt>
                <c:pt idx="2288">
                  <c:v>99.258999219727386</c:v>
                </c:pt>
                <c:pt idx="2289">
                  <c:v>99.25891111024103</c:v>
                </c:pt>
                <c:pt idx="2290">
                  <c:v>99.258030015377457</c:v>
                </c:pt>
                <c:pt idx="2291">
                  <c:v>99.257111159305438</c:v>
                </c:pt>
                <c:pt idx="2292">
                  <c:v>99.257312552417119</c:v>
                </c:pt>
                <c:pt idx="2293">
                  <c:v>99.256821656707416</c:v>
                </c:pt>
                <c:pt idx="2294">
                  <c:v>99.25648180583147</c:v>
                </c:pt>
                <c:pt idx="2295">
                  <c:v>99.256292999789281</c:v>
                </c:pt>
                <c:pt idx="2296">
                  <c:v>99.255852452357502</c:v>
                </c:pt>
                <c:pt idx="2297">
                  <c:v>99.254983944563406</c:v>
                </c:pt>
                <c:pt idx="2298">
                  <c:v>99.253775585893351</c:v>
                </c:pt>
                <c:pt idx="2299">
                  <c:v>99.252944839307688</c:v>
                </c:pt>
                <c:pt idx="2300">
                  <c:v>99.252265137555781</c:v>
                </c:pt>
                <c:pt idx="2301">
                  <c:v>99.251547674595443</c:v>
                </c:pt>
                <c:pt idx="2302">
                  <c:v>99.25105677888574</c:v>
                </c:pt>
                <c:pt idx="2303">
                  <c:v>99.249508569339739</c:v>
                </c:pt>
                <c:pt idx="2304">
                  <c:v>99.248879215865756</c:v>
                </c:pt>
                <c:pt idx="2305">
                  <c:v>99.248400907225516</c:v>
                </c:pt>
                <c:pt idx="2306">
                  <c:v>99.247771553751534</c:v>
                </c:pt>
                <c:pt idx="2307">
                  <c:v>99.247091851999627</c:v>
                </c:pt>
                <c:pt idx="2308">
                  <c:v>99.246840110610037</c:v>
                </c:pt>
                <c:pt idx="2309">
                  <c:v>99.245103095021832</c:v>
                </c:pt>
                <c:pt idx="2310">
                  <c:v>99.243894736351777</c:v>
                </c:pt>
                <c:pt idx="2311">
                  <c:v>99.242535332847964</c:v>
                </c:pt>
                <c:pt idx="2312">
                  <c:v>99.240886426746115</c:v>
                </c:pt>
                <c:pt idx="2313">
                  <c:v>99.239917222396187</c:v>
                </c:pt>
                <c:pt idx="2314">
                  <c:v>99.238129858530058</c:v>
                </c:pt>
                <c:pt idx="2315">
                  <c:v>99.235990056718492</c:v>
                </c:pt>
                <c:pt idx="2316">
                  <c:v>99.234391498894567</c:v>
                </c:pt>
                <c:pt idx="2317">
                  <c:v>99.233183140224511</c:v>
                </c:pt>
                <c:pt idx="2318">
                  <c:v>99.231446124636307</c:v>
                </c:pt>
                <c:pt idx="2319">
                  <c:v>99.231194383246716</c:v>
                </c:pt>
                <c:pt idx="2320">
                  <c:v>99.231295079802564</c:v>
                </c:pt>
                <c:pt idx="2321">
                  <c:v>99.230325875452621</c:v>
                </c:pt>
                <c:pt idx="2322">
                  <c:v>99.229646173700715</c:v>
                </c:pt>
                <c:pt idx="2323">
                  <c:v>99.229545477144868</c:v>
                </c:pt>
                <c:pt idx="2324">
                  <c:v>99.229646173700715</c:v>
                </c:pt>
                <c:pt idx="2325">
                  <c:v>99.229016820226732</c:v>
                </c:pt>
                <c:pt idx="2326">
                  <c:v>99.228878362462453</c:v>
                </c:pt>
                <c:pt idx="2327">
                  <c:v>99.228337118474826</c:v>
                </c:pt>
                <c:pt idx="2328">
                  <c:v>99.228538511586507</c:v>
                </c:pt>
                <c:pt idx="2329">
                  <c:v>99.228538511586507</c:v>
                </c:pt>
                <c:pt idx="2330">
                  <c:v>99.227367914124883</c:v>
                </c:pt>
                <c:pt idx="2331">
                  <c:v>99.226839257206734</c:v>
                </c:pt>
                <c:pt idx="2332">
                  <c:v>99.225819704578882</c:v>
                </c:pt>
                <c:pt idx="2333">
                  <c:v>99.224900848506849</c:v>
                </c:pt>
                <c:pt idx="2334">
                  <c:v>99.223692489836793</c:v>
                </c:pt>
                <c:pt idx="2335">
                  <c:v>99.223402987238757</c:v>
                </c:pt>
                <c:pt idx="2336">
                  <c:v>99.221313533705114</c:v>
                </c:pt>
                <c:pt idx="2337">
                  <c:v>99.219526169838986</c:v>
                </c:pt>
                <c:pt idx="2338">
                  <c:v>99.217247910263154</c:v>
                </c:pt>
                <c:pt idx="2339">
                  <c:v>99.215447959327548</c:v>
                </c:pt>
                <c:pt idx="2340">
                  <c:v>99.21400044633738</c:v>
                </c:pt>
                <c:pt idx="2341">
                  <c:v>99.212351540235545</c:v>
                </c:pt>
                <c:pt idx="2342">
                  <c:v>99.210274673771394</c:v>
                </c:pt>
                <c:pt idx="2343">
                  <c:v>99.208525071113712</c:v>
                </c:pt>
                <c:pt idx="2344">
                  <c:v>99.206586662413841</c:v>
                </c:pt>
                <c:pt idx="2345">
                  <c:v>99.204069248517897</c:v>
                </c:pt>
                <c:pt idx="2346">
                  <c:v>99.202961586403674</c:v>
                </c:pt>
                <c:pt idx="2347">
                  <c:v>99.201451138066105</c:v>
                </c:pt>
                <c:pt idx="2348">
                  <c:v>99.200393824229806</c:v>
                </c:pt>
                <c:pt idx="2349">
                  <c:v>99.198493176738367</c:v>
                </c:pt>
                <c:pt idx="2350">
                  <c:v>99.196416310274216</c:v>
                </c:pt>
                <c:pt idx="2351">
                  <c:v>99.195006558492494</c:v>
                </c:pt>
                <c:pt idx="2352">
                  <c:v>99.194188398976308</c:v>
                </c:pt>
                <c:pt idx="2353">
                  <c:v>99.192249990276423</c:v>
                </c:pt>
                <c:pt idx="2354">
                  <c:v>99.190550735896664</c:v>
                </c:pt>
                <c:pt idx="2355">
                  <c:v>99.189292028948699</c:v>
                </c:pt>
                <c:pt idx="2356">
                  <c:v>99.188473869432514</c:v>
                </c:pt>
                <c:pt idx="2357">
                  <c:v>99.187114465928715</c:v>
                </c:pt>
                <c:pt idx="2358">
                  <c:v>99.18590610725866</c:v>
                </c:pt>
                <c:pt idx="2359">
                  <c:v>99.184068395114622</c:v>
                </c:pt>
                <c:pt idx="2360">
                  <c:v>99.182369140734849</c:v>
                </c:pt>
                <c:pt idx="2361">
                  <c:v>99.180770582910924</c:v>
                </c:pt>
                <c:pt idx="2362">
                  <c:v>99.178970631975318</c:v>
                </c:pt>
                <c:pt idx="2363">
                  <c:v>99.177674163818907</c:v>
                </c:pt>
                <c:pt idx="2364">
                  <c:v>99.176314760315094</c:v>
                </c:pt>
                <c:pt idx="2365">
                  <c:v>99.174854660255448</c:v>
                </c:pt>
                <c:pt idx="2366">
                  <c:v>99.172777793791298</c:v>
                </c:pt>
                <c:pt idx="2367">
                  <c:v>99.171229584245282</c:v>
                </c:pt>
                <c:pt idx="2368">
                  <c:v>99.169039434155806</c:v>
                </c:pt>
                <c:pt idx="2369">
                  <c:v>99.167440876331881</c:v>
                </c:pt>
                <c:pt idx="2370">
                  <c:v>99.16536400986773</c:v>
                </c:pt>
                <c:pt idx="2371">
                  <c:v>99.163715103765895</c:v>
                </c:pt>
                <c:pt idx="2372">
                  <c:v>99.161487192467987</c:v>
                </c:pt>
                <c:pt idx="2373">
                  <c:v>99.158579579418159</c:v>
                </c:pt>
                <c:pt idx="2374">
                  <c:v>99.156590822440364</c:v>
                </c:pt>
                <c:pt idx="2375">
                  <c:v>99.153884602502217</c:v>
                </c:pt>
                <c:pt idx="2376">
                  <c:v>99.151707039482218</c:v>
                </c:pt>
                <c:pt idx="2377">
                  <c:v>99.149768630782347</c:v>
                </c:pt>
                <c:pt idx="2378">
                  <c:v>99.147968679846741</c:v>
                </c:pt>
                <c:pt idx="2379">
                  <c:v>99.146810669454609</c:v>
                </c:pt>
                <c:pt idx="2380">
                  <c:v>99.145010718519003</c:v>
                </c:pt>
                <c:pt idx="2381">
                  <c:v>99.143173006374965</c:v>
                </c:pt>
                <c:pt idx="2382">
                  <c:v>99.141335294230927</c:v>
                </c:pt>
                <c:pt idx="2383">
                  <c:v>99.140366089880985</c:v>
                </c:pt>
                <c:pt idx="2384">
                  <c:v>99.13823887513891</c:v>
                </c:pt>
                <c:pt idx="2385">
                  <c:v>99.137168974233134</c:v>
                </c:pt>
                <c:pt idx="2386">
                  <c:v>99.135381610367006</c:v>
                </c:pt>
                <c:pt idx="2387">
                  <c:v>99.132952305957417</c:v>
                </c:pt>
                <c:pt idx="2388">
                  <c:v>99.130145389463436</c:v>
                </c:pt>
                <c:pt idx="2389">
                  <c:v>99.127527279011645</c:v>
                </c:pt>
                <c:pt idx="2390">
                  <c:v>99.125349715991661</c:v>
                </c:pt>
                <c:pt idx="2391">
                  <c:v>99.122391754663923</c:v>
                </c:pt>
                <c:pt idx="2392">
                  <c:v>99.120314888199758</c:v>
                </c:pt>
                <c:pt idx="2393">
                  <c:v>99.117885583790169</c:v>
                </c:pt>
                <c:pt idx="2394">
                  <c:v>99.115368169894225</c:v>
                </c:pt>
                <c:pt idx="2395">
                  <c:v>99.112032596482095</c:v>
                </c:pt>
                <c:pt idx="2396">
                  <c:v>99.109213092918637</c:v>
                </c:pt>
                <c:pt idx="2397">
                  <c:v>99.106267718660376</c:v>
                </c:pt>
                <c:pt idx="2398">
                  <c:v>99.103649608208585</c:v>
                </c:pt>
                <c:pt idx="2399">
                  <c:v>99.100011945128941</c:v>
                </c:pt>
                <c:pt idx="2400">
                  <c:v>99.097053983801203</c:v>
                </c:pt>
                <c:pt idx="2401">
                  <c:v>99.094146370751375</c:v>
                </c:pt>
                <c:pt idx="2402">
                  <c:v>99.091780001689173</c:v>
                </c:pt>
                <c:pt idx="2403">
                  <c:v>99.089061194681548</c:v>
                </c:pt>
                <c:pt idx="2404">
                  <c:v>99.086354974743401</c:v>
                </c:pt>
                <c:pt idx="2405">
                  <c:v>99.083976018611722</c:v>
                </c:pt>
                <c:pt idx="2406">
                  <c:v>99.081169102117741</c:v>
                </c:pt>
                <c:pt idx="2407">
                  <c:v>99.078840494263986</c:v>
                </c:pt>
                <c:pt idx="2408">
                  <c:v>99.076813976077744</c:v>
                </c:pt>
                <c:pt idx="2409">
                  <c:v>99.075454572573932</c:v>
                </c:pt>
                <c:pt idx="2410">
                  <c:v>99.073755318194173</c:v>
                </c:pt>
                <c:pt idx="2411">
                  <c:v>99.072395914690361</c:v>
                </c:pt>
                <c:pt idx="2412">
                  <c:v>99.070268699948272</c:v>
                </c:pt>
                <c:pt idx="2413">
                  <c:v>99.06838063952631</c:v>
                </c:pt>
                <c:pt idx="2414">
                  <c:v>99.067121932578331</c:v>
                </c:pt>
                <c:pt idx="2415">
                  <c:v>99.065473026476496</c:v>
                </c:pt>
                <c:pt idx="2416">
                  <c:v>99.063194766900665</c:v>
                </c:pt>
                <c:pt idx="2417">
                  <c:v>99.060815810769</c:v>
                </c:pt>
                <c:pt idx="2418">
                  <c:v>99.058399093428889</c:v>
                </c:pt>
                <c:pt idx="2419">
                  <c:v>99.055101281225191</c:v>
                </c:pt>
                <c:pt idx="2420">
                  <c:v>99.051954513855264</c:v>
                </c:pt>
                <c:pt idx="2421">
                  <c:v>99.048996552527527</c:v>
                </c:pt>
                <c:pt idx="2422">
                  <c:v>99.045900133435509</c:v>
                </c:pt>
                <c:pt idx="2423">
                  <c:v>99.042652669509735</c:v>
                </c:pt>
                <c:pt idx="2424">
                  <c:v>99.038398240025572</c:v>
                </c:pt>
                <c:pt idx="2425">
                  <c:v>99.03552838818419</c:v>
                </c:pt>
                <c:pt idx="2426">
                  <c:v>99.032532665648006</c:v>
                </c:pt>
                <c:pt idx="2427">
                  <c:v>99.029625052598178</c:v>
                </c:pt>
                <c:pt idx="2428">
                  <c:v>99.0261887826302</c:v>
                </c:pt>
                <c:pt idx="2429">
                  <c:v>99.023520323900485</c:v>
                </c:pt>
                <c:pt idx="2430">
                  <c:v>99.019794551334485</c:v>
                </c:pt>
                <c:pt idx="2431">
                  <c:v>99.016156888254841</c:v>
                </c:pt>
                <c:pt idx="2432">
                  <c:v>99.012770966564801</c:v>
                </c:pt>
                <c:pt idx="2433">
                  <c:v>99.009523502639027</c:v>
                </c:pt>
                <c:pt idx="2434">
                  <c:v>99.006804695631402</c:v>
                </c:pt>
                <c:pt idx="2435">
                  <c:v>99.003078923065402</c:v>
                </c:pt>
                <c:pt idx="2436">
                  <c:v>98.999390911707849</c:v>
                </c:pt>
                <c:pt idx="2437">
                  <c:v>98.996244144337908</c:v>
                </c:pt>
                <c:pt idx="2438">
                  <c:v>98.993575685608207</c:v>
                </c:pt>
                <c:pt idx="2439">
                  <c:v>98.989900261320116</c:v>
                </c:pt>
                <c:pt idx="2440">
                  <c:v>98.987332499146248</c:v>
                </c:pt>
                <c:pt idx="2441">
                  <c:v>98.983946577456209</c:v>
                </c:pt>
                <c:pt idx="2442">
                  <c:v>98.980447372140844</c:v>
                </c:pt>
                <c:pt idx="2443">
                  <c:v>98.97672159957483</c:v>
                </c:pt>
                <c:pt idx="2444">
                  <c:v>98.972756672688718</c:v>
                </c:pt>
                <c:pt idx="2445">
                  <c:v>98.96906866133115</c:v>
                </c:pt>
                <c:pt idx="2446">
                  <c:v>98.965972242239133</c:v>
                </c:pt>
                <c:pt idx="2447">
                  <c:v>98.96141572308747</c:v>
                </c:pt>
                <c:pt idx="2448">
                  <c:v>98.957199054811753</c:v>
                </c:pt>
                <c:pt idx="2449">
                  <c:v>98.953422933967829</c:v>
                </c:pt>
                <c:pt idx="2450">
                  <c:v>98.949697161401829</c:v>
                </c:pt>
                <c:pt idx="2451">
                  <c:v>98.945820344002072</c:v>
                </c:pt>
                <c:pt idx="2452">
                  <c:v>98.941654024004265</c:v>
                </c:pt>
                <c:pt idx="2453">
                  <c:v>98.937777206604508</c:v>
                </c:pt>
                <c:pt idx="2454">
                  <c:v>98.934290588358621</c:v>
                </c:pt>
                <c:pt idx="2455">
                  <c:v>98.931043124432861</c:v>
                </c:pt>
                <c:pt idx="2456">
                  <c:v>98.926536953559108</c:v>
                </c:pt>
                <c:pt idx="2457">
                  <c:v>98.923188793077486</c:v>
                </c:pt>
                <c:pt idx="2458">
                  <c:v>98.919513368789396</c:v>
                </c:pt>
                <c:pt idx="2459">
                  <c:v>98.915485506555868</c:v>
                </c:pt>
                <c:pt idx="2460">
                  <c:v>98.911369534835984</c:v>
                </c:pt>
                <c:pt idx="2461">
                  <c:v>98.907694110547894</c:v>
                </c:pt>
                <c:pt idx="2462">
                  <c:v>98.903867641426046</c:v>
                </c:pt>
                <c:pt idx="2463">
                  <c:v>98.89999082402629</c:v>
                </c:pt>
                <c:pt idx="2464">
                  <c:v>98.896013310070686</c:v>
                </c:pt>
                <c:pt idx="2465">
                  <c:v>98.892048383184573</c:v>
                </c:pt>
                <c:pt idx="2466">
                  <c:v>98.888851267536722</c:v>
                </c:pt>
                <c:pt idx="2467">
                  <c:v>98.885213604457078</c:v>
                </c:pt>
                <c:pt idx="2468">
                  <c:v>98.880858478417096</c:v>
                </c:pt>
                <c:pt idx="2469">
                  <c:v>98.877321511893285</c:v>
                </c:pt>
                <c:pt idx="2470">
                  <c:v>98.872664296185789</c:v>
                </c:pt>
                <c:pt idx="2471">
                  <c:v>98.868548324465905</c:v>
                </c:pt>
                <c:pt idx="2472">
                  <c:v>98.864193198425923</c:v>
                </c:pt>
                <c:pt idx="2473">
                  <c:v>98.859397524954147</c:v>
                </c:pt>
                <c:pt idx="2474">
                  <c:v>98.854941702358317</c:v>
                </c:pt>
                <c:pt idx="2475">
                  <c:v>98.850095680608618</c:v>
                </c:pt>
                <c:pt idx="2476">
                  <c:v>98.845300007136828</c:v>
                </c:pt>
                <c:pt idx="2477">
                  <c:v>98.840504333665038</c:v>
                </c:pt>
                <c:pt idx="2478">
                  <c:v>98.835796769679618</c:v>
                </c:pt>
                <c:pt idx="2479">
                  <c:v>98.831441643639636</c:v>
                </c:pt>
                <c:pt idx="2480">
                  <c:v>98.826444577056179</c:v>
                </c:pt>
                <c:pt idx="2481">
                  <c:v>98.820780395790294</c:v>
                </c:pt>
                <c:pt idx="2482">
                  <c:v>98.816135767152261</c:v>
                </c:pt>
                <c:pt idx="2483">
                  <c:v>98.812447755794693</c:v>
                </c:pt>
                <c:pt idx="2484">
                  <c:v>98.807752778878751</c:v>
                </c:pt>
                <c:pt idx="2485">
                  <c:v>98.802327751932978</c:v>
                </c:pt>
                <c:pt idx="2486">
                  <c:v>98.796663570667093</c:v>
                </c:pt>
                <c:pt idx="2487">
                  <c:v>98.79103715060964</c:v>
                </c:pt>
                <c:pt idx="2488">
                  <c:v>98.785763168497624</c:v>
                </c:pt>
                <c:pt idx="2489">
                  <c:v>98.780086400162261</c:v>
                </c:pt>
                <c:pt idx="2490">
                  <c:v>98.775869731886559</c:v>
                </c:pt>
                <c:pt idx="2491">
                  <c:v>98.771703411888765</c:v>
                </c:pt>
                <c:pt idx="2492">
                  <c:v>98.767247589292936</c:v>
                </c:pt>
                <c:pt idx="2493">
                  <c:v>98.76245191582116</c:v>
                </c:pt>
                <c:pt idx="2494">
                  <c:v>98.756938779389031</c:v>
                </c:pt>
                <c:pt idx="2495">
                  <c:v>98.752281563681521</c:v>
                </c:pt>
                <c:pt idx="2496">
                  <c:v>98.748505442837597</c:v>
                </c:pt>
                <c:pt idx="2497">
                  <c:v>98.743948923685934</c:v>
                </c:pt>
                <c:pt idx="2498">
                  <c:v>98.739392404534271</c:v>
                </c:pt>
                <c:pt idx="2499">
                  <c:v>98.733879268102143</c:v>
                </c:pt>
                <c:pt idx="2500">
                  <c:v>98.72859269892065</c:v>
                </c:pt>
                <c:pt idx="2501">
                  <c:v>98.722928517654765</c:v>
                </c:pt>
                <c:pt idx="2502">
                  <c:v>98.717792993307029</c:v>
                </c:pt>
                <c:pt idx="2503">
                  <c:v>98.711738612887274</c:v>
                </c:pt>
                <c:pt idx="2504">
                  <c:v>98.706993287693408</c:v>
                </c:pt>
                <c:pt idx="2505">
                  <c:v>98.702197614221632</c:v>
                </c:pt>
                <c:pt idx="2506">
                  <c:v>98.696571194164179</c:v>
                </c:pt>
                <c:pt idx="2507">
                  <c:v>98.691095818940482</c:v>
                </c:pt>
                <c:pt idx="2508">
                  <c:v>98.686161687704427</c:v>
                </c:pt>
                <c:pt idx="2509">
                  <c:v>98.681315665954727</c:v>
                </c:pt>
                <c:pt idx="2510">
                  <c:v>98.676318599371271</c:v>
                </c:pt>
                <c:pt idx="2511">
                  <c:v>98.670943920703408</c:v>
                </c:pt>
                <c:pt idx="2512">
                  <c:v>98.664839192005729</c:v>
                </c:pt>
                <c:pt idx="2513">
                  <c:v>98.659074314184011</c:v>
                </c:pt>
                <c:pt idx="2514">
                  <c:v>98.653259088084368</c:v>
                </c:pt>
                <c:pt idx="2515">
                  <c:v>98.646915205066577</c:v>
                </c:pt>
                <c:pt idx="2516">
                  <c:v>98.640281819450749</c:v>
                </c:pt>
                <c:pt idx="2517">
                  <c:v>98.634126742475161</c:v>
                </c:pt>
                <c:pt idx="2518">
                  <c:v>98.627883556013202</c:v>
                </c:pt>
                <c:pt idx="2519">
                  <c:v>98.621829175593447</c:v>
                </c:pt>
                <c:pt idx="2520">
                  <c:v>98.615283899463975</c:v>
                </c:pt>
                <c:pt idx="2521">
                  <c:v>98.609040713002017</c:v>
                </c:pt>
                <c:pt idx="2522">
                  <c:v>98.602784939470581</c:v>
                </c:pt>
                <c:pt idx="2523">
                  <c:v>98.596340359896956</c:v>
                </c:pt>
                <c:pt idx="2524">
                  <c:v>98.589656626003219</c:v>
                </c:pt>
                <c:pt idx="2525">
                  <c:v>98.583262394707518</c:v>
                </c:pt>
                <c:pt idx="2526">
                  <c:v>98.577938064317578</c:v>
                </c:pt>
                <c:pt idx="2527">
                  <c:v>98.572513037371806</c:v>
                </c:pt>
                <c:pt idx="2528">
                  <c:v>98.565967761242334</c:v>
                </c:pt>
                <c:pt idx="2529">
                  <c:v>98.559233679070672</c:v>
                </c:pt>
                <c:pt idx="2530">
                  <c:v>98.553279995206751</c:v>
                </c:pt>
                <c:pt idx="2531">
                  <c:v>98.547364072551275</c:v>
                </c:pt>
                <c:pt idx="2532">
                  <c:v>98.541020189533498</c:v>
                </c:pt>
                <c:pt idx="2533">
                  <c:v>98.535016157391667</c:v>
                </c:pt>
                <c:pt idx="2534">
                  <c:v>98.529049886458267</c:v>
                </c:pt>
                <c:pt idx="2535">
                  <c:v>98.522076649966493</c:v>
                </c:pt>
                <c:pt idx="2536">
                  <c:v>98.514323015166966</c:v>
                </c:pt>
                <c:pt idx="2537">
                  <c:v>98.507588932995304</c:v>
                </c:pt>
                <c:pt idx="2538">
                  <c:v>98.500326193905494</c:v>
                </c:pt>
                <c:pt idx="2539">
                  <c:v>98.494120768651982</c:v>
                </c:pt>
                <c:pt idx="2540">
                  <c:v>98.487638427869925</c:v>
                </c:pt>
                <c:pt idx="2541">
                  <c:v>98.480954693976187</c:v>
                </c:pt>
                <c:pt idx="2542">
                  <c:v>98.474019218692845</c:v>
                </c:pt>
                <c:pt idx="2543">
                  <c:v>98.466945285645238</c:v>
                </c:pt>
                <c:pt idx="2544">
                  <c:v>98.460123093987221</c:v>
                </c:pt>
                <c:pt idx="2545">
                  <c:v>98.453527469579825</c:v>
                </c:pt>
                <c:pt idx="2546">
                  <c:v>98.448102442634053</c:v>
                </c:pt>
                <c:pt idx="2547">
                  <c:v>98.441280250976035</c:v>
                </c:pt>
                <c:pt idx="2548">
                  <c:v>98.435263631764712</c:v>
                </c:pt>
                <c:pt idx="2549">
                  <c:v>98.428240046995015</c:v>
                </c:pt>
                <c:pt idx="2550">
                  <c:v>98.42092695962728</c:v>
                </c:pt>
                <c:pt idx="2551">
                  <c:v>98.413425066217357</c:v>
                </c:pt>
                <c:pt idx="2552">
                  <c:v>98.406388894378182</c:v>
                </c:pt>
                <c:pt idx="2553">
                  <c:v>98.399617050998074</c:v>
                </c:pt>
                <c:pt idx="2554">
                  <c:v>98.392593466228377</c:v>
                </c:pt>
                <c:pt idx="2555">
                  <c:v>98.386148886654752</c:v>
                </c:pt>
                <c:pt idx="2556">
                  <c:v>98.378055400979278</c:v>
                </c:pt>
                <c:pt idx="2557">
                  <c:v>98.370352114457674</c:v>
                </c:pt>
                <c:pt idx="2558">
                  <c:v>98.36269917621398</c:v>
                </c:pt>
                <c:pt idx="2559">
                  <c:v>98.355574894888449</c:v>
                </c:pt>
                <c:pt idx="2560">
                  <c:v>98.348312155798638</c:v>
                </c:pt>
                <c:pt idx="2561">
                  <c:v>98.341477377071143</c:v>
                </c:pt>
                <c:pt idx="2562">
                  <c:v>98.333925135383296</c:v>
                </c:pt>
                <c:pt idx="2563">
                  <c:v>98.326662396293486</c:v>
                </c:pt>
                <c:pt idx="2564">
                  <c:v>98.319298960647828</c:v>
                </c:pt>
                <c:pt idx="2565">
                  <c:v>98.31193552500217</c:v>
                </c:pt>
                <c:pt idx="2566">
                  <c:v>98.305151094552585</c:v>
                </c:pt>
                <c:pt idx="2567">
                  <c:v>98.298026813227054</c:v>
                </c:pt>
                <c:pt idx="2568">
                  <c:v>98.291003228457356</c:v>
                </c:pt>
                <c:pt idx="2569">
                  <c:v>98.283299941935752</c:v>
                </c:pt>
                <c:pt idx="2570">
                  <c:v>98.275156107982355</c:v>
                </c:pt>
                <c:pt idx="2571">
                  <c:v>98.267163318862714</c:v>
                </c:pt>
                <c:pt idx="2572">
                  <c:v>98.260001276328737</c:v>
                </c:pt>
                <c:pt idx="2573">
                  <c:v>98.251958138931187</c:v>
                </c:pt>
                <c:pt idx="2574">
                  <c:v>98.244066046367379</c:v>
                </c:pt>
                <c:pt idx="2575">
                  <c:v>98.235532013260112</c:v>
                </c:pt>
                <c:pt idx="2576">
                  <c:v>98.226230168914583</c:v>
                </c:pt>
                <c:pt idx="2577">
                  <c:v>98.21712971768072</c:v>
                </c:pt>
                <c:pt idx="2578">
                  <c:v>98.208205485419583</c:v>
                </c:pt>
                <c:pt idx="2579">
                  <c:v>98.200023890257754</c:v>
                </c:pt>
                <c:pt idx="2580">
                  <c:v>98.191880056304356</c:v>
                </c:pt>
                <c:pt idx="2581">
                  <c:v>98.18340895854449</c:v>
                </c:pt>
                <c:pt idx="2582">
                  <c:v>98.173956069365204</c:v>
                </c:pt>
                <c:pt idx="2583">
                  <c:v>98.164326961213206</c:v>
                </c:pt>
                <c:pt idx="2584">
                  <c:v>98.154823723755996</c:v>
                </c:pt>
                <c:pt idx="2585">
                  <c:v>98.146151232884463</c:v>
                </c:pt>
                <c:pt idx="2586">
                  <c:v>98.138070334278467</c:v>
                </c:pt>
                <c:pt idx="2587">
                  <c:v>98.129737694282881</c:v>
                </c:pt>
                <c:pt idx="2588">
                  <c:v>98.120725352535388</c:v>
                </c:pt>
                <c:pt idx="2589">
                  <c:v>98.111473856467768</c:v>
                </c:pt>
                <c:pt idx="2590">
                  <c:v>98.102071315566391</c:v>
                </c:pt>
                <c:pt idx="2591">
                  <c:v>98.092870167776709</c:v>
                </c:pt>
                <c:pt idx="2592">
                  <c:v>98.084336134669442</c:v>
                </c:pt>
                <c:pt idx="2593">
                  <c:v>98.07518533515767</c:v>
                </c:pt>
                <c:pt idx="2594">
                  <c:v>98.066223341688087</c:v>
                </c:pt>
                <c:pt idx="2595">
                  <c:v>98.056531298188688</c:v>
                </c:pt>
                <c:pt idx="2596">
                  <c:v>98.046889602967198</c:v>
                </c:pt>
                <c:pt idx="2597">
                  <c:v>98.037210146537277</c:v>
                </c:pt>
                <c:pt idx="2598">
                  <c:v>98.027367058204121</c:v>
                </c:pt>
                <c:pt idx="2599">
                  <c:v>98.01617715343663</c:v>
                </c:pt>
                <c:pt idx="2600">
                  <c:v>98.004899139182783</c:v>
                </c:pt>
                <c:pt idx="2601">
                  <c:v>97.993746995623738</c:v>
                </c:pt>
                <c:pt idx="2602">
                  <c:v>97.983236792608153</c:v>
                </c:pt>
                <c:pt idx="2603">
                  <c:v>97.973167137024362</c:v>
                </c:pt>
                <c:pt idx="2604">
                  <c:v>97.96284574005098</c:v>
                </c:pt>
                <c:pt idx="2605">
                  <c:v>97.951215287851696</c:v>
                </c:pt>
                <c:pt idx="2606">
                  <c:v>97.939886925319925</c:v>
                </c:pt>
                <c:pt idx="2607">
                  <c:v>97.928256473120641</c:v>
                </c:pt>
                <c:pt idx="2608">
                  <c:v>97.917456767507034</c:v>
                </c:pt>
                <c:pt idx="2609">
                  <c:v>97.908104574883581</c:v>
                </c:pt>
                <c:pt idx="2610">
                  <c:v>97.898072680508221</c:v>
                </c:pt>
                <c:pt idx="2611">
                  <c:v>97.887851980090673</c:v>
                </c:pt>
                <c:pt idx="2612">
                  <c:v>97.877001926199142</c:v>
                </c:pt>
                <c:pt idx="2613">
                  <c:v>97.866441374905634</c:v>
                </c:pt>
                <c:pt idx="2614">
                  <c:v>97.85496196754012</c:v>
                </c:pt>
                <c:pt idx="2615">
                  <c:v>97.844930073164761</c:v>
                </c:pt>
                <c:pt idx="2616">
                  <c:v>97.834898178789402</c:v>
                </c:pt>
                <c:pt idx="2617">
                  <c:v>97.824677478371854</c:v>
                </c:pt>
                <c:pt idx="2618">
                  <c:v>97.813537921882272</c:v>
                </c:pt>
                <c:pt idx="2619">
                  <c:v>97.801957817960897</c:v>
                </c:pt>
                <c:pt idx="2620">
                  <c:v>97.791397266667403</c:v>
                </c:pt>
                <c:pt idx="2621">
                  <c:v>97.779678704981762</c:v>
                </c:pt>
                <c:pt idx="2622">
                  <c:v>97.768778302812308</c:v>
                </c:pt>
                <c:pt idx="2623">
                  <c:v>97.75729889544678</c:v>
                </c:pt>
                <c:pt idx="2624">
                  <c:v>97.745869836359176</c:v>
                </c:pt>
                <c:pt idx="2625">
                  <c:v>97.734478538480005</c:v>
                </c:pt>
                <c:pt idx="2626">
                  <c:v>97.722420125918404</c:v>
                </c:pt>
                <c:pt idx="2627">
                  <c:v>97.710688977163286</c:v>
                </c:pt>
                <c:pt idx="2628">
                  <c:v>97.698970415477646</c:v>
                </c:pt>
                <c:pt idx="2629">
                  <c:v>97.687201505514096</c:v>
                </c:pt>
                <c:pt idx="2630">
                  <c:v>97.674551500686945</c:v>
                </c:pt>
                <c:pt idx="2631">
                  <c:v>97.663562989031135</c:v>
                </c:pt>
                <c:pt idx="2632">
                  <c:v>97.650573133328038</c:v>
                </c:pt>
                <c:pt idx="2633">
                  <c:v>97.638074173334658</c:v>
                </c:pt>
                <c:pt idx="2634">
                  <c:v>97.626305263371094</c:v>
                </c:pt>
                <c:pt idx="2635">
                  <c:v>97.614095805975751</c:v>
                </c:pt>
                <c:pt idx="2636">
                  <c:v>97.601458388218091</c:v>
                </c:pt>
                <c:pt idx="2637">
                  <c:v>97.589009776502621</c:v>
                </c:pt>
                <c:pt idx="2638">
                  <c:v>97.576938776871557</c:v>
                </c:pt>
                <c:pt idx="2639">
                  <c:v>97.563911159960014</c:v>
                </c:pt>
                <c:pt idx="2640">
                  <c:v>97.552192598274374</c:v>
                </c:pt>
                <c:pt idx="2641">
                  <c:v>97.539882444323197</c:v>
                </c:pt>
                <c:pt idx="2642">
                  <c:v>97.527824031761611</c:v>
                </c:pt>
                <c:pt idx="2643">
                  <c:v>97.51585372868638</c:v>
                </c:pt>
                <c:pt idx="2644">
                  <c:v>97.502725415219018</c:v>
                </c:pt>
                <c:pt idx="2645">
                  <c:v>97.489546753473732</c:v>
                </c:pt>
                <c:pt idx="2646">
                  <c:v>97.477148490036186</c:v>
                </c:pt>
                <c:pt idx="2647">
                  <c:v>97.463919480012976</c:v>
                </c:pt>
                <c:pt idx="2648">
                  <c:v>97.451030320865712</c:v>
                </c:pt>
                <c:pt idx="2649">
                  <c:v>97.438871211748278</c:v>
                </c:pt>
                <c:pt idx="2650">
                  <c:v>97.42570513707247</c:v>
                </c:pt>
                <c:pt idx="2651">
                  <c:v>97.411607619255165</c:v>
                </c:pt>
                <c:pt idx="2652">
                  <c:v>97.397698907480049</c:v>
                </c:pt>
                <c:pt idx="2653">
                  <c:v>97.383840543982856</c:v>
                </c:pt>
                <c:pt idx="2654">
                  <c:v>97.370372379639534</c:v>
                </c:pt>
                <c:pt idx="2655">
                  <c:v>97.356576951489728</c:v>
                </c:pt>
                <c:pt idx="2656">
                  <c:v>97.342567543158779</c:v>
                </c:pt>
                <c:pt idx="2657">
                  <c:v>97.329011269329101</c:v>
                </c:pt>
                <c:pt idx="2658">
                  <c:v>97.314372507524155</c:v>
                </c:pt>
                <c:pt idx="2659">
                  <c:v>97.300224641428926</c:v>
                </c:pt>
                <c:pt idx="2660">
                  <c:v>97.285208267539588</c:v>
                </c:pt>
                <c:pt idx="2661">
                  <c:v>97.271312142833949</c:v>
                </c:pt>
                <c:pt idx="2662">
                  <c:v>97.256774077584836</c:v>
                </c:pt>
                <c:pt idx="2663">
                  <c:v>97.241229046777349</c:v>
                </c:pt>
                <c:pt idx="2664">
                  <c:v>97.226011279776344</c:v>
                </c:pt>
                <c:pt idx="2665">
                  <c:v>97.211145950720763</c:v>
                </c:pt>
                <c:pt idx="2666">
                  <c:v>97.195928183719758</c:v>
                </c:pt>
                <c:pt idx="2667">
                  <c:v>97.18038315291227</c:v>
                </c:pt>
                <c:pt idx="2668">
                  <c:v>97.16434722639508</c:v>
                </c:pt>
                <c:pt idx="2669">
                  <c:v>97.148160255044132</c:v>
                </c:pt>
                <c:pt idx="2670">
                  <c:v>97.132904726834681</c:v>
                </c:pt>
                <c:pt idx="2671">
                  <c:v>97.116440839955175</c:v>
                </c:pt>
                <c:pt idx="2672">
                  <c:v>97.1008328738003</c:v>
                </c:pt>
                <c:pt idx="2673">
                  <c:v>97.085476649035016</c:v>
                </c:pt>
                <c:pt idx="2674">
                  <c:v>97.070070075991822</c:v>
                </c:pt>
                <c:pt idx="2675">
                  <c:v>97.054034149474631</c:v>
                </c:pt>
                <c:pt idx="2676">
                  <c:v>97.037368869483444</c:v>
                </c:pt>
                <c:pt idx="2677">
                  <c:v>97.020514783450068</c:v>
                </c:pt>
                <c:pt idx="2678">
                  <c:v>97.004239702612765</c:v>
                </c:pt>
                <c:pt idx="2679">
                  <c:v>96.987335268301464</c:v>
                </c:pt>
                <c:pt idx="2680">
                  <c:v>96.970430833990164</c:v>
                </c:pt>
                <c:pt idx="2681">
                  <c:v>96.952846697926972</c:v>
                </c:pt>
                <c:pt idx="2682">
                  <c:v>96.935161865307933</c:v>
                </c:pt>
                <c:pt idx="2683">
                  <c:v>96.91698613697919</c:v>
                </c:pt>
                <c:pt idx="2684">
                  <c:v>96.898193642245943</c:v>
                </c:pt>
                <c:pt idx="2685">
                  <c:v>96.880168958750957</c:v>
                </c:pt>
                <c:pt idx="2686">
                  <c:v>96.860948503655393</c:v>
                </c:pt>
                <c:pt idx="2687">
                  <c:v>96.84335178052271</c:v>
                </c:pt>
                <c:pt idx="2688">
                  <c:v>96.824848788387484</c:v>
                </c:pt>
                <c:pt idx="2689">
                  <c:v>96.806836691961976</c:v>
                </c:pt>
                <c:pt idx="2690">
                  <c:v>96.787792455839124</c:v>
                </c:pt>
                <c:pt idx="2691">
                  <c:v>96.769528618024026</c:v>
                </c:pt>
                <c:pt idx="2692">
                  <c:v>96.750975277610877</c:v>
                </c:pt>
                <c:pt idx="2693">
                  <c:v>96.73305129067171</c:v>
                </c:pt>
                <c:pt idx="2694">
                  <c:v>96.714548298536485</c:v>
                </c:pt>
                <c:pt idx="2695">
                  <c:v>96.694925057217574</c:v>
                </c:pt>
                <c:pt idx="2696">
                  <c:v>96.6747731589805</c:v>
                </c:pt>
                <c:pt idx="2697">
                  <c:v>96.649196233797667</c:v>
                </c:pt>
                <c:pt idx="2698">
                  <c:v>96.618282391155418</c:v>
                </c:pt>
                <c:pt idx="2699">
                  <c:v>96.581037252564855</c:v>
                </c:pt>
                <c:pt idx="2700">
                  <c:v>96.539474749142741</c:v>
                </c:pt>
                <c:pt idx="2701">
                  <c:v>96.495533289588948</c:v>
                </c:pt>
                <c:pt idx="2702">
                  <c:v>96.448205908345116</c:v>
                </c:pt>
                <c:pt idx="2703">
                  <c:v>96.399028227887754</c:v>
                </c:pt>
                <c:pt idx="2704">
                  <c:v>96.349573631901848</c:v>
                </c:pt>
                <c:pt idx="2705">
                  <c:v>96.299237941052354</c:v>
                </c:pt>
                <c:pt idx="2706">
                  <c:v>96.250400111470952</c:v>
                </c:pt>
                <c:pt idx="2707">
                  <c:v>96.204960790649082</c:v>
                </c:pt>
                <c:pt idx="2708">
                  <c:v>96.165198238162574</c:v>
                </c:pt>
                <c:pt idx="2709">
                  <c:v>96.130797777274438</c:v>
                </c:pt>
                <c:pt idx="2710">
                  <c:v>96.100374830341892</c:v>
                </c:pt>
                <c:pt idx="2711">
                  <c:v>96.07275879990334</c:v>
                </c:pt>
                <c:pt idx="2712">
                  <c:v>96.049069935142455</c:v>
                </c:pt>
                <c:pt idx="2713">
                  <c:v>96.026790822163306</c:v>
                </c:pt>
                <c:pt idx="2714">
                  <c:v>96.005178823866586</c:v>
                </c:pt>
                <c:pt idx="2715">
                  <c:v>95.984687074753566</c:v>
                </c:pt>
                <c:pt idx="2716">
                  <c:v>95.96410721615419</c:v>
                </c:pt>
                <c:pt idx="2717">
                  <c:v>95.944332930001522</c:v>
                </c:pt>
                <c:pt idx="2718">
                  <c:v>95.924520882640408</c:v>
                </c:pt>
                <c:pt idx="2719">
                  <c:v>95.905199730988997</c:v>
                </c:pt>
                <c:pt idx="2720">
                  <c:v>95.886394649186258</c:v>
                </c:pt>
                <c:pt idx="2721">
                  <c:v>95.86799235360688</c:v>
                </c:pt>
                <c:pt idx="2722">
                  <c:v>95.847399907938012</c:v>
                </c:pt>
                <c:pt idx="2723">
                  <c:v>95.827789253688564</c:v>
                </c:pt>
                <c:pt idx="2724">
                  <c:v>95.80777581321577</c:v>
                </c:pt>
                <c:pt idx="2725">
                  <c:v>95.788253268452678</c:v>
                </c:pt>
                <c:pt idx="2726">
                  <c:v>95.768491569369488</c:v>
                </c:pt>
                <c:pt idx="2727">
                  <c:v>95.748427780618783</c:v>
                </c:pt>
                <c:pt idx="2728">
                  <c:v>95.729106628967386</c:v>
                </c:pt>
                <c:pt idx="2729">
                  <c:v>95.70832537725633</c:v>
                </c:pt>
                <c:pt idx="2730">
                  <c:v>95.688362285061444</c:v>
                </c:pt>
                <c:pt idx="2731">
                  <c:v>95.666511132444612</c:v>
                </c:pt>
                <c:pt idx="2732">
                  <c:v>95.646699085083497</c:v>
                </c:pt>
                <c:pt idx="2733">
                  <c:v>95.625867485094531</c:v>
                </c:pt>
                <c:pt idx="2734">
                  <c:v>95.605375735981511</c:v>
                </c:pt>
                <c:pt idx="2735">
                  <c:v>95.584254633394508</c:v>
                </c:pt>
                <c:pt idx="2736">
                  <c:v>95.563284575641248</c:v>
                </c:pt>
                <c:pt idx="2737">
                  <c:v>95.542301930818525</c:v>
                </c:pt>
                <c:pt idx="2738">
                  <c:v>95.520790629077652</c:v>
                </c:pt>
                <c:pt idx="2739">
                  <c:v>95.499770223046482</c:v>
                </c:pt>
                <c:pt idx="2740">
                  <c:v>95.478359617861429</c:v>
                </c:pt>
                <c:pt idx="2741">
                  <c:v>95.457427321316615</c:v>
                </c:pt>
                <c:pt idx="2742">
                  <c:v>95.435148208337466</c:v>
                </c:pt>
                <c:pt idx="2743">
                  <c:v>95.412617353968727</c:v>
                </c:pt>
                <c:pt idx="2744">
                  <c:v>95.390136847877912</c:v>
                </c:pt>
                <c:pt idx="2745">
                  <c:v>95.368298282330557</c:v>
                </c:pt>
                <c:pt idx="2746">
                  <c:v>95.346107278837778</c:v>
                </c:pt>
                <c:pt idx="2747">
                  <c:v>95.323148464106737</c:v>
                </c:pt>
                <c:pt idx="2748">
                  <c:v>95.300328107139961</c:v>
                </c:pt>
                <c:pt idx="2749">
                  <c:v>95.277507750173186</c:v>
                </c:pt>
                <c:pt idx="2750">
                  <c:v>95.254158736288275</c:v>
                </c:pt>
                <c:pt idx="2751">
                  <c:v>95.230029324095611</c:v>
                </c:pt>
                <c:pt idx="2752">
                  <c:v>95.206831355044443</c:v>
                </c:pt>
                <c:pt idx="2753">
                  <c:v>95.184162042911424</c:v>
                </c:pt>
                <c:pt idx="2754">
                  <c:v>95.161001835068703</c:v>
                </c:pt>
                <c:pt idx="2755">
                  <c:v>95.137124164265643</c:v>
                </c:pt>
                <c:pt idx="2756">
                  <c:v>95.113384951226848</c:v>
                </c:pt>
                <c:pt idx="2757">
                  <c:v>95.090514245982149</c:v>
                </c:pt>
                <c:pt idx="2758">
                  <c:v>95.066145679469358</c:v>
                </c:pt>
                <c:pt idx="2759">
                  <c:v>95.041877809512414</c:v>
                </c:pt>
                <c:pt idx="2760">
                  <c:v>95.017949790431416</c:v>
                </c:pt>
                <c:pt idx="2761">
                  <c:v>94.994701473102339</c:v>
                </c:pt>
                <c:pt idx="2762">
                  <c:v>94.970672757465508</c:v>
                </c:pt>
                <c:pt idx="2763">
                  <c:v>94.946052449563126</c:v>
                </c:pt>
                <c:pt idx="2764">
                  <c:v>94.921255922688033</c:v>
                </c:pt>
                <c:pt idx="2765">
                  <c:v>94.896887356175242</c:v>
                </c:pt>
                <c:pt idx="2766">
                  <c:v>94.872090829300149</c:v>
                </c:pt>
                <c:pt idx="2767">
                  <c:v>94.846652361881581</c:v>
                </c:pt>
                <c:pt idx="2768">
                  <c:v>94.822434840202561</c:v>
                </c:pt>
                <c:pt idx="2769">
                  <c:v>94.798255079731987</c:v>
                </c:pt>
                <c:pt idx="2770">
                  <c:v>94.77393686149712</c:v>
                </c:pt>
                <c:pt idx="2771">
                  <c:v>94.74946759842851</c:v>
                </c:pt>
                <c:pt idx="2772">
                  <c:v>94.724620723275507</c:v>
                </c:pt>
                <c:pt idx="2773">
                  <c:v>94.699383648968634</c:v>
                </c:pt>
                <c:pt idx="2774">
                  <c:v>94.674574535024064</c:v>
                </c:pt>
                <c:pt idx="2775">
                  <c:v>94.649538853828858</c:v>
                </c:pt>
                <c:pt idx="2776">
                  <c:v>94.623911580368102</c:v>
                </c:pt>
                <c:pt idx="2777">
                  <c:v>94.597604605155439</c:v>
                </c:pt>
                <c:pt idx="2778">
                  <c:v>94.57061792819087</c:v>
                </c:pt>
                <c:pt idx="2779">
                  <c:v>94.543920753824338</c:v>
                </c:pt>
                <c:pt idx="2780">
                  <c:v>94.516707509609134</c:v>
                </c:pt>
                <c:pt idx="2781">
                  <c:v>94.489330633490695</c:v>
                </c:pt>
                <c:pt idx="2782">
                  <c:v>94.460896443535958</c:v>
                </c:pt>
                <c:pt idx="2783">
                  <c:v>94.432550363067577</c:v>
                </c:pt>
                <c:pt idx="2784">
                  <c:v>94.403247665318744</c:v>
                </c:pt>
                <c:pt idx="2785">
                  <c:v>94.374033077056254</c:v>
                </c:pt>
                <c:pt idx="2786">
                  <c:v>94.344239483597704</c:v>
                </c:pt>
                <c:pt idx="2787">
                  <c:v>94.313917233221005</c:v>
                </c:pt>
                <c:pt idx="2788">
                  <c:v>94.283494286288473</c:v>
                </c:pt>
                <c:pt idx="2789">
                  <c:v>94.252152483283908</c:v>
                </c:pt>
                <c:pt idx="2790">
                  <c:v>94.220810680279342</c:v>
                </c:pt>
                <c:pt idx="2791">
                  <c:v>94.188977981565074</c:v>
                </c:pt>
                <c:pt idx="2792">
                  <c:v>94.157976029436469</c:v>
                </c:pt>
                <c:pt idx="2793">
                  <c:v>94.127162883350067</c:v>
                </c:pt>
                <c:pt idx="2794">
                  <c:v>94.096311976055219</c:v>
                </c:pt>
                <c:pt idx="2795">
                  <c:v>94.065108630814947</c:v>
                </c:pt>
                <c:pt idx="2796">
                  <c:v>94.033817176088306</c:v>
                </c:pt>
                <c:pt idx="2797">
                  <c:v>94.00247537308374</c:v>
                </c:pt>
                <c:pt idx="2798">
                  <c:v>93.971272027843469</c:v>
                </c:pt>
                <c:pt idx="2799">
                  <c:v>93.940660274868748</c:v>
                </c:pt>
                <c:pt idx="2800">
                  <c:v>93.909607974462219</c:v>
                </c:pt>
                <c:pt idx="2801">
                  <c:v>93.878354280944009</c:v>
                </c:pt>
                <c:pt idx="2802">
                  <c:v>93.84730198053748</c:v>
                </c:pt>
                <c:pt idx="2803">
                  <c:v>93.814902863696616</c:v>
                </c:pt>
                <c:pt idx="2804">
                  <c:v>93.781811458034369</c:v>
                </c:pt>
                <c:pt idx="2805">
                  <c:v>93.747851544578026</c:v>
                </c:pt>
                <c:pt idx="2806">
                  <c:v>93.714369939761923</c:v>
                </c:pt>
                <c:pt idx="2807">
                  <c:v>93.681089728057486</c:v>
                </c:pt>
                <c:pt idx="2808">
                  <c:v>93.647230511156977</c:v>
                </c:pt>
                <c:pt idx="2809">
                  <c:v>93.613471990812315</c:v>
                </c:pt>
                <c:pt idx="2810">
                  <c:v>93.579260335966381</c:v>
                </c:pt>
                <c:pt idx="2811">
                  <c:v>93.545501815621705</c:v>
                </c:pt>
                <c:pt idx="2812">
                  <c:v>93.510283195217397</c:v>
                </c:pt>
                <c:pt idx="2813">
                  <c:v>93.476512087803243</c:v>
                </c:pt>
                <c:pt idx="2814">
                  <c:v>93.441734014830715</c:v>
                </c:pt>
                <c:pt idx="2815">
                  <c:v>93.407144747900389</c:v>
                </c:pt>
                <c:pt idx="2816">
                  <c:v>93.37255548097005</c:v>
                </c:pt>
                <c:pt idx="2817">
                  <c:v>93.339375965821446</c:v>
                </c:pt>
                <c:pt idx="2818">
                  <c:v>93.30657406275725</c:v>
                </c:pt>
                <c:pt idx="2819">
                  <c:v>93.271896686340568</c:v>
                </c:pt>
                <c:pt idx="2820">
                  <c:v>93.238276623760171</c:v>
                </c:pt>
                <c:pt idx="2821">
                  <c:v>93.204845367221978</c:v>
                </c:pt>
                <c:pt idx="2822">
                  <c:v>93.172332966755803</c:v>
                </c:pt>
                <c:pt idx="2823">
                  <c:v>93.139833153359106</c:v>
                </c:pt>
                <c:pt idx="2824">
                  <c:v>93.108340305520798</c:v>
                </c:pt>
                <c:pt idx="2825">
                  <c:v>93.077627855990229</c:v>
                </c:pt>
                <c:pt idx="2826">
                  <c:v>93.047154560779774</c:v>
                </c:pt>
                <c:pt idx="2827">
                  <c:v>93.016492459527129</c:v>
                </c:pt>
                <c:pt idx="2828">
                  <c:v>92.986459711748466</c:v>
                </c:pt>
                <c:pt idx="2829">
                  <c:v>92.956477312247728</c:v>
                </c:pt>
                <c:pt idx="2830">
                  <c:v>92.926734067067102</c:v>
                </c:pt>
                <c:pt idx="2831">
                  <c:v>92.896499926176759</c:v>
                </c:pt>
                <c:pt idx="2832">
                  <c:v>92.867386034470115</c:v>
                </c:pt>
                <c:pt idx="2833">
                  <c:v>92.838322491041396</c:v>
                </c:pt>
                <c:pt idx="2834">
                  <c:v>92.808768051902959</c:v>
                </c:pt>
                <c:pt idx="2835">
                  <c:v>92.779415005876203</c:v>
                </c:pt>
                <c:pt idx="2836">
                  <c:v>92.750150069335803</c:v>
                </c:pt>
                <c:pt idx="2837">
                  <c:v>92.720746675031123</c:v>
                </c:pt>
                <c:pt idx="2838">
                  <c:v>92.689883180666797</c:v>
                </c:pt>
                <c:pt idx="2839">
                  <c:v>92.658981925094039</c:v>
                </c:pt>
                <c:pt idx="2840">
                  <c:v>92.627400967769375</c:v>
                </c:pt>
                <c:pt idx="2841">
                  <c:v>92.595668965610955</c:v>
                </c:pt>
                <c:pt idx="2842">
                  <c:v>92.562187360794837</c:v>
                </c:pt>
                <c:pt idx="2843">
                  <c:v>92.526968740390515</c:v>
                </c:pt>
                <c:pt idx="2844">
                  <c:v>92.490831263914174</c:v>
                </c:pt>
                <c:pt idx="2845">
                  <c:v>92.454794483993666</c:v>
                </c:pt>
                <c:pt idx="2846">
                  <c:v>92.416857056581733</c:v>
                </c:pt>
                <c:pt idx="2847">
                  <c:v>92.376603608385523</c:v>
                </c:pt>
                <c:pt idx="2848">
                  <c:v>92.334839711851743</c:v>
                </c:pt>
                <c:pt idx="2849">
                  <c:v>92.292358352357624</c:v>
                </c:pt>
                <c:pt idx="2850">
                  <c:v>92.249096594555738</c:v>
                </c:pt>
                <c:pt idx="2851">
                  <c:v>92.202788765939758</c:v>
                </c:pt>
                <c:pt idx="2852">
                  <c:v>92.156669743365967</c:v>
                </c:pt>
                <c:pt idx="2853">
                  <c:v>92.110160521638321</c:v>
                </c:pt>
                <c:pt idx="2854">
                  <c:v>92.067339311268242</c:v>
                </c:pt>
                <c:pt idx="2855">
                  <c:v>92.024417404342316</c:v>
                </c:pt>
                <c:pt idx="2856">
                  <c:v>91.9850324639402</c:v>
                </c:pt>
                <c:pt idx="2857">
                  <c:v>91.94811458915612</c:v>
                </c:pt>
                <c:pt idx="2858">
                  <c:v>91.912656814431685</c:v>
                </c:pt>
                <c:pt idx="2859">
                  <c:v>91.879426951005172</c:v>
                </c:pt>
                <c:pt idx="2860">
                  <c:v>91.84749355573507</c:v>
                </c:pt>
                <c:pt idx="2861">
                  <c:v>91.818631405418017</c:v>
                </c:pt>
                <c:pt idx="2862">
                  <c:v>91.789316120599693</c:v>
                </c:pt>
                <c:pt idx="2863">
                  <c:v>91.761460935841015</c:v>
                </c:pt>
                <c:pt idx="2864">
                  <c:v>91.731616994104542</c:v>
                </c:pt>
                <c:pt idx="2865">
                  <c:v>91.700224842822067</c:v>
                </c:pt>
                <c:pt idx="2866">
                  <c:v>91.667536223383181</c:v>
                </c:pt>
                <c:pt idx="2867">
                  <c:v>91.633765115969027</c:v>
                </c:pt>
                <c:pt idx="2868">
                  <c:v>91.599075152482854</c:v>
                </c:pt>
                <c:pt idx="2869">
                  <c:v>91.56274886996431</c:v>
                </c:pt>
                <c:pt idx="2870">
                  <c:v>91.525251989984156</c:v>
                </c:pt>
                <c:pt idx="2871">
                  <c:v>91.487704761726079</c:v>
                </c:pt>
                <c:pt idx="2872">
                  <c:v>91.450837235219922</c:v>
                </c:pt>
                <c:pt idx="2873">
                  <c:v>91.413101200919655</c:v>
                </c:pt>
                <c:pt idx="2874">
                  <c:v>91.374635116589559</c:v>
                </c:pt>
                <c:pt idx="2875">
                  <c:v>91.336219380537372</c:v>
                </c:pt>
                <c:pt idx="2876">
                  <c:v>91.297325335844974</c:v>
                </c:pt>
                <c:pt idx="2877">
                  <c:v>91.257701241122746</c:v>
                </c:pt>
                <c:pt idx="2878">
                  <c:v>91.217775056733004</c:v>
                </c:pt>
                <c:pt idx="2879">
                  <c:v>91.178881012040605</c:v>
                </c:pt>
                <c:pt idx="2880">
                  <c:v>91.138665325052827</c:v>
                </c:pt>
                <c:pt idx="2881">
                  <c:v>91.098512573412449</c:v>
                </c:pt>
                <c:pt idx="2882">
                  <c:v>91.056849373434503</c:v>
                </c:pt>
                <c:pt idx="2883">
                  <c:v>91.015425327776668</c:v>
                </c:pt>
                <c:pt idx="2884">
                  <c:v>90.973472625200699</c:v>
                </c:pt>
                <c:pt idx="2885">
                  <c:v>90.931910121778586</c:v>
                </c:pt>
                <c:pt idx="2886">
                  <c:v>90.888270751892321</c:v>
                </c:pt>
                <c:pt idx="2887">
                  <c:v>90.845008994090435</c:v>
                </c:pt>
                <c:pt idx="2888">
                  <c:v>90.802426938040469</c:v>
                </c:pt>
                <c:pt idx="2889">
                  <c:v>90.759215528516521</c:v>
                </c:pt>
                <c:pt idx="2890">
                  <c:v>90.716671233674987</c:v>
                </c:pt>
                <c:pt idx="2891">
                  <c:v>90.672352162036816</c:v>
                </c:pt>
                <c:pt idx="2892">
                  <c:v>90.628851249914831</c:v>
                </c:pt>
                <c:pt idx="2893">
                  <c:v>90.58540068607077</c:v>
                </c:pt>
                <c:pt idx="2894">
                  <c:v>90.542038231713065</c:v>
                </c:pt>
                <c:pt idx="2895">
                  <c:v>90.4972786126431</c:v>
                </c:pt>
                <c:pt idx="2896">
                  <c:v>90.452707799615339</c:v>
                </c:pt>
                <c:pt idx="2897">
                  <c:v>90.406639125319472</c:v>
                </c:pt>
                <c:pt idx="2898">
                  <c:v>90.361250152775526</c:v>
                </c:pt>
                <c:pt idx="2899">
                  <c:v>90.314791279325789</c:v>
                </c:pt>
                <c:pt idx="2900">
                  <c:v>90.267992555000106</c:v>
                </c:pt>
                <c:pt idx="2901">
                  <c:v>90.220614825478364</c:v>
                </c:pt>
                <c:pt idx="2902">
                  <c:v>90.172507045926793</c:v>
                </c:pt>
                <c:pt idx="2903">
                  <c:v>90.123820261179148</c:v>
                </c:pt>
                <c:pt idx="2904">
                  <c:v>90.074604819513354</c:v>
                </c:pt>
                <c:pt idx="2905">
                  <c:v>90.025137636457956</c:v>
                </c:pt>
                <c:pt idx="2906">
                  <c:v>89.975733388749958</c:v>
                </c:pt>
                <c:pt idx="2907">
                  <c:v>89.926417250528331</c:v>
                </c:pt>
                <c:pt idx="2908">
                  <c:v>89.876232604512595</c:v>
                </c:pt>
                <c:pt idx="2909">
                  <c:v>89.825645172273511</c:v>
                </c:pt>
                <c:pt idx="2910">
                  <c:v>89.773962664989696</c:v>
                </c:pt>
                <c:pt idx="2911">
                  <c:v>89.721550107676052</c:v>
                </c:pt>
                <c:pt idx="2912">
                  <c:v>89.669754316766912</c:v>
                </c:pt>
                <c:pt idx="2913">
                  <c:v>89.616573948215006</c:v>
                </c:pt>
                <c:pt idx="2914">
                  <c:v>89.563280296037789</c:v>
                </c:pt>
                <c:pt idx="2915">
                  <c:v>89.509357290386575</c:v>
                </c:pt>
                <c:pt idx="2916">
                  <c:v>89.455497220082748</c:v>
                </c:pt>
                <c:pt idx="2917">
                  <c:v>89.40186371702957</c:v>
                </c:pt>
                <c:pt idx="2918">
                  <c:v>89.348041407934204</c:v>
                </c:pt>
                <c:pt idx="2919">
                  <c:v>89.295137954910842</c:v>
                </c:pt>
                <c:pt idx="2920">
                  <c:v>89.241856889803103</c:v>
                </c:pt>
                <c:pt idx="2921">
                  <c:v>89.190703039437437</c:v>
                </c:pt>
                <c:pt idx="2922">
                  <c:v>89.138617745930262</c:v>
                </c:pt>
                <c:pt idx="2923">
                  <c:v>89.087703049884695</c:v>
                </c:pt>
                <c:pt idx="2924">
                  <c:v>89.037908603022828</c:v>
                </c:pt>
                <c:pt idx="2925">
                  <c:v>88.987283409575298</c:v>
                </c:pt>
                <c:pt idx="2926">
                  <c:v>88.937337917879674</c:v>
                </c:pt>
                <c:pt idx="2927">
                  <c:v>88.886763072710067</c:v>
                </c:pt>
                <c:pt idx="2928">
                  <c:v>88.836037182706704</c:v>
                </c:pt>
                <c:pt idx="2929">
                  <c:v>88.784405023700799</c:v>
                </c:pt>
                <c:pt idx="2930">
                  <c:v>88.733779830253269</c:v>
                </c:pt>
                <c:pt idx="2931">
                  <c:v>88.682336477289553</c:v>
                </c:pt>
                <c:pt idx="2932">
                  <c:v>88.631660935564113</c:v>
                </c:pt>
                <c:pt idx="2933">
                  <c:v>88.580167234322488</c:v>
                </c:pt>
                <c:pt idx="2934">
                  <c:v>88.527993831328956</c:v>
                </c:pt>
                <c:pt idx="2935">
                  <c:v>88.475719731779577</c:v>
                </c:pt>
                <c:pt idx="2936">
                  <c:v>88.423785483106158</c:v>
                </c:pt>
                <c:pt idx="2937">
                  <c:v>88.372052627544406</c:v>
                </c:pt>
                <c:pt idx="2938">
                  <c:v>88.319589721952838</c:v>
                </c:pt>
                <c:pt idx="2939">
                  <c:v>88.26648487581781</c:v>
                </c:pt>
                <c:pt idx="2940">
                  <c:v>88.213052765876299</c:v>
                </c:pt>
                <c:pt idx="2941">
                  <c:v>88.159180108502994</c:v>
                </c:pt>
                <c:pt idx="2942">
                  <c:v>88.104829142489464</c:v>
                </c:pt>
                <c:pt idx="2943">
                  <c:v>88.050478176475934</c:v>
                </c:pt>
                <c:pt idx="2944">
                  <c:v>87.994667110402744</c:v>
                </c:pt>
                <c:pt idx="2945">
                  <c:v>87.940215447833381</c:v>
                </c:pt>
                <c:pt idx="2946">
                  <c:v>87.884807167983553</c:v>
                </c:pt>
                <c:pt idx="2947">
                  <c:v>87.828605902756507</c:v>
                </c:pt>
                <c:pt idx="2948">
                  <c:v>87.772366876321016</c:v>
                </c:pt>
                <c:pt idx="2949">
                  <c:v>87.715926456773857</c:v>
                </c:pt>
                <c:pt idx="2950">
                  <c:v>87.658466484598833</c:v>
                </c:pt>
                <c:pt idx="2951">
                  <c:v>87.601308602091322</c:v>
                </c:pt>
                <c:pt idx="2952">
                  <c:v>87.543810868707865</c:v>
                </c:pt>
                <c:pt idx="2953">
                  <c:v>87.485570498225101</c:v>
                </c:pt>
                <c:pt idx="2954">
                  <c:v>87.426965102727422</c:v>
                </c:pt>
                <c:pt idx="2955">
                  <c:v>87.367126174420733</c:v>
                </c:pt>
                <c:pt idx="2956">
                  <c:v>87.307111027141318</c:v>
                </c:pt>
                <c:pt idx="2957">
                  <c:v>87.248493044574161</c:v>
                </c:pt>
                <c:pt idx="2958">
                  <c:v>87.188515658503178</c:v>
                </c:pt>
                <c:pt idx="2959">
                  <c:v>87.128790013821799</c:v>
                </c:pt>
                <c:pt idx="2960">
                  <c:v>87.068812627750816</c:v>
                </c:pt>
                <c:pt idx="2961">
                  <c:v>87.009175092555807</c:v>
                </c:pt>
                <c:pt idx="2962">
                  <c:v>86.949348751318595</c:v>
                </c:pt>
                <c:pt idx="2963">
                  <c:v>86.88933360403918</c:v>
                </c:pt>
                <c:pt idx="2964">
                  <c:v>86.828966018814327</c:v>
                </c:pt>
                <c:pt idx="2965">
                  <c:v>86.769290722410872</c:v>
                </c:pt>
                <c:pt idx="2966">
                  <c:v>86.709023833741867</c:v>
                </c:pt>
                <c:pt idx="2967">
                  <c:v>86.647649282958639</c:v>
                </c:pt>
                <c:pt idx="2968">
                  <c:v>86.586853737371484</c:v>
                </c:pt>
                <c:pt idx="2969">
                  <c:v>86.525806450394725</c:v>
                </c:pt>
                <c:pt idx="2970">
                  <c:v>86.465740954837401</c:v>
                </c:pt>
                <c:pt idx="2971">
                  <c:v>86.404366404054187</c:v>
                </c:pt>
                <c:pt idx="2972">
                  <c:v>86.343029614479406</c:v>
                </c:pt>
                <c:pt idx="2973">
                  <c:v>86.280106854150176</c:v>
                </c:pt>
                <c:pt idx="2974">
                  <c:v>86.218921109409138</c:v>
                </c:pt>
                <c:pt idx="2975">
                  <c:v>86.157496210348</c:v>
                </c:pt>
                <c:pt idx="2976">
                  <c:v>86.095970614731016</c:v>
                </c:pt>
                <c:pt idx="2977">
                  <c:v>86.034293974280288</c:v>
                </c:pt>
                <c:pt idx="2978">
                  <c:v>85.972101263980889</c:v>
                </c:pt>
                <c:pt idx="2979">
                  <c:v>85.910474971808071</c:v>
                </c:pt>
                <c:pt idx="2980">
                  <c:v>85.848710221870974</c:v>
                </c:pt>
                <c:pt idx="2981">
                  <c:v>85.787474128852026</c:v>
                </c:pt>
                <c:pt idx="2982">
                  <c:v>85.724979328885112</c:v>
                </c:pt>
                <c:pt idx="2983">
                  <c:v>85.663894280699935</c:v>
                </c:pt>
                <c:pt idx="2984">
                  <c:v>85.601991072998558</c:v>
                </c:pt>
                <c:pt idx="2985">
                  <c:v>85.540515825659497</c:v>
                </c:pt>
                <c:pt idx="2986">
                  <c:v>85.479619583516509</c:v>
                </c:pt>
                <c:pt idx="2987">
                  <c:v>85.418383490497547</c:v>
                </c:pt>
                <c:pt idx="2988">
                  <c:v>85.357587944910392</c:v>
                </c:pt>
                <c:pt idx="2989">
                  <c:v>85.296930857087517</c:v>
                </c:pt>
                <c:pt idx="2990">
                  <c:v>85.236475162376323</c:v>
                </c:pt>
                <c:pt idx="2991">
                  <c:v>85.175780313345001</c:v>
                </c:pt>
                <c:pt idx="2992">
                  <c:v>85.115035116035756</c:v>
                </c:pt>
                <c:pt idx="2993">
                  <c:v>85.055447929118657</c:v>
                </c:pt>
                <c:pt idx="2994">
                  <c:v>84.996250941355427</c:v>
                </c:pt>
                <c:pt idx="2995">
                  <c:v>84.936714102716238</c:v>
                </c:pt>
                <c:pt idx="2996">
                  <c:v>84.876497562325142</c:v>
                </c:pt>
                <c:pt idx="2997">
                  <c:v>84.816998484894398</c:v>
                </c:pt>
                <c:pt idx="2998">
                  <c:v>84.757423885046776</c:v>
                </c:pt>
                <c:pt idx="2999">
                  <c:v>84.69773600157383</c:v>
                </c:pt>
                <c:pt idx="3000">
                  <c:v>84.63906767072875</c:v>
                </c:pt>
                <c:pt idx="3001">
                  <c:v>84.579971379521368</c:v>
                </c:pt>
                <c:pt idx="3002">
                  <c:v>84.520774391758152</c:v>
                </c:pt>
                <c:pt idx="3003">
                  <c:v>84.460985811729387</c:v>
                </c:pt>
                <c:pt idx="3004">
                  <c:v>84.401939868799914</c:v>
                </c:pt>
                <c:pt idx="3005">
                  <c:v>84.343510692274947</c:v>
                </c:pt>
                <c:pt idx="3006">
                  <c:v>84.28615141665577</c:v>
                </c:pt>
                <c:pt idx="3007">
                  <c:v>84.228024329798316</c:v>
                </c:pt>
                <c:pt idx="3008">
                  <c:v>84.171495800764788</c:v>
                </c:pt>
                <c:pt idx="3009">
                  <c:v>84.115495928649409</c:v>
                </c:pt>
                <c:pt idx="3010">
                  <c:v>84.059785559132067</c:v>
                </c:pt>
                <c:pt idx="3011">
                  <c:v>84.003924144780967</c:v>
                </c:pt>
                <c:pt idx="3012">
                  <c:v>83.950340990005699</c:v>
                </c:pt>
                <c:pt idx="3013">
                  <c:v>83.897349427495982</c:v>
                </c:pt>
                <c:pt idx="3014">
                  <c:v>83.842847416648695</c:v>
                </c:pt>
                <c:pt idx="3015">
                  <c:v>83.788886649789035</c:v>
                </c:pt>
                <c:pt idx="3016">
                  <c:v>83.733893743232045</c:v>
                </c:pt>
                <c:pt idx="3017">
                  <c:v>83.678963772022456</c:v>
                </c:pt>
                <c:pt idx="3018">
                  <c:v>83.624222606855056</c:v>
                </c:pt>
                <c:pt idx="3019">
                  <c:v>83.567782187307898</c:v>
                </c:pt>
                <c:pt idx="3020">
                  <c:v>83.51052360824454</c:v>
                </c:pt>
                <c:pt idx="3021">
                  <c:v>83.453076223138993</c:v>
                </c:pt>
                <c:pt idx="3022">
                  <c:v>83.395276400088022</c:v>
                </c:pt>
                <c:pt idx="3023">
                  <c:v>83.336268218366982</c:v>
                </c:pt>
                <c:pt idx="3024">
                  <c:v>83.278191479787452</c:v>
                </c:pt>
                <c:pt idx="3025">
                  <c:v>83.219523148942372</c:v>
                </c:pt>
                <c:pt idx="3026">
                  <c:v>83.160275812901219</c:v>
                </c:pt>
                <c:pt idx="3027">
                  <c:v>83.101947332932099</c:v>
                </c:pt>
                <c:pt idx="3028">
                  <c:v>83.043329350364942</c:v>
                </c:pt>
                <c:pt idx="3029">
                  <c:v>82.985202263507489</c:v>
                </c:pt>
                <c:pt idx="3030">
                  <c:v>82.926684977496166</c:v>
                </c:pt>
                <c:pt idx="3031">
                  <c:v>82.86941381136333</c:v>
                </c:pt>
                <c:pt idx="3032">
                  <c:v>82.811576227103913</c:v>
                </c:pt>
                <c:pt idx="3033">
                  <c:v>82.754707847194439</c:v>
                </c:pt>
                <c:pt idx="3034">
                  <c:v>82.697738770729131</c:v>
                </c:pt>
                <c:pt idx="3035">
                  <c:v>82.640568301152143</c:v>
                </c:pt>
                <c:pt idx="3036">
                  <c:v>82.585248130788685</c:v>
                </c:pt>
                <c:pt idx="3037">
                  <c:v>82.529877612147288</c:v>
                </c:pt>
                <c:pt idx="3038">
                  <c:v>82.473978436587743</c:v>
                </c:pt>
                <c:pt idx="3039">
                  <c:v>82.420546326646246</c:v>
                </c:pt>
                <c:pt idx="3040">
                  <c:v>82.36599396752105</c:v>
                </c:pt>
                <c:pt idx="3041">
                  <c:v>82.312612205857477</c:v>
                </c:pt>
                <c:pt idx="3042">
                  <c:v>82.259658404556191</c:v>
                </c:pt>
                <c:pt idx="3043">
                  <c:v>82.207333956728917</c:v>
                </c:pt>
                <c:pt idx="3044">
                  <c:v>82.155361946847066</c:v>
                </c:pt>
                <c:pt idx="3045">
                  <c:v>82.10361650421585</c:v>
                </c:pt>
                <c:pt idx="3046">
                  <c:v>82.052802504726131</c:v>
                </c:pt>
                <c:pt idx="3047">
                  <c:v>82.003926913936297</c:v>
                </c:pt>
                <c:pt idx="3048">
                  <c:v>81.956007940426915</c:v>
                </c:pt>
                <c:pt idx="3049">
                  <c:v>81.906993891872801</c:v>
                </c:pt>
                <c:pt idx="3050">
                  <c:v>81.860434321867231</c:v>
                </c:pt>
                <c:pt idx="3051">
                  <c:v>81.813497139777269</c:v>
                </c:pt>
                <c:pt idx="3052">
                  <c:v>81.766547370617829</c:v>
                </c:pt>
                <c:pt idx="3053">
                  <c:v>81.720529044599886</c:v>
                </c:pt>
                <c:pt idx="3054">
                  <c:v>81.673679971996293</c:v>
                </c:pt>
                <c:pt idx="3055">
                  <c:v>81.627372143380327</c:v>
                </c:pt>
                <c:pt idx="3056">
                  <c:v>81.581064314764348</c:v>
                </c:pt>
                <c:pt idx="3057">
                  <c:v>81.533145341254965</c:v>
                </c:pt>
                <c:pt idx="3058">
                  <c:v>81.484559253063154</c:v>
                </c:pt>
                <c:pt idx="3059">
                  <c:v>81.436791324387528</c:v>
                </c:pt>
                <c:pt idx="3060">
                  <c:v>81.3885954353496</c:v>
                </c:pt>
                <c:pt idx="3061">
                  <c:v>81.340487655798029</c:v>
                </c:pt>
                <c:pt idx="3062">
                  <c:v>81.292958881442516</c:v>
                </c:pt>
                <c:pt idx="3063">
                  <c:v>81.245002146724701</c:v>
                </c:pt>
                <c:pt idx="3064">
                  <c:v>81.197775462036702</c:v>
                </c:pt>
                <c:pt idx="3065">
                  <c:v>81.150057881639</c:v>
                </c:pt>
                <c:pt idx="3066">
                  <c:v>81.101899753809505</c:v>
                </c:pt>
                <c:pt idx="3067">
                  <c:v>81.053892670813767</c:v>
                </c:pt>
                <c:pt idx="3068">
                  <c:v>81.005835239540104</c:v>
                </c:pt>
                <c:pt idx="3069">
                  <c:v>80.957727459988533</c:v>
                </c:pt>
                <c:pt idx="3070">
                  <c:v>80.909821073548642</c:v>
                </c:pt>
                <c:pt idx="3071">
                  <c:v>80.861083940523088</c:v>
                </c:pt>
                <c:pt idx="3072">
                  <c:v>80.810370637589216</c:v>
                </c:pt>
                <c:pt idx="3073">
                  <c:v>80.755868626741929</c:v>
                </c:pt>
                <c:pt idx="3074">
                  <c:v>80.697439450216962</c:v>
                </c:pt>
                <c:pt idx="3075">
                  <c:v>80.63635440203177</c:v>
                </c:pt>
                <c:pt idx="3076">
                  <c:v>80.569945023456654</c:v>
                </c:pt>
                <c:pt idx="3077">
                  <c:v>80.499407086092177</c:v>
                </c:pt>
                <c:pt idx="3078">
                  <c:v>80.422915464863777</c:v>
                </c:pt>
                <c:pt idx="3079">
                  <c:v>80.34026876665979</c:v>
                </c:pt>
                <c:pt idx="3080">
                  <c:v>80.251517339758124</c:v>
                </c:pt>
                <c:pt idx="3081">
                  <c:v>80.159140836846291</c:v>
                </c:pt>
                <c:pt idx="3082">
                  <c:v>80.062786819978868</c:v>
                </c:pt>
                <c:pt idx="3083">
                  <c:v>79.962266483113638</c:v>
                </c:pt>
                <c:pt idx="3084">
                  <c:v>79.862375499722404</c:v>
                </c:pt>
                <c:pt idx="3085">
                  <c:v>79.760546107631285</c:v>
                </c:pt>
                <c:pt idx="3086">
                  <c:v>79.658855173304445</c:v>
                </c:pt>
                <c:pt idx="3087">
                  <c:v>79.55659782085101</c:v>
                </c:pt>
                <c:pt idx="3088">
                  <c:v>79.454856538246247</c:v>
                </c:pt>
                <c:pt idx="3089">
                  <c:v>79.354487246214788</c:v>
                </c:pt>
                <c:pt idx="3090">
                  <c:v>79.255124919741704</c:v>
                </c:pt>
                <c:pt idx="3091">
                  <c:v>79.15562413550434</c:v>
                </c:pt>
                <c:pt idx="3092">
                  <c:v>79.057621212535068</c:v>
                </c:pt>
                <c:pt idx="3093">
                  <c:v>78.961707743099424</c:v>
                </c:pt>
                <c:pt idx="3094">
                  <c:v>78.86627258230402</c:v>
                </c:pt>
                <c:pt idx="3095">
                  <c:v>78.771655581024802</c:v>
                </c:pt>
                <c:pt idx="3096">
                  <c:v>78.678410570318874</c:v>
                </c:pt>
                <c:pt idx="3097">
                  <c:v>78.585832674295375</c:v>
                </c:pt>
                <c:pt idx="3098">
                  <c:v>78.49529388352758</c:v>
                </c:pt>
                <c:pt idx="3099">
                  <c:v>78.405132704844178</c:v>
                </c:pt>
                <c:pt idx="3100">
                  <c:v>78.316633019332102</c:v>
                </c:pt>
                <c:pt idx="3101">
                  <c:v>78.229039602822567</c:v>
                </c:pt>
                <c:pt idx="3102">
                  <c:v>78.141697927702637</c:v>
                </c:pt>
                <c:pt idx="3103">
                  <c:v>78.056193964726745</c:v>
                </c:pt>
                <c:pt idx="3104">
                  <c:v>77.971130549182647</c:v>
                </c:pt>
                <c:pt idx="3105">
                  <c:v>77.887363601794959</c:v>
                </c:pt>
                <c:pt idx="3106">
                  <c:v>77.804339291506579</c:v>
                </c:pt>
                <c:pt idx="3107">
                  <c:v>77.721113588106519</c:v>
                </c:pt>
                <c:pt idx="3108">
                  <c:v>77.639196939932347</c:v>
                </c:pt>
                <c:pt idx="3109">
                  <c:v>77.558916610790547</c:v>
                </c:pt>
                <c:pt idx="3110">
                  <c:v>77.480247426542164</c:v>
                </c:pt>
                <c:pt idx="3111">
                  <c:v>77.401817396613893</c:v>
                </c:pt>
                <c:pt idx="3112">
                  <c:v>77.323488063241456</c:v>
                </c:pt>
                <c:pt idx="3113">
                  <c:v>77.24645519802543</c:v>
                </c:pt>
                <c:pt idx="3114">
                  <c:v>77.170643278548951</c:v>
                </c:pt>
                <c:pt idx="3115">
                  <c:v>77.095850911700325</c:v>
                </c:pt>
                <c:pt idx="3116">
                  <c:v>77.021146654338054</c:v>
                </c:pt>
                <c:pt idx="3117">
                  <c:v>76.947852148757505</c:v>
                </c:pt>
                <c:pt idx="3118">
                  <c:v>76.87547649924899</c:v>
                </c:pt>
                <c:pt idx="3119">
                  <c:v>76.803969357534569</c:v>
                </c:pt>
                <c:pt idx="3120">
                  <c:v>76.731933558902</c:v>
                </c:pt>
                <c:pt idx="3121">
                  <c:v>76.660237611145391</c:v>
                </c:pt>
                <c:pt idx="3122">
                  <c:v>76.590668878130856</c:v>
                </c:pt>
                <c:pt idx="3123">
                  <c:v>76.521591040826024</c:v>
                </c:pt>
                <c:pt idx="3124">
                  <c:v>76.452702009563396</c:v>
                </c:pt>
                <c:pt idx="3125">
                  <c:v>76.385222730082489</c:v>
                </c:pt>
                <c:pt idx="3126">
                  <c:v>76.317403599725637</c:v>
                </c:pt>
                <c:pt idx="3127">
                  <c:v>76.25079282803884</c:v>
                </c:pt>
                <c:pt idx="3128">
                  <c:v>76.184811409826025</c:v>
                </c:pt>
                <c:pt idx="3129">
                  <c:v>76.119610389920965</c:v>
                </c:pt>
                <c:pt idx="3130">
                  <c:v>76.055655489894392</c:v>
                </c:pt>
                <c:pt idx="3131">
                  <c:v>75.992204072647013</c:v>
                </c:pt>
                <c:pt idx="3132">
                  <c:v>75.929658924402176</c:v>
                </c:pt>
                <c:pt idx="3133">
                  <c:v>75.868045219298835</c:v>
                </c:pt>
                <c:pt idx="3134">
                  <c:v>75.807677634073983</c:v>
                </c:pt>
                <c:pt idx="3135">
                  <c:v>75.747221939362788</c:v>
                </c:pt>
                <c:pt idx="3136">
                  <c:v>75.688163409363838</c:v>
                </c:pt>
                <c:pt idx="3137">
                  <c:v>75.630086670784308</c:v>
                </c:pt>
                <c:pt idx="3138">
                  <c:v>75.573067246041077</c:v>
                </c:pt>
                <c:pt idx="3139">
                  <c:v>75.516916329091941</c:v>
                </c:pt>
                <c:pt idx="3140">
                  <c:v>75.46028710350258</c:v>
                </c:pt>
                <c:pt idx="3141">
                  <c:v>75.405067629694955</c:v>
                </c:pt>
                <c:pt idx="3142">
                  <c:v>75.350615967125592</c:v>
                </c:pt>
                <c:pt idx="3143">
                  <c:v>75.296504155432189</c:v>
                </c:pt>
                <c:pt idx="3144">
                  <c:v>75.24339930929716</c:v>
                </c:pt>
                <c:pt idx="3145">
                  <c:v>75.190218940745254</c:v>
                </c:pt>
                <c:pt idx="3146">
                  <c:v>75.138423149836115</c:v>
                </c:pt>
                <c:pt idx="3147">
                  <c:v>75.087797956388599</c:v>
                </c:pt>
                <c:pt idx="3148">
                  <c:v>75.038192315568935</c:v>
                </c:pt>
                <c:pt idx="3149">
                  <c:v>74.988209062664879</c:v>
                </c:pt>
                <c:pt idx="3150">
                  <c:v>74.939761432237347</c:v>
                </c:pt>
                <c:pt idx="3151">
                  <c:v>74.891804697519532</c:v>
                </c:pt>
                <c:pt idx="3152">
                  <c:v>74.84422557488611</c:v>
                </c:pt>
                <c:pt idx="3153">
                  <c:v>74.79839605491037</c:v>
                </c:pt>
                <c:pt idx="3154">
                  <c:v>74.7529567340885</c:v>
                </c:pt>
                <c:pt idx="3155">
                  <c:v>74.708398508130202</c:v>
                </c:pt>
                <c:pt idx="3156">
                  <c:v>74.664255655464743</c:v>
                </c:pt>
                <c:pt idx="3157">
                  <c:v>74.620565937300555</c:v>
                </c:pt>
                <c:pt idx="3158">
                  <c:v>74.577014676900646</c:v>
                </c:pt>
                <c:pt idx="3159">
                  <c:v>74.533803267376683</c:v>
                </c:pt>
                <c:pt idx="3160">
                  <c:v>74.490591857852735</c:v>
                </c:pt>
                <c:pt idx="3161">
                  <c:v>74.448488110442995</c:v>
                </c:pt>
                <c:pt idx="3162">
                  <c:v>74.406057099226786</c:v>
                </c:pt>
                <c:pt idx="3163">
                  <c:v>74.36274499314699</c:v>
                </c:pt>
                <c:pt idx="3164">
                  <c:v>74.318904230149045</c:v>
                </c:pt>
                <c:pt idx="3165">
                  <c:v>74.275541775791325</c:v>
                </c:pt>
                <c:pt idx="3166">
                  <c:v>74.232959719741359</c:v>
                </c:pt>
                <c:pt idx="3167">
                  <c:v>74.190050399884925</c:v>
                </c:pt>
                <c:pt idx="3168">
                  <c:v>74.147317299001202</c:v>
                </c:pt>
                <c:pt idx="3169">
                  <c:v>74.104345043797366</c:v>
                </c:pt>
                <c:pt idx="3170">
                  <c:v>74.061284679107175</c:v>
                </c:pt>
                <c:pt idx="3171">
                  <c:v>74.018362772181248</c:v>
                </c:pt>
                <c:pt idx="3172">
                  <c:v>73.975239472143656</c:v>
                </c:pt>
                <c:pt idx="3173">
                  <c:v>73.931398709145711</c:v>
                </c:pt>
                <c:pt idx="3174">
                  <c:v>73.886299239199786</c:v>
                </c:pt>
                <c:pt idx="3175">
                  <c:v>73.840469719224046</c:v>
                </c:pt>
                <c:pt idx="3176">
                  <c:v>73.795282139791766</c:v>
                </c:pt>
                <c:pt idx="3177">
                  <c:v>73.751869337156137</c:v>
                </c:pt>
                <c:pt idx="3178">
                  <c:v>73.709387977662004</c:v>
                </c:pt>
                <c:pt idx="3179">
                  <c:v>73.668832439798265</c:v>
                </c:pt>
                <c:pt idx="3180">
                  <c:v>73.630278245981813</c:v>
                </c:pt>
                <c:pt idx="3181">
                  <c:v>73.593360371197718</c:v>
                </c:pt>
                <c:pt idx="3182">
                  <c:v>73.55824244734923</c:v>
                </c:pt>
                <c:pt idx="3183">
                  <c:v>73.525251738242829</c:v>
                </c:pt>
                <c:pt idx="3184">
                  <c:v>73.493469387806471</c:v>
                </c:pt>
                <c:pt idx="3185">
                  <c:v>73.462366739122018</c:v>
                </c:pt>
                <c:pt idx="3186">
                  <c:v>73.430836130075264</c:v>
                </c:pt>
                <c:pt idx="3187">
                  <c:v>73.398084575288976</c:v>
                </c:pt>
                <c:pt idx="3188">
                  <c:v>73.36441416443067</c:v>
                </c:pt>
                <c:pt idx="3189">
                  <c:v>73.328478081065995</c:v>
                </c:pt>
                <c:pt idx="3190">
                  <c:v>73.291660902837748</c:v>
                </c:pt>
                <c:pt idx="3191">
                  <c:v>73.252565465033669</c:v>
                </c:pt>
                <c:pt idx="3192">
                  <c:v>73.212979131519887</c:v>
                </c:pt>
                <c:pt idx="3193">
                  <c:v>73.17257463848992</c:v>
                </c:pt>
                <c:pt idx="3194">
                  <c:v>73.13498964902341</c:v>
                </c:pt>
                <c:pt idx="3195">
                  <c:v>73.099141675145106</c:v>
                </c:pt>
                <c:pt idx="3196">
                  <c:v>73.06421255733882</c:v>
                </c:pt>
                <c:pt idx="3197">
                  <c:v>73.029572942130571</c:v>
                </c:pt>
                <c:pt idx="3198">
                  <c:v>72.995034023478155</c:v>
                </c:pt>
                <c:pt idx="3199">
                  <c:v>72.962093662649664</c:v>
                </c:pt>
                <c:pt idx="3200">
                  <c:v>72.929493152697134</c:v>
                </c:pt>
                <c:pt idx="3201">
                  <c:v>72.897761150538713</c:v>
                </c:pt>
                <c:pt idx="3202">
                  <c:v>72.865878103546535</c:v>
                </c:pt>
                <c:pt idx="3203">
                  <c:v>72.833856598790064</c:v>
                </c:pt>
                <c:pt idx="3204">
                  <c:v>72.800865889683649</c:v>
                </c:pt>
                <c:pt idx="3205">
                  <c:v>72.766326971031233</c:v>
                </c:pt>
                <c:pt idx="3206">
                  <c:v>72.730428648875005</c:v>
                </c:pt>
                <c:pt idx="3207">
                  <c:v>72.694203062912308</c:v>
                </c:pt>
                <c:pt idx="3208">
                  <c:v>72.656605486376321</c:v>
                </c:pt>
                <c:pt idx="3209">
                  <c:v>72.618139402046225</c:v>
                </c:pt>
                <c:pt idx="3210">
                  <c:v>72.577646799529902</c:v>
                </c:pt>
                <c:pt idx="3211">
                  <c:v>72.536122057316234</c:v>
                </c:pt>
                <c:pt idx="3212">
                  <c:v>72.492772190028006</c:v>
                </c:pt>
                <c:pt idx="3213">
                  <c:v>72.44738321748406</c:v>
                </c:pt>
                <c:pt idx="3214">
                  <c:v>72.399376134488321</c:v>
                </c:pt>
                <c:pt idx="3215">
                  <c:v>72.349229249681031</c:v>
                </c:pt>
                <c:pt idx="3216">
                  <c:v>72.297735548439405</c:v>
                </c:pt>
                <c:pt idx="3217">
                  <c:v>72.243862891066115</c:v>
                </c:pt>
                <c:pt idx="3218">
                  <c:v>72.188391675868885</c:v>
                </c:pt>
                <c:pt idx="3219">
                  <c:v>72.132253345989227</c:v>
                </c:pt>
                <c:pt idx="3220">
                  <c:v>72.077562529099751</c:v>
                </c:pt>
                <c:pt idx="3221">
                  <c:v>72.023790568282294</c:v>
                </c:pt>
                <c:pt idx="3222">
                  <c:v>71.973064678278931</c:v>
                </c:pt>
                <c:pt idx="3223">
                  <c:v>71.927285506581114</c:v>
                </c:pt>
                <c:pt idx="3224">
                  <c:v>71.884174793612999</c:v>
                </c:pt>
                <c:pt idx="3225">
                  <c:v>71.8452178135732</c:v>
                </c:pt>
                <c:pt idx="3226">
                  <c:v>71.808450983622876</c:v>
                </c:pt>
                <c:pt idx="3227">
                  <c:v>71.774830921042494</c:v>
                </c:pt>
                <c:pt idx="3228">
                  <c:v>71.745276481904057</c:v>
                </c:pt>
                <c:pt idx="3229">
                  <c:v>71.717622690257059</c:v>
                </c:pt>
                <c:pt idx="3230">
                  <c:v>71.690208052930174</c:v>
                </c:pt>
                <c:pt idx="3231">
                  <c:v>71.662780828533812</c:v>
                </c:pt>
                <c:pt idx="3232">
                  <c:v>71.634057135981038</c:v>
                </c:pt>
                <c:pt idx="3233">
                  <c:v>71.60334468645047</c:v>
                </c:pt>
                <c:pt idx="3234">
                  <c:v>71.570932982540128</c:v>
                </c:pt>
                <c:pt idx="3235">
                  <c:v>71.536733914763673</c:v>
                </c:pt>
                <c:pt idx="3236">
                  <c:v>71.500835592607444</c:v>
                </c:pt>
                <c:pt idx="3237">
                  <c:v>71.463678563503237</c:v>
                </c:pt>
                <c:pt idx="3238">
                  <c:v>71.424922976575104</c:v>
                </c:pt>
                <c:pt idx="3239">
                  <c:v>71.385638732728822</c:v>
                </c:pt>
                <c:pt idx="3240">
                  <c:v>71.345813244894913</c:v>
                </c:pt>
                <c:pt idx="3241">
                  <c:v>71.305459100142855</c:v>
                </c:pt>
                <c:pt idx="3242">
                  <c:v>71.26568396058687</c:v>
                </c:pt>
                <c:pt idx="3243">
                  <c:v>71.225971756378286</c:v>
                </c:pt>
                <c:pt idx="3244">
                  <c:v>71.186095920266467</c:v>
                </c:pt>
                <c:pt idx="3245">
                  <c:v>71.146270432432559</c:v>
                </c:pt>
                <c:pt idx="3246">
                  <c:v>71.107187581697957</c:v>
                </c:pt>
                <c:pt idx="3247">
                  <c:v>71.069149457730177</c:v>
                </c:pt>
                <c:pt idx="3248">
                  <c:v>71.031363075151987</c:v>
                </c:pt>
                <c:pt idx="3249">
                  <c:v>70.99328718997576</c:v>
                </c:pt>
                <c:pt idx="3250">
                  <c:v>70.955752548787174</c:v>
                </c:pt>
                <c:pt idx="3251">
                  <c:v>70.918973131767373</c:v>
                </c:pt>
                <c:pt idx="3252">
                  <c:v>70.881148987980737</c:v>
                </c:pt>
                <c:pt idx="3253">
                  <c:v>70.841902505342901</c:v>
                </c:pt>
                <c:pt idx="3254">
                  <c:v>70.803247614970616</c:v>
                </c:pt>
                <c:pt idx="3255">
                  <c:v>70.762402574508855</c:v>
                </c:pt>
                <c:pt idx="3256">
                  <c:v>70.720449871932871</c:v>
                </c:pt>
                <c:pt idx="3257">
                  <c:v>70.676420302892737</c:v>
                </c:pt>
                <c:pt idx="3258">
                  <c:v>70.630590782916997</c:v>
                </c:pt>
                <c:pt idx="3259">
                  <c:v>70.583502555993277</c:v>
                </c:pt>
                <c:pt idx="3260">
                  <c:v>70.53345636774182</c:v>
                </c:pt>
                <c:pt idx="3261">
                  <c:v>70.480313760398346</c:v>
                </c:pt>
                <c:pt idx="3262">
                  <c:v>70.425232744354986</c:v>
                </c:pt>
                <c:pt idx="3263">
                  <c:v>70.369522374837643</c:v>
                </c:pt>
                <c:pt idx="3264">
                  <c:v>70.311156133660077</c:v>
                </c:pt>
                <c:pt idx="3265">
                  <c:v>70.250599742393035</c:v>
                </c:pt>
                <c:pt idx="3266">
                  <c:v>70.187916136383919</c:v>
                </c:pt>
                <c:pt idx="3267">
                  <c:v>70.123143076841174</c:v>
                </c:pt>
                <c:pt idx="3268">
                  <c:v>70.057992405214023</c:v>
                </c:pt>
                <c:pt idx="3269">
                  <c:v>69.994868251773113</c:v>
                </c:pt>
                <c:pt idx="3270">
                  <c:v>69.933921661352201</c:v>
                </c:pt>
                <c:pt idx="3271">
                  <c:v>69.87768263491671</c:v>
                </c:pt>
                <c:pt idx="3272">
                  <c:v>69.825219729325141</c:v>
                </c:pt>
                <c:pt idx="3273">
                  <c:v>69.774305033279575</c:v>
                </c:pt>
                <c:pt idx="3274">
                  <c:v>69.726637801159782</c:v>
                </c:pt>
                <c:pt idx="3275">
                  <c:v>69.681437634658025</c:v>
                </c:pt>
                <c:pt idx="3276">
                  <c:v>69.638994036372338</c:v>
                </c:pt>
                <c:pt idx="3277">
                  <c:v>69.599609095970223</c:v>
                </c:pt>
                <c:pt idx="3278">
                  <c:v>69.56197375822579</c:v>
                </c:pt>
                <c:pt idx="3279">
                  <c:v>69.522097922113971</c:v>
                </c:pt>
                <c:pt idx="3280">
                  <c:v>69.48116477216584</c:v>
                </c:pt>
                <c:pt idx="3281">
                  <c:v>69.438393910073671</c:v>
                </c:pt>
                <c:pt idx="3282">
                  <c:v>69.393004937529724</c:v>
                </c:pt>
                <c:pt idx="3283">
                  <c:v>69.346734870122191</c:v>
                </c:pt>
                <c:pt idx="3284">
                  <c:v>69.298048085374546</c:v>
                </c:pt>
                <c:pt idx="3285">
                  <c:v>69.250229808421011</c:v>
                </c:pt>
                <c:pt idx="3286">
                  <c:v>69.203003123733012</c:v>
                </c:pt>
                <c:pt idx="3287">
                  <c:v>69.155184846779477</c:v>
                </c:pt>
                <c:pt idx="3288">
                  <c:v>69.107177763783739</c:v>
                </c:pt>
                <c:pt idx="3289">
                  <c:v>69.058453217827662</c:v>
                </c:pt>
                <c:pt idx="3290">
                  <c:v>69.010924443472149</c:v>
                </c:pt>
                <c:pt idx="3291">
                  <c:v>68.9631061665186</c:v>
                </c:pt>
                <c:pt idx="3292">
                  <c:v>68.915539630954655</c:v>
                </c:pt>
                <c:pt idx="3293">
                  <c:v>68.86724304536088</c:v>
                </c:pt>
                <c:pt idx="3294">
                  <c:v>68.819714271005367</c:v>
                </c:pt>
                <c:pt idx="3295">
                  <c:v>68.772965894957608</c:v>
                </c:pt>
                <c:pt idx="3296">
                  <c:v>68.725827319755965</c:v>
                </c:pt>
                <c:pt idx="3297">
                  <c:v>68.679179640264039</c:v>
                </c:pt>
                <c:pt idx="3298">
                  <c:v>68.632380915938356</c:v>
                </c:pt>
                <c:pt idx="3299">
                  <c:v>68.586211545086655</c:v>
                </c:pt>
                <c:pt idx="3300">
                  <c:v>68.540293915624559</c:v>
                </c:pt>
                <c:pt idx="3301">
                  <c:v>68.49281548954697</c:v>
                </c:pt>
                <c:pt idx="3302">
                  <c:v>68.445248953983025</c:v>
                </c:pt>
                <c:pt idx="3303">
                  <c:v>68.396511820957471</c:v>
                </c:pt>
                <c:pt idx="3304">
                  <c:v>68.345886627509941</c:v>
                </c:pt>
                <c:pt idx="3305">
                  <c:v>68.293763572794333</c:v>
                </c:pt>
                <c:pt idx="3306">
                  <c:v>68.239790218865195</c:v>
                </c:pt>
                <c:pt idx="3307">
                  <c:v>68.184721789891327</c:v>
                </c:pt>
                <c:pt idx="3308">
                  <c:v>68.128079977232488</c:v>
                </c:pt>
                <c:pt idx="3309">
                  <c:v>68.070922094724978</c:v>
                </c:pt>
                <c:pt idx="3310">
                  <c:v>68.01283276907597</c:v>
                </c:pt>
                <c:pt idx="3311">
                  <c:v>67.955914040888587</c:v>
                </c:pt>
                <c:pt idx="3312">
                  <c:v>67.897975760073336</c:v>
                </c:pt>
                <c:pt idx="3313">
                  <c:v>67.841824843124201</c:v>
                </c:pt>
                <c:pt idx="3314">
                  <c:v>67.78859412629437</c:v>
                </c:pt>
                <c:pt idx="3315">
                  <c:v>67.736508832787194</c:v>
                </c:pt>
                <c:pt idx="3316">
                  <c:v>67.686613689369494</c:v>
                </c:pt>
                <c:pt idx="3317">
                  <c:v>67.637209441661511</c:v>
                </c:pt>
                <c:pt idx="3318">
                  <c:v>67.586672357700351</c:v>
                </c:pt>
                <c:pt idx="3319">
                  <c:v>67.535329701292483</c:v>
                </c:pt>
                <c:pt idx="3320">
                  <c:v>67.483156298298951</c:v>
                </c:pt>
                <c:pt idx="3321">
                  <c:v>67.428503242617907</c:v>
                </c:pt>
                <c:pt idx="3322">
                  <c:v>67.373522923130395</c:v>
                </c:pt>
                <c:pt idx="3323">
                  <c:v>67.316994394096881</c:v>
                </c:pt>
                <c:pt idx="3324">
                  <c:v>67.258175018418044</c:v>
                </c:pt>
                <c:pt idx="3325">
                  <c:v>67.198298328902908</c:v>
                </c:pt>
                <c:pt idx="3326">
                  <c:v>67.136445469479455</c:v>
                </c:pt>
                <c:pt idx="3327">
                  <c:v>67.072540917730805</c:v>
                </c:pt>
                <c:pt idx="3328">
                  <c:v>67.00806994785556</c:v>
                </c:pt>
                <c:pt idx="3329">
                  <c:v>66.943875893508874</c:v>
                </c:pt>
                <c:pt idx="3330">
                  <c:v>66.881582486653627</c:v>
                </c:pt>
                <c:pt idx="3331">
                  <c:v>66.822813459252714</c:v>
                </c:pt>
                <c:pt idx="3332">
                  <c:v>66.768311448405427</c:v>
                </c:pt>
                <c:pt idx="3333">
                  <c:v>66.716289090245652</c:v>
                </c:pt>
                <c:pt idx="3334">
                  <c:v>66.665903051118249</c:v>
                </c:pt>
                <c:pt idx="3335">
                  <c:v>66.615768753380436</c:v>
                </c:pt>
                <c:pt idx="3336">
                  <c:v>66.566553311714642</c:v>
                </c:pt>
                <c:pt idx="3337">
                  <c:v>66.517614785577408</c:v>
                </c:pt>
                <c:pt idx="3338">
                  <c:v>66.47019929484722</c:v>
                </c:pt>
                <c:pt idx="3339">
                  <c:v>66.422481714449518</c:v>
                </c:pt>
                <c:pt idx="3340">
                  <c:v>66.37296418311621</c:v>
                </c:pt>
                <c:pt idx="3341">
                  <c:v>66.319821575772735</c:v>
                </c:pt>
                <c:pt idx="3342">
                  <c:v>66.260914090607542</c:v>
                </c:pt>
                <c:pt idx="3343">
                  <c:v>66.199149340670445</c:v>
                </c:pt>
                <c:pt idx="3344">
                  <c:v>66.134527325961443</c:v>
                </c:pt>
                <c:pt idx="3345">
                  <c:v>66.06762705167661</c:v>
                </c:pt>
                <c:pt idx="3346">
                  <c:v>65.997428965188078</c:v>
                </c:pt>
                <c:pt idx="3347">
                  <c:v>65.926513415739208</c:v>
                </c:pt>
                <c:pt idx="3348">
                  <c:v>65.854376920550806</c:v>
                </c:pt>
                <c:pt idx="3349">
                  <c:v>65.781862813278011</c:v>
                </c:pt>
                <c:pt idx="3350">
                  <c:v>65.708178108543592</c:v>
                </c:pt>
                <c:pt idx="3351">
                  <c:v>65.633964746891024</c:v>
                </c:pt>
                <c:pt idx="3352">
                  <c:v>65.560418499920885</c:v>
                </c:pt>
                <c:pt idx="3353">
                  <c:v>65.485965983948205</c:v>
                </c:pt>
                <c:pt idx="3354">
                  <c:v>65.41194142833784</c:v>
                </c:pt>
                <c:pt idx="3355">
                  <c:v>65.338407768437179</c:v>
                </c:pt>
                <c:pt idx="3356">
                  <c:v>65.266409731013042</c:v>
                </c:pt>
                <c:pt idx="3357">
                  <c:v>65.194285822894116</c:v>
                </c:pt>
                <c:pt idx="3358">
                  <c:v>65.123307338097845</c:v>
                </c:pt>
                <c:pt idx="3359">
                  <c:v>65.053209948165161</c:v>
                </c:pt>
                <c:pt idx="3360">
                  <c:v>64.983062209954554</c:v>
                </c:pt>
                <c:pt idx="3361">
                  <c:v>64.91355641228742</c:v>
                </c:pt>
                <c:pt idx="3362">
                  <c:v>64.844126137037151</c:v>
                </c:pt>
                <c:pt idx="3363">
                  <c:v>64.77558954371996</c:v>
                </c:pt>
                <c:pt idx="3364">
                  <c:v>64.70775782629363</c:v>
                </c:pt>
                <c:pt idx="3365">
                  <c:v>64.64017785025689</c:v>
                </c:pt>
                <c:pt idx="3366">
                  <c:v>64.572069217302001</c:v>
                </c:pt>
                <c:pt idx="3367">
                  <c:v>64.505659838726885</c:v>
                </c:pt>
                <c:pt idx="3368">
                  <c:v>64.438558171330371</c:v>
                </c:pt>
                <c:pt idx="3369">
                  <c:v>64.371557200489704</c:v>
                </c:pt>
                <c:pt idx="3370">
                  <c:v>64.304908667594461</c:v>
                </c:pt>
                <c:pt idx="3371">
                  <c:v>64.238537050227777</c:v>
                </c:pt>
                <c:pt idx="3372">
                  <c:v>64.173915035518789</c:v>
                </c:pt>
                <c:pt idx="3373">
                  <c:v>64.1095321751299</c:v>
                </c:pt>
                <c:pt idx="3374">
                  <c:v>64.044759115587155</c:v>
                </c:pt>
                <c:pt idx="3375">
                  <c:v>63.979356702570414</c:v>
                </c:pt>
                <c:pt idx="3376">
                  <c:v>63.915615782724998</c:v>
                </c:pt>
                <c:pt idx="3377">
                  <c:v>63.852101430130212</c:v>
                </c:pt>
                <c:pt idx="3378">
                  <c:v>63.789216431009415</c:v>
                </c:pt>
                <c:pt idx="3379">
                  <c:v>63.727212526752204</c:v>
                </c:pt>
                <c:pt idx="3380">
                  <c:v>63.664478572465164</c:v>
                </c:pt>
                <c:pt idx="3381">
                  <c:v>63.602222926818357</c:v>
                </c:pt>
                <c:pt idx="3382">
                  <c:v>63.540319719116987</c:v>
                </c:pt>
                <c:pt idx="3383">
                  <c:v>63.479234670931795</c:v>
                </c:pt>
                <c:pt idx="3384">
                  <c:v>63.41872862794267</c:v>
                </c:pt>
                <c:pt idx="3385">
                  <c:v>63.359091092747654</c:v>
                </c:pt>
                <c:pt idx="3386">
                  <c:v>63.299315099788359</c:v>
                </c:pt>
                <c:pt idx="3387">
                  <c:v>63.239916718913449</c:v>
                </c:pt>
                <c:pt idx="3388">
                  <c:v>63.181638587222238</c:v>
                </c:pt>
                <c:pt idx="3389">
                  <c:v>63.122340902903169</c:v>
                </c:pt>
                <c:pt idx="3390">
                  <c:v>63.064792821241788</c:v>
                </c:pt>
                <c:pt idx="3391">
                  <c:v>63.007672699942717</c:v>
                </c:pt>
                <c:pt idx="3392">
                  <c:v>62.950464469157282</c:v>
                </c:pt>
                <c:pt idx="3393">
                  <c:v>62.893105193538091</c:v>
                </c:pt>
                <c:pt idx="3394">
                  <c:v>62.836136117072783</c:v>
                </c:pt>
                <c:pt idx="3395">
                  <c:v>62.780186593235335</c:v>
                </c:pt>
                <c:pt idx="3396">
                  <c:v>62.724866422871862</c:v>
                </c:pt>
                <c:pt idx="3397">
                  <c:v>62.668816202478567</c:v>
                </c:pt>
                <c:pt idx="3398">
                  <c:v>62.614163146797523</c:v>
                </c:pt>
                <c:pt idx="3399">
                  <c:v>62.559812180783993</c:v>
                </c:pt>
                <c:pt idx="3400">
                  <c:v>62.505650020812659</c:v>
                </c:pt>
                <c:pt idx="3401">
                  <c:v>62.453136766943167</c:v>
                </c:pt>
                <c:pt idx="3402">
                  <c:v>62.399956398391254</c:v>
                </c:pt>
                <c:pt idx="3403">
                  <c:v>62.347682298841889</c:v>
                </c:pt>
                <c:pt idx="3404">
                  <c:v>62.295169044972404</c:v>
                </c:pt>
                <c:pt idx="3405">
                  <c:v>62.243473950619105</c:v>
                </c:pt>
                <c:pt idx="3406">
                  <c:v>62.191929901099563</c:v>
                </c:pt>
                <c:pt idx="3407">
                  <c:v>62.142525653391573</c:v>
                </c:pt>
                <c:pt idx="3408">
                  <c:v>62.091359215956423</c:v>
                </c:pt>
                <c:pt idx="3409">
                  <c:v>62.040595564744621</c:v>
                </c:pt>
                <c:pt idx="3410">
                  <c:v>61.990801117882754</c:v>
                </c:pt>
                <c:pt idx="3411">
                  <c:v>61.939634680447597</c:v>
                </c:pt>
                <c:pt idx="3412">
                  <c:v>61.89018008446169</c:v>
                </c:pt>
                <c:pt idx="3413">
                  <c:v>61.839265388416131</c:v>
                </c:pt>
                <c:pt idx="3414">
                  <c:v>61.789080742400394</c:v>
                </c:pt>
                <c:pt idx="3415">
                  <c:v>61.738795399828831</c:v>
                </c:pt>
                <c:pt idx="3416">
                  <c:v>61.687931052061188</c:v>
                </c:pt>
                <c:pt idx="3417">
                  <c:v>61.636764614626031</c:v>
                </c:pt>
                <c:pt idx="3418">
                  <c:v>61.58479260474418</c:v>
                </c:pt>
                <c:pt idx="3419">
                  <c:v>61.532229002596772</c:v>
                </c:pt>
                <c:pt idx="3420">
                  <c:v>61.478356345223474</c:v>
                </c:pt>
                <c:pt idx="3421">
                  <c:v>61.424773190448214</c:v>
                </c:pt>
                <c:pt idx="3422">
                  <c:v>61.369364910598392</c:v>
                </c:pt>
                <c:pt idx="3423">
                  <c:v>61.31365454108105</c:v>
                </c:pt>
                <c:pt idx="3424">
                  <c:v>61.256433723226138</c:v>
                </c:pt>
                <c:pt idx="3425">
                  <c:v>61.199615691594587</c:v>
                </c:pt>
                <c:pt idx="3426">
                  <c:v>61.143804625521405</c:v>
                </c:pt>
                <c:pt idx="3427">
                  <c:v>61.088723609478045</c:v>
                </c:pt>
                <c:pt idx="3428">
                  <c:v>61.033453787392503</c:v>
                </c:pt>
                <c:pt idx="3429">
                  <c:v>60.979291627421169</c:v>
                </c:pt>
                <c:pt idx="3430">
                  <c:v>60.925318273492032</c:v>
                </c:pt>
                <c:pt idx="3431">
                  <c:v>60.872137904940111</c:v>
                </c:pt>
                <c:pt idx="3432">
                  <c:v>60.819033058805076</c:v>
                </c:pt>
                <c:pt idx="3433">
                  <c:v>60.766960352367384</c:v>
                </c:pt>
                <c:pt idx="3434">
                  <c:v>60.716486203753618</c:v>
                </c:pt>
                <c:pt idx="3435">
                  <c:v>60.66784976728389</c:v>
                </c:pt>
                <c:pt idx="3436">
                  <c:v>60.619981142052424</c:v>
                </c:pt>
                <c:pt idx="3437">
                  <c:v>60.572313909932646</c:v>
                </c:pt>
                <c:pt idx="3438">
                  <c:v>60.526685783068579</c:v>
                </c:pt>
                <c:pt idx="3439">
                  <c:v>60.482593278681044</c:v>
                </c:pt>
                <c:pt idx="3440">
                  <c:v>60.440401421784948</c:v>
                </c:pt>
                <c:pt idx="3441">
                  <c:v>60.397479514859029</c:v>
                </c:pt>
                <c:pt idx="3442">
                  <c:v>60.355186961407092</c:v>
                </c:pt>
                <c:pt idx="3443">
                  <c:v>60.3128062984688</c:v>
                </c:pt>
                <c:pt idx="3444">
                  <c:v>60.270022849307161</c:v>
                </c:pt>
                <c:pt idx="3445">
                  <c:v>60.224105219845057</c:v>
                </c:pt>
                <c:pt idx="3446">
                  <c:v>60.175997440293486</c:v>
                </c:pt>
                <c:pt idx="3447">
                  <c:v>60.125221202012199</c:v>
                </c:pt>
                <c:pt idx="3448">
                  <c:v>60.071549937750582</c:v>
                </c:pt>
                <c:pt idx="3449">
                  <c:v>60.01544936907937</c:v>
                </c:pt>
                <c:pt idx="3450">
                  <c:v>59.955522331286318</c:v>
                </c:pt>
                <c:pt idx="3451">
                  <c:v>59.894437283101126</c:v>
                </c:pt>
                <c:pt idx="3452">
                  <c:v>59.830595666699878</c:v>
                </c:pt>
                <c:pt idx="3453">
                  <c:v>59.766300915797359</c:v>
                </c:pt>
                <c:pt idx="3454">
                  <c:v>59.700130691542356</c:v>
                </c:pt>
                <c:pt idx="3455">
                  <c:v>59.633230417257522</c:v>
                </c:pt>
                <c:pt idx="3456">
                  <c:v>59.566141336930492</c:v>
                </c:pt>
                <c:pt idx="3457">
                  <c:v>59.498649470380116</c:v>
                </c:pt>
                <c:pt idx="3458">
                  <c:v>59.432768748723142</c:v>
                </c:pt>
                <c:pt idx="3459">
                  <c:v>59.366447479634381</c:v>
                </c:pt>
                <c:pt idx="3460">
                  <c:v>59.302454818399369</c:v>
                </c:pt>
                <c:pt idx="3461">
                  <c:v>59.239292903750012</c:v>
                </c:pt>
                <c:pt idx="3462">
                  <c:v>59.178295965051184</c:v>
                </c:pt>
                <c:pt idx="3463">
                  <c:v>59.118029076382179</c:v>
                </c:pt>
                <c:pt idx="3464">
                  <c:v>59.059901989524725</c:v>
                </c:pt>
                <c:pt idx="3465">
                  <c:v>59.0031217191016</c:v>
                </c:pt>
                <c:pt idx="3466">
                  <c:v>58.946102294358369</c:v>
                </c:pt>
                <c:pt idx="3467">
                  <c:v>58.890102422242997</c:v>
                </c:pt>
                <c:pt idx="3468">
                  <c:v>58.835071754477561</c:v>
                </c:pt>
                <c:pt idx="3469">
                  <c:v>58.78270954544184</c:v>
                </c:pt>
                <c:pt idx="3470">
                  <c:v>58.728786539790626</c:v>
                </c:pt>
                <c:pt idx="3471">
                  <c:v>58.675165623806926</c:v>
                </c:pt>
                <c:pt idx="3472">
                  <c:v>58.621343314711545</c:v>
                </c:pt>
                <c:pt idx="3473">
                  <c:v>58.568578319452463</c:v>
                </c:pt>
                <c:pt idx="3474">
                  <c:v>58.515586756942746</c:v>
                </c:pt>
                <c:pt idx="3475">
                  <c:v>58.462582607363551</c:v>
                </c:pt>
                <c:pt idx="3476">
                  <c:v>58.410081940563543</c:v>
                </c:pt>
                <c:pt idx="3477">
                  <c:v>58.356977094428508</c:v>
                </c:pt>
                <c:pt idx="3478">
                  <c:v>58.303834487085034</c:v>
                </c:pt>
                <c:pt idx="3479">
                  <c:v>58.249634565905261</c:v>
                </c:pt>
                <c:pt idx="3480">
                  <c:v>58.19615210768584</c:v>
                </c:pt>
                <c:pt idx="3481">
                  <c:v>58.142719997744337</c:v>
                </c:pt>
                <c:pt idx="3482">
                  <c:v>58.090345201639131</c:v>
                </c:pt>
                <c:pt idx="3483">
                  <c:v>58.037101897739817</c:v>
                </c:pt>
                <c:pt idx="3484">
                  <c:v>57.984261380063863</c:v>
                </c:pt>
                <c:pt idx="3485">
                  <c:v>57.930527180454845</c:v>
                </c:pt>
                <c:pt idx="3486">
                  <c:v>57.876465717039352</c:v>
                </c:pt>
                <c:pt idx="3487">
                  <c:v>57.823662960571831</c:v>
                </c:pt>
                <c:pt idx="3488">
                  <c:v>57.770759507548469</c:v>
                </c:pt>
                <c:pt idx="3489">
                  <c:v>57.717616900204995</c:v>
                </c:pt>
                <c:pt idx="3490">
                  <c:v>57.664184790263491</c:v>
                </c:pt>
                <c:pt idx="3491">
                  <c:v>57.6109918346421</c:v>
                </c:pt>
                <c:pt idx="3492">
                  <c:v>57.55674156518441</c:v>
                </c:pt>
                <c:pt idx="3493">
                  <c:v>57.502818559533189</c:v>
                </c:pt>
                <c:pt idx="3494">
                  <c:v>57.44768719521192</c:v>
                </c:pt>
                <c:pt idx="3495">
                  <c:v>57.392568417960128</c:v>
                </c:pt>
                <c:pt idx="3496">
                  <c:v>57.33922441750498</c:v>
                </c:pt>
                <c:pt idx="3497">
                  <c:v>57.285162954089486</c:v>
                </c:pt>
                <c:pt idx="3498">
                  <c:v>57.231101490673993</c:v>
                </c:pt>
                <c:pt idx="3499">
                  <c:v>57.176700176382546</c:v>
                </c:pt>
                <c:pt idx="3500">
                  <c:v>57.122097468979426</c:v>
                </c:pt>
                <c:pt idx="3501">
                  <c:v>57.067016452936073</c:v>
                </c:pt>
                <c:pt idx="3502">
                  <c:v>57.0128165317563</c:v>
                </c:pt>
                <c:pt idx="3503">
                  <c:v>56.957735515712947</c:v>
                </c:pt>
                <c:pt idx="3504">
                  <c:v>56.903082460031911</c:v>
                </c:pt>
                <c:pt idx="3505">
                  <c:v>56.848202837100231</c:v>
                </c:pt>
                <c:pt idx="3506">
                  <c:v>56.792920427945205</c:v>
                </c:pt>
                <c:pt idx="3507">
                  <c:v>56.738569461931682</c:v>
                </c:pt>
                <c:pt idx="3508">
                  <c:v>56.684319192473993</c:v>
                </c:pt>
                <c:pt idx="3509">
                  <c:v>56.62860882295665</c:v>
                </c:pt>
                <c:pt idx="3510">
                  <c:v>56.57337676207954</c:v>
                </c:pt>
                <c:pt idx="3511">
                  <c:v>56.518786641745898</c:v>
                </c:pt>
                <c:pt idx="3512">
                  <c:v>56.464624481774564</c:v>
                </c:pt>
                <c:pt idx="3513">
                  <c:v>56.410223167483117</c:v>
                </c:pt>
                <c:pt idx="3514">
                  <c:v>56.355872201469587</c:v>
                </c:pt>
                <c:pt idx="3515">
                  <c:v>56.302578549292356</c:v>
                </c:pt>
                <c:pt idx="3516">
                  <c:v>56.248907285030732</c:v>
                </c:pt>
                <c:pt idx="3517">
                  <c:v>56.194354925905529</c:v>
                </c:pt>
                <c:pt idx="3518">
                  <c:v>56.139462715904372</c:v>
                </c:pt>
                <c:pt idx="3519">
                  <c:v>56.085992844754429</c:v>
                </c:pt>
                <c:pt idx="3520">
                  <c:v>56.032120187381132</c:v>
                </c:pt>
                <c:pt idx="3521">
                  <c:v>55.977806982576041</c:v>
                </c:pt>
                <c:pt idx="3522">
                  <c:v>55.922776314810612</c:v>
                </c:pt>
                <c:pt idx="3523">
                  <c:v>55.868526045352922</c:v>
                </c:pt>
                <c:pt idx="3524">
                  <c:v>55.813583487073842</c:v>
                </c:pt>
                <c:pt idx="3525">
                  <c:v>55.758502471030489</c:v>
                </c:pt>
                <c:pt idx="3526">
                  <c:v>55.70386200241893</c:v>
                </c:pt>
                <c:pt idx="3527">
                  <c:v>55.650278847643662</c:v>
                </c:pt>
                <c:pt idx="3528">
                  <c:v>55.595298528156142</c:v>
                </c:pt>
                <c:pt idx="3529">
                  <c:v>55.5407084078225</c:v>
                </c:pt>
                <c:pt idx="3530">
                  <c:v>55.486735053893369</c:v>
                </c:pt>
                <c:pt idx="3531">
                  <c:v>55.432572893922035</c:v>
                </c:pt>
                <c:pt idx="3532">
                  <c:v>55.379052674494169</c:v>
                </c:pt>
                <c:pt idx="3533">
                  <c:v>55.325708674039021</c:v>
                </c:pt>
                <c:pt idx="3534">
                  <c:v>55.272037409777397</c:v>
                </c:pt>
                <c:pt idx="3535">
                  <c:v>55.219083608476119</c:v>
                </c:pt>
                <c:pt idx="3536">
                  <c:v>55.165941001132644</c:v>
                </c:pt>
                <c:pt idx="3537">
                  <c:v>55.111829189439234</c:v>
                </c:pt>
                <c:pt idx="3538">
                  <c:v>55.058497776053564</c:v>
                </c:pt>
                <c:pt idx="3539">
                  <c:v>55.00496496955622</c:v>
                </c:pt>
                <c:pt idx="3540">
                  <c:v>54.951193008738763</c:v>
                </c:pt>
                <c:pt idx="3541">
                  <c:v>54.899069954023155</c:v>
                </c:pt>
                <c:pt idx="3542">
                  <c:v>54.846456003597829</c:v>
                </c:pt>
                <c:pt idx="3543">
                  <c:v>54.792923197100485</c:v>
                </c:pt>
                <c:pt idx="3544">
                  <c:v>54.74069944582903</c:v>
                </c:pt>
                <c:pt idx="3545">
                  <c:v>54.688098082473182</c:v>
                </c:pt>
                <c:pt idx="3546">
                  <c:v>54.636214182077687</c:v>
                </c:pt>
                <c:pt idx="3547">
                  <c:v>54.583361077332249</c:v>
                </c:pt>
                <c:pt idx="3548">
                  <c:v>54.530646430351091</c:v>
                </c:pt>
                <c:pt idx="3549">
                  <c:v>54.478384917871203</c:v>
                </c:pt>
                <c:pt idx="3550">
                  <c:v>54.426840868351654</c:v>
                </c:pt>
                <c:pt idx="3551">
                  <c:v>54.374327614482169</c:v>
                </c:pt>
                <c:pt idx="3552">
                  <c:v>54.321612967501004</c:v>
                </c:pt>
                <c:pt idx="3553">
                  <c:v>54.268520708435446</c:v>
                </c:pt>
                <c:pt idx="3554">
                  <c:v>54.216548698553595</c:v>
                </c:pt>
                <c:pt idx="3555">
                  <c:v>54.164463405046419</c:v>
                </c:pt>
                <c:pt idx="3556">
                  <c:v>54.111710996856814</c:v>
                </c:pt>
                <c:pt idx="3557">
                  <c:v>54.059248091265246</c:v>
                </c:pt>
                <c:pt idx="3558">
                  <c:v>54.00765369346778</c:v>
                </c:pt>
                <c:pt idx="3559">
                  <c:v>53.955820141350202</c:v>
                </c:pt>
                <c:pt idx="3560">
                  <c:v>53.904326440108576</c:v>
                </c:pt>
                <c:pt idx="3561">
                  <c:v>53.852971196631223</c:v>
                </c:pt>
                <c:pt idx="3562">
                  <c:v>53.800986599679888</c:v>
                </c:pt>
                <c:pt idx="3563">
                  <c:v>53.750713844177795</c:v>
                </c:pt>
                <c:pt idx="3564">
                  <c:v>53.699459297256283</c:v>
                </c:pt>
                <c:pt idx="3565">
                  <c:v>53.648733407252926</c:v>
                </c:pt>
                <c:pt idx="3566">
                  <c:v>53.597969756041124</c:v>
                </c:pt>
                <c:pt idx="3567">
                  <c:v>53.547533368635797</c:v>
                </c:pt>
                <c:pt idx="3568">
                  <c:v>53.49734872262006</c:v>
                </c:pt>
                <c:pt idx="3569">
                  <c:v>53.44706338004849</c:v>
                </c:pt>
                <c:pt idx="3570">
                  <c:v>53.397256346117153</c:v>
                </c:pt>
                <c:pt idx="3571">
                  <c:v>53.346391998349517</c:v>
                </c:pt>
                <c:pt idx="3572">
                  <c:v>53.29732760151748</c:v>
                </c:pt>
                <c:pt idx="3573">
                  <c:v>53.246790517556313</c:v>
                </c:pt>
                <c:pt idx="3574">
                  <c:v>53.19689537413862</c:v>
                </c:pt>
                <c:pt idx="3575">
                  <c:v>53.146660379844967</c:v>
                </c:pt>
                <c:pt idx="3576">
                  <c:v>53.096035186397437</c:v>
                </c:pt>
                <c:pt idx="3577">
                  <c:v>53.046580590411523</c:v>
                </c:pt>
                <c:pt idx="3578">
                  <c:v>52.996823904758102</c:v>
                </c:pt>
                <c:pt idx="3579">
                  <c:v>52.947998662246178</c:v>
                </c:pt>
                <c:pt idx="3580">
                  <c:v>52.899450335262813</c:v>
                </c:pt>
                <c:pt idx="3581">
                  <c:v>52.849995739276906</c:v>
                </c:pt>
                <c:pt idx="3582">
                  <c:v>52.800440446735159</c:v>
                </c:pt>
                <c:pt idx="3583">
                  <c:v>52.7525718215037</c:v>
                </c:pt>
                <c:pt idx="3584">
                  <c:v>52.704665435063802</c:v>
                </c:pt>
                <c:pt idx="3585">
                  <c:v>52.656406610678474</c:v>
                </c:pt>
                <c:pt idx="3586">
                  <c:v>52.608550572516492</c:v>
                </c:pt>
                <c:pt idx="3587">
                  <c:v>52.560203638644801</c:v>
                </c:pt>
                <c:pt idx="3588">
                  <c:v>52.512045510815305</c:v>
                </c:pt>
                <c:pt idx="3589">
                  <c:v>52.464038427819567</c:v>
                </c:pt>
                <c:pt idx="3590">
                  <c:v>52.415502687905679</c:v>
                </c:pt>
                <c:pt idx="3591">
                  <c:v>52.368414460981967</c:v>
                </c:pt>
                <c:pt idx="3592">
                  <c:v>52.32156538837836</c:v>
                </c:pt>
                <c:pt idx="3593">
                  <c:v>52.274338703690361</c:v>
                </c:pt>
                <c:pt idx="3594">
                  <c:v>52.227099431932885</c:v>
                </c:pt>
                <c:pt idx="3595">
                  <c:v>52.180011205009166</c:v>
                </c:pt>
                <c:pt idx="3596">
                  <c:v>52.133514570350997</c:v>
                </c:pt>
                <c:pt idx="3597">
                  <c:v>52.087534005541492</c:v>
                </c:pt>
                <c:pt idx="3598">
                  <c:v>52.041805182121593</c:v>
                </c:pt>
                <c:pt idx="3599">
                  <c:v>51.996265164743882</c:v>
                </c:pt>
                <c:pt idx="3600">
                  <c:v>51.950347535281779</c:v>
                </c:pt>
                <c:pt idx="3601">
                  <c:v>51.903989358387889</c:v>
                </c:pt>
                <c:pt idx="3602">
                  <c:v>51.858210186690066</c:v>
                </c:pt>
                <c:pt idx="3603">
                  <c:v>51.812380666714326</c:v>
                </c:pt>
                <c:pt idx="3604">
                  <c:v>51.766551146738585</c:v>
                </c:pt>
                <c:pt idx="3605">
                  <c:v>51.722030681988734</c:v>
                </c:pt>
                <c:pt idx="3606">
                  <c:v>51.677069669807089</c:v>
                </c:pt>
                <c:pt idx="3607">
                  <c:v>51.631630348985219</c:v>
                </c:pt>
                <c:pt idx="3608">
                  <c:v>51.587260929069124</c:v>
                </c:pt>
                <c:pt idx="3609">
                  <c:v>51.542539071207599</c:v>
                </c:pt>
                <c:pt idx="3610">
                  <c:v>51.496621441745503</c:v>
                </c:pt>
                <c:pt idx="3611">
                  <c:v>51.453170877901428</c:v>
                </c:pt>
                <c:pt idx="3612">
                  <c:v>51.409179070069733</c:v>
                </c:pt>
                <c:pt idx="3613">
                  <c:v>51.366068357101618</c:v>
                </c:pt>
                <c:pt idx="3614">
                  <c:v>51.322655554465989</c:v>
                </c:pt>
                <c:pt idx="3615">
                  <c:v>51.278235786271978</c:v>
                </c:pt>
                <c:pt idx="3616">
                  <c:v>51.234634177594153</c:v>
                </c:pt>
                <c:pt idx="3617">
                  <c:v>51.192832519851926</c:v>
                </c:pt>
                <c:pt idx="3618">
                  <c:v>51.150338573288316</c:v>
                </c:pt>
                <c:pt idx="3619">
                  <c:v>51.107467014640314</c:v>
                </c:pt>
                <c:pt idx="3620">
                  <c:v>51.066345058650001</c:v>
                </c:pt>
                <c:pt idx="3621">
                  <c:v>51.02487066471425</c:v>
                </c:pt>
                <c:pt idx="3622">
                  <c:v>50.983408857847984</c:v>
                </c:pt>
                <c:pt idx="3623">
                  <c:v>50.94159461303628</c:v>
                </c:pt>
                <c:pt idx="3624">
                  <c:v>50.899893651849894</c:v>
                </c:pt>
                <c:pt idx="3625">
                  <c:v>50.858620651025824</c:v>
                </c:pt>
                <c:pt idx="3626">
                  <c:v>50.817347650201746</c:v>
                </c:pt>
                <c:pt idx="3627">
                  <c:v>50.776213107141949</c:v>
                </c:pt>
                <c:pt idx="3628">
                  <c:v>50.734021250245853</c:v>
                </c:pt>
                <c:pt idx="3629">
                  <c:v>50.692207005434149</c:v>
                </c:pt>
                <c:pt idx="3630">
                  <c:v>50.650694850289959</c:v>
                </c:pt>
                <c:pt idx="3631">
                  <c:v>50.608691799436059</c:v>
                </c:pt>
                <c:pt idx="3632">
                  <c:v>50.567280340847702</c:v>
                </c:pt>
                <c:pt idx="3633">
                  <c:v>50.526095449509988</c:v>
                </c:pt>
                <c:pt idx="3634">
                  <c:v>50.484482597809958</c:v>
                </c:pt>
                <c:pt idx="3635">
                  <c:v>50.443410990097561</c:v>
                </c:pt>
                <c:pt idx="3636">
                  <c:v>50.402666646191634</c:v>
                </c:pt>
                <c:pt idx="3637">
                  <c:v>50.361053794491603</c:v>
                </c:pt>
                <c:pt idx="3638">
                  <c:v>50.320598953183712</c:v>
                </c:pt>
                <c:pt idx="3639">
                  <c:v>50.279804260999867</c:v>
                </c:pt>
                <c:pt idx="3640">
                  <c:v>50.238971807607577</c:v>
                </c:pt>
                <c:pt idx="3641">
                  <c:v>50.199058210287319</c:v>
                </c:pt>
                <c:pt idx="3642">
                  <c:v>50.158452324145671</c:v>
                </c:pt>
                <c:pt idx="3643">
                  <c:v>50.118110766463097</c:v>
                </c:pt>
                <c:pt idx="3644">
                  <c:v>50.077454532043532</c:v>
                </c:pt>
                <c:pt idx="3645">
                  <c:v>50.037301780403155</c:v>
                </c:pt>
                <c:pt idx="3646">
                  <c:v>49.996456739941394</c:v>
                </c:pt>
                <c:pt idx="3647">
                  <c:v>49.956492794343212</c:v>
                </c:pt>
                <c:pt idx="3648">
                  <c:v>49.915458947839248</c:v>
                </c:pt>
                <c:pt idx="3649">
                  <c:v>49.875356544476787</c:v>
                </c:pt>
                <c:pt idx="3650">
                  <c:v>49.835430360087045</c:v>
                </c:pt>
                <c:pt idx="3651">
                  <c:v>49.794308404096732</c:v>
                </c:pt>
                <c:pt idx="3652">
                  <c:v>49.753765453302478</c:v>
                </c:pt>
                <c:pt idx="3653">
                  <c:v>49.712731606798513</c:v>
                </c:pt>
                <c:pt idx="3654">
                  <c:v>49.672956467242528</c:v>
                </c:pt>
                <c:pt idx="3655">
                  <c:v>49.632501625934637</c:v>
                </c:pt>
                <c:pt idx="3656">
                  <c:v>49.593796387284428</c:v>
                </c:pt>
                <c:pt idx="3657">
                  <c:v>49.553882789964163</c:v>
                </c:pt>
                <c:pt idx="3658">
                  <c:v>49.51497615820228</c:v>
                </c:pt>
                <c:pt idx="3659">
                  <c:v>49.476371616107912</c:v>
                </c:pt>
                <c:pt idx="3660">
                  <c:v>49.43742722313759</c:v>
                </c:pt>
                <c:pt idx="3661">
                  <c:v>49.398709397417896</c:v>
                </c:pt>
                <c:pt idx="3662">
                  <c:v>49.360155203601451</c:v>
                </c:pt>
                <c:pt idx="3663">
                  <c:v>49.321928273591467</c:v>
                </c:pt>
                <c:pt idx="3664">
                  <c:v>49.283902736693165</c:v>
                </c:pt>
                <c:pt idx="3665">
                  <c:v>49.245826851516938</c:v>
                </c:pt>
                <c:pt idx="3666">
                  <c:v>49.207260070631001</c:v>
                </c:pt>
                <c:pt idx="3667">
                  <c:v>49.168844334578829</c:v>
                </c:pt>
                <c:pt idx="3668">
                  <c:v>49.130239792484453</c:v>
                </c:pt>
                <c:pt idx="3669">
                  <c:v>49.092352713350429</c:v>
                </c:pt>
                <c:pt idx="3670">
                  <c:v>49.05515792303779</c:v>
                </c:pt>
                <c:pt idx="3671">
                  <c:v>49.018668008616018</c:v>
                </c:pt>
                <c:pt idx="3672">
                  <c:v>48.981372521747538</c:v>
                </c:pt>
                <c:pt idx="3673">
                  <c:v>48.944077034879058</c:v>
                </c:pt>
                <c:pt idx="3674">
                  <c:v>48.90739831441509</c:v>
                </c:pt>
                <c:pt idx="3675">
                  <c:v>48.870769942229039</c:v>
                </c:pt>
                <c:pt idx="3676">
                  <c:v>48.833424107082642</c:v>
                </c:pt>
                <c:pt idx="3677">
                  <c:v>48.796757973688152</c:v>
                </c:pt>
                <c:pt idx="3678">
                  <c:v>48.760318407544304</c:v>
                </c:pt>
                <c:pt idx="3679">
                  <c:v>48.722494263757675</c:v>
                </c:pt>
                <c:pt idx="3680">
                  <c:v>48.685186189819717</c:v>
                </c:pt>
                <c:pt idx="3681">
                  <c:v>48.646531299447425</c:v>
                </c:pt>
                <c:pt idx="3682">
                  <c:v>48.607284816809589</c:v>
                </c:pt>
                <c:pt idx="3683">
                  <c:v>48.569359976467119</c:v>
                </c:pt>
                <c:pt idx="3684">
                  <c:v>48.530415583496797</c:v>
                </c:pt>
                <c:pt idx="3685">
                  <c:v>48.491169100858961</c:v>
                </c:pt>
                <c:pt idx="3686">
                  <c:v>48.452463862208752</c:v>
                </c:pt>
                <c:pt idx="3687">
                  <c:v>48.412210414012542</c:v>
                </c:pt>
                <c:pt idx="3688">
                  <c:v>48.371705224426734</c:v>
                </c:pt>
                <c:pt idx="3689">
                  <c:v>48.330960880520813</c:v>
                </c:pt>
                <c:pt idx="3690">
                  <c:v>48.289310267612343</c:v>
                </c:pt>
                <c:pt idx="3691">
                  <c:v>48.247546371078556</c:v>
                </c:pt>
                <c:pt idx="3692">
                  <c:v>48.206411828018759</c:v>
                </c:pt>
                <c:pt idx="3693">
                  <c:v>48.164081513358383</c:v>
                </c:pt>
                <c:pt idx="3694">
                  <c:v>48.122519009936276</c:v>
                </c:pt>
                <c:pt idx="3695">
                  <c:v>48.080704765124572</c:v>
                </c:pt>
                <c:pt idx="3696">
                  <c:v>48.038223405630447</c:v>
                </c:pt>
                <c:pt idx="3697">
                  <c:v>47.996220354776547</c:v>
                </c:pt>
                <c:pt idx="3698">
                  <c:v>47.95518650827259</c:v>
                </c:pt>
                <c:pt idx="3699">
                  <c:v>47.915033756632212</c:v>
                </c:pt>
                <c:pt idx="3700">
                  <c:v>47.8753970748405</c:v>
                </c:pt>
                <c:pt idx="3701">
                  <c:v>47.835634522353992</c:v>
                </c:pt>
                <c:pt idx="3702">
                  <c:v>47.796778238870033</c:v>
                </c:pt>
                <c:pt idx="3703">
                  <c:v>47.75787160710815</c:v>
                </c:pt>
                <c:pt idx="3704">
                  <c:v>47.719267065013781</c:v>
                </c:pt>
                <c:pt idx="3705">
                  <c:v>47.682110035909581</c:v>
                </c:pt>
                <c:pt idx="3706">
                  <c:v>47.645003355083304</c:v>
                </c:pt>
                <c:pt idx="3707">
                  <c:v>47.610074237277018</c:v>
                </c:pt>
                <c:pt idx="3708">
                  <c:v>47.574616462552584</c:v>
                </c:pt>
                <c:pt idx="3709">
                  <c:v>47.539825802510578</c:v>
                </c:pt>
                <c:pt idx="3710">
                  <c:v>47.504997381260125</c:v>
                </c:pt>
                <c:pt idx="3711">
                  <c:v>47.472258413543315</c:v>
                </c:pt>
                <c:pt idx="3712">
                  <c:v>47.440236908786851</c:v>
                </c:pt>
                <c:pt idx="3713">
                  <c:v>47.408693712670612</c:v>
                </c:pt>
                <c:pt idx="3714">
                  <c:v>47.378170069182232</c:v>
                </c:pt>
                <c:pt idx="3715">
                  <c:v>47.347948515361367</c:v>
                </c:pt>
                <c:pt idx="3716">
                  <c:v>47.318834623654723</c:v>
                </c:pt>
                <c:pt idx="3717">
                  <c:v>47.289468990558483</c:v>
                </c:pt>
                <c:pt idx="3718">
                  <c:v>47.261286541993343</c:v>
                </c:pt>
                <c:pt idx="3719">
                  <c:v>47.233381008956755</c:v>
                </c:pt>
                <c:pt idx="3720">
                  <c:v>47.206583138034382</c:v>
                </c:pt>
                <c:pt idx="3721">
                  <c:v>47.180037008501607</c:v>
                </c:pt>
                <c:pt idx="3722">
                  <c:v>47.153251724648719</c:v>
                </c:pt>
                <c:pt idx="3723">
                  <c:v>47.128253804661952</c:v>
                </c:pt>
                <c:pt idx="3724">
                  <c:v>47.102475486367439</c:v>
                </c:pt>
                <c:pt idx="3725">
                  <c:v>47.077968462090382</c:v>
                </c:pt>
                <c:pt idx="3726">
                  <c:v>47.053360741257492</c:v>
                </c:pt>
                <c:pt idx="3727">
                  <c:v>47.029432722176502</c:v>
                </c:pt>
                <c:pt idx="3728">
                  <c:v>47.006562016931809</c:v>
                </c:pt>
                <c:pt idx="3729">
                  <c:v>46.983603202200761</c:v>
                </c:pt>
                <c:pt idx="3730">
                  <c:v>46.961173044387863</c:v>
                </c:pt>
                <c:pt idx="3731">
                  <c:v>46.940001593522936</c:v>
                </c:pt>
                <c:pt idx="3732">
                  <c:v>46.918981187491767</c:v>
                </c:pt>
                <c:pt idx="3733">
                  <c:v>46.897230731430774</c:v>
                </c:pt>
                <c:pt idx="3734">
                  <c:v>46.877506793556023</c:v>
                </c:pt>
                <c:pt idx="3735">
                  <c:v>46.85667519356705</c:v>
                </c:pt>
                <c:pt idx="3736">
                  <c:v>46.836963842761769</c:v>
                </c:pt>
                <c:pt idx="3737">
                  <c:v>46.81836015407071</c:v>
                </c:pt>
                <c:pt idx="3738">
                  <c:v>46.798887957585549</c:v>
                </c:pt>
                <c:pt idx="3739">
                  <c:v>46.78130382152235</c:v>
                </c:pt>
                <c:pt idx="3740">
                  <c:v>46.763467944069554</c:v>
                </c:pt>
                <c:pt idx="3741">
                  <c:v>46.745405499366122</c:v>
                </c:pt>
                <c:pt idx="3742">
                  <c:v>46.728350020221072</c:v>
                </c:pt>
                <c:pt idx="3743">
                  <c:v>46.711684740229892</c:v>
                </c:pt>
                <c:pt idx="3744">
                  <c:v>46.695069808516635</c:v>
                </c:pt>
                <c:pt idx="3745">
                  <c:v>46.678983533721528</c:v>
                </c:pt>
                <c:pt idx="3746">
                  <c:v>46.663778353789994</c:v>
                </c:pt>
                <c:pt idx="3747">
                  <c:v>46.64740257639685</c:v>
                </c:pt>
                <c:pt idx="3748">
                  <c:v>46.631605804199772</c:v>
                </c:pt>
                <c:pt idx="3749">
                  <c:v>46.614890175930675</c:v>
                </c:pt>
                <c:pt idx="3750">
                  <c:v>46.599634647721231</c:v>
                </c:pt>
                <c:pt idx="3751">
                  <c:v>46.584567925553984</c:v>
                </c:pt>
                <c:pt idx="3752">
                  <c:v>46.569992099096439</c:v>
                </c:pt>
                <c:pt idx="3753">
                  <c:v>46.555793884723293</c:v>
                </c:pt>
                <c:pt idx="3754">
                  <c:v>46.540437659958009</c:v>
                </c:pt>
                <c:pt idx="3755">
                  <c:v>46.526390490418613</c:v>
                </c:pt>
                <c:pt idx="3756">
                  <c:v>46.512972674353207</c:v>
                </c:pt>
                <c:pt idx="3757">
                  <c:v>46.499605206565725</c:v>
                </c:pt>
                <c:pt idx="3758">
                  <c:v>46.483997240410844</c:v>
                </c:pt>
                <c:pt idx="3759">
                  <c:v>46.471838131293417</c:v>
                </c:pt>
                <c:pt idx="3760">
                  <c:v>46.460937729123962</c:v>
                </c:pt>
                <c:pt idx="3761">
                  <c:v>46.44746956478064</c:v>
                </c:pt>
                <c:pt idx="3762">
                  <c:v>46.431685379653047</c:v>
                </c:pt>
                <c:pt idx="3763">
                  <c:v>46.421175176637462</c:v>
                </c:pt>
                <c:pt idx="3764">
                  <c:v>46.407367161418186</c:v>
                </c:pt>
                <c:pt idx="3765">
                  <c:v>46.394918549702723</c:v>
                </c:pt>
                <c:pt idx="3766">
                  <c:v>46.382847550071652</c:v>
                </c:pt>
                <c:pt idx="3767">
                  <c:v>46.37267719793202</c:v>
                </c:pt>
                <c:pt idx="3768">
                  <c:v>46.360807591412623</c:v>
                </c:pt>
                <c:pt idx="3769">
                  <c:v>46.345980023565488</c:v>
                </c:pt>
                <c:pt idx="3770">
                  <c:v>46.336879572331632</c:v>
                </c:pt>
                <c:pt idx="3771">
                  <c:v>46.323411407988303</c:v>
                </c:pt>
                <c:pt idx="3772">
                  <c:v>46.312120806664971</c:v>
                </c:pt>
                <c:pt idx="3773">
                  <c:v>46.303259509751236</c:v>
                </c:pt>
                <c:pt idx="3774">
                  <c:v>46.291528360996111</c:v>
                </c:pt>
                <c:pt idx="3775">
                  <c:v>46.280388804506543</c:v>
                </c:pt>
                <c:pt idx="3776">
                  <c:v>46.266681485843108</c:v>
                </c:pt>
                <c:pt idx="3777">
                  <c:v>46.25573073539573</c:v>
                </c:pt>
                <c:pt idx="3778">
                  <c:v>46.246529587606041</c:v>
                </c:pt>
                <c:pt idx="3779">
                  <c:v>46.233590080180868</c:v>
                </c:pt>
                <c:pt idx="3780">
                  <c:v>46.225458833296955</c:v>
                </c:pt>
                <c:pt idx="3781">
                  <c:v>46.214986391489809</c:v>
                </c:pt>
                <c:pt idx="3782">
                  <c:v>46.204765691072261</c:v>
                </c:pt>
                <c:pt idx="3783">
                  <c:v>46.194305836334593</c:v>
                </c:pt>
                <c:pt idx="3784">
                  <c:v>46.183606827276812</c:v>
                </c:pt>
                <c:pt idx="3785">
                  <c:v>46.173625281179376</c:v>
                </c:pt>
                <c:pt idx="3786">
                  <c:v>46.163593386804024</c:v>
                </c:pt>
                <c:pt idx="3787">
                  <c:v>46.151874825118384</c:v>
                </c:pt>
                <c:pt idx="3788">
                  <c:v>46.144750543792846</c:v>
                </c:pt>
                <c:pt idx="3789">
                  <c:v>46.132641782953336</c:v>
                </c:pt>
                <c:pt idx="3790">
                  <c:v>46.124938496431739</c:v>
                </c:pt>
                <c:pt idx="3791">
                  <c:v>46.114466054624593</c:v>
                </c:pt>
                <c:pt idx="3792">
                  <c:v>46.104786598194671</c:v>
                </c:pt>
                <c:pt idx="3793">
                  <c:v>46.094993858139432</c:v>
                </c:pt>
                <c:pt idx="3794">
                  <c:v>46.085792710349743</c:v>
                </c:pt>
                <c:pt idx="3795">
                  <c:v>46.075962209086065</c:v>
                </c:pt>
                <c:pt idx="3796">
                  <c:v>46.066370862142506</c:v>
                </c:pt>
                <c:pt idx="3797">
                  <c:v>46.054589365109464</c:v>
                </c:pt>
                <c:pt idx="3798">
                  <c:v>46.046596575989831</c:v>
                </c:pt>
                <c:pt idx="3799">
                  <c:v>46.036036024696322</c:v>
                </c:pt>
                <c:pt idx="3800">
                  <c:v>46.026696419142354</c:v>
                </c:pt>
                <c:pt idx="3801">
                  <c:v>46.019811292136936</c:v>
                </c:pt>
                <c:pt idx="3802">
                  <c:v>46.009112283079155</c:v>
                </c:pt>
                <c:pt idx="3803">
                  <c:v>45.999760090455709</c:v>
                </c:pt>
                <c:pt idx="3804">
                  <c:v>45.992396654810058</c:v>
                </c:pt>
                <c:pt idx="3805">
                  <c:v>45.983283616506725</c:v>
                </c:pt>
                <c:pt idx="3806">
                  <c:v>45.974371971315072</c:v>
                </c:pt>
                <c:pt idx="3807">
                  <c:v>45.965258933011739</c:v>
                </c:pt>
                <c:pt idx="3808">
                  <c:v>45.95644798437592</c:v>
                </c:pt>
                <c:pt idx="3809">
                  <c:v>45.946856637432361</c:v>
                </c:pt>
                <c:pt idx="3810">
                  <c:v>45.938675042270525</c:v>
                </c:pt>
                <c:pt idx="3811">
                  <c:v>45.930820710915171</c:v>
                </c:pt>
                <c:pt idx="3812">
                  <c:v>45.921418170013808</c:v>
                </c:pt>
                <c:pt idx="3813">
                  <c:v>45.913286923129888</c:v>
                </c:pt>
                <c:pt idx="3814">
                  <c:v>45.902386520960427</c:v>
                </c:pt>
                <c:pt idx="3815">
                  <c:v>45.893273482657094</c:v>
                </c:pt>
                <c:pt idx="3816">
                  <c:v>45.886451290999069</c:v>
                </c:pt>
                <c:pt idx="3817">
                  <c:v>45.876268351789953</c:v>
                </c:pt>
                <c:pt idx="3818">
                  <c:v>45.869207005811816</c:v>
                </c:pt>
                <c:pt idx="3819">
                  <c:v>45.860672972704549</c:v>
                </c:pt>
                <c:pt idx="3820">
                  <c:v>45.851811675790806</c:v>
                </c:pt>
                <c:pt idx="3821">
                  <c:v>45.84274898576539</c:v>
                </c:pt>
                <c:pt idx="3822">
                  <c:v>45.832049976707602</c:v>
                </c:pt>
                <c:pt idx="3823">
                  <c:v>45.825265546258024</c:v>
                </c:pt>
                <c:pt idx="3824">
                  <c:v>45.814314795810645</c:v>
                </c:pt>
                <c:pt idx="3825">
                  <c:v>45.807001708442918</c:v>
                </c:pt>
                <c:pt idx="3826">
                  <c:v>45.798857874489528</c:v>
                </c:pt>
                <c:pt idx="3827">
                  <c:v>45.789946229297868</c:v>
                </c:pt>
                <c:pt idx="3828">
                  <c:v>45.77899547885049</c:v>
                </c:pt>
                <c:pt idx="3829">
                  <c:v>45.769064281030978</c:v>
                </c:pt>
                <c:pt idx="3830">
                  <c:v>45.760832337591225</c:v>
                </c:pt>
                <c:pt idx="3831">
                  <c:v>45.748912382793911</c:v>
                </c:pt>
                <c:pt idx="3832">
                  <c:v>45.740390936756121</c:v>
                </c:pt>
                <c:pt idx="3833">
                  <c:v>45.730170236338566</c:v>
                </c:pt>
                <c:pt idx="3834">
                  <c:v>45.719269834169111</c:v>
                </c:pt>
                <c:pt idx="3835">
                  <c:v>45.711126000215721</c:v>
                </c:pt>
                <c:pt idx="3836">
                  <c:v>45.698576691944417</c:v>
                </c:pt>
                <c:pt idx="3837">
                  <c:v>45.687676289774956</c:v>
                </c:pt>
                <c:pt idx="3838">
                  <c:v>45.679154843737173</c:v>
                </c:pt>
                <c:pt idx="3839">
                  <c:v>45.667574739815812</c:v>
                </c:pt>
                <c:pt idx="3840">
                  <c:v>45.659443492931899</c:v>
                </c:pt>
                <c:pt idx="3841">
                  <c:v>45.646994881216436</c:v>
                </c:pt>
                <c:pt idx="3842">
                  <c:v>45.639669206779224</c:v>
                </c:pt>
                <c:pt idx="3843">
                  <c:v>45.62964989947335</c:v>
                </c:pt>
                <c:pt idx="3844">
                  <c:v>45.61642088945014</c:v>
                </c:pt>
                <c:pt idx="3845">
                  <c:v>45.607018348548777</c:v>
                </c:pt>
                <c:pt idx="3846">
                  <c:v>45.599025559429144</c:v>
                </c:pt>
                <c:pt idx="3847">
                  <c:v>45.58774754517529</c:v>
                </c:pt>
                <c:pt idx="3848">
                  <c:v>45.580132368140042</c:v>
                </c:pt>
                <c:pt idx="3849">
                  <c:v>45.567885149536252</c:v>
                </c:pt>
                <c:pt idx="3850">
                  <c:v>45.559640619027022</c:v>
                </c:pt>
                <c:pt idx="3851">
                  <c:v>45.549331809123117</c:v>
                </c:pt>
                <c:pt idx="3852">
                  <c:v>45.539249566469842</c:v>
                </c:pt>
                <c:pt idx="3853">
                  <c:v>45.529897373846396</c:v>
                </c:pt>
                <c:pt idx="3854">
                  <c:v>45.518078115604915</c:v>
                </c:pt>
                <c:pt idx="3855">
                  <c:v>45.509846172165162</c:v>
                </c:pt>
                <c:pt idx="3856">
                  <c:v>45.498895421717783</c:v>
                </c:pt>
                <c:pt idx="3857">
                  <c:v>45.488574024744395</c:v>
                </c:pt>
                <c:pt idx="3858">
                  <c:v>45.476956159614595</c:v>
                </c:pt>
                <c:pt idx="3859">
                  <c:v>45.46658441436329</c:v>
                </c:pt>
                <c:pt idx="3860">
                  <c:v>45.458981824397526</c:v>
                </c:pt>
                <c:pt idx="3861">
                  <c:v>45.449340129176043</c:v>
                </c:pt>
                <c:pt idx="3862">
                  <c:v>45.439459279634448</c:v>
                </c:pt>
                <c:pt idx="3863">
                  <c:v>45.42860922574291</c:v>
                </c:pt>
                <c:pt idx="3864">
                  <c:v>45.418287828769522</c:v>
                </c:pt>
                <c:pt idx="3865">
                  <c:v>45.409086680979833</c:v>
                </c:pt>
                <c:pt idx="3866">
                  <c:v>45.400804389262163</c:v>
                </c:pt>
                <c:pt idx="3867">
                  <c:v>45.391112345762764</c:v>
                </c:pt>
                <c:pt idx="3868">
                  <c:v>45.37919239096545</c:v>
                </c:pt>
                <c:pt idx="3869">
                  <c:v>45.369940894897837</c:v>
                </c:pt>
                <c:pt idx="3870">
                  <c:v>45.361079597984101</c:v>
                </c:pt>
                <c:pt idx="3871">
                  <c:v>45.353464420948853</c:v>
                </c:pt>
                <c:pt idx="3872">
                  <c:v>45.343495461920895</c:v>
                </c:pt>
                <c:pt idx="3873">
                  <c:v>45.333941876185769</c:v>
                </c:pt>
                <c:pt idx="3874">
                  <c:v>45.32421207147793</c:v>
                </c:pt>
                <c:pt idx="3875">
                  <c:v>45.31273266411241</c:v>
                </c:pt>
                <c:pt idx="3876">
                  <c:v>45.304588830159013</c:v>
                </c:pt>
                <c:pt idx="3877">
                  <c:v>45.292429721041579</c:v>
                </c:pt>
                <c:pt idx="3878">
                  <c:v>45.284537628477779</c:v>
                </c:pt>
                <c:pt idx="3879">
                  <c:v>45.271749165886362</c:v>
                </c:pt>
                <c:pt idx="3880">
                  <c:v>45.262296276707076</c:v>
                </c:pt>
                <c:pt idx="3881">
                  <c:v>45.251106371939585</c:v>
                </c:pt>
                <c:pt idx="3882">
                  <c:v>45.238758456779962</c:v>
                </c:pt>
                <c:pt idx="3883">
                  <c:v>45.230085965908422</c:v>
                </c:pt>
                <c:pt idx="3884">
                  <c:v>45.221312778481042</c:v>
                </c:pt>
                <c:pt idx="3885">
                  <c:v>45.209153669363616</c:v>
                </c:pt>
                <c:pt idx="3886">
                  <c:v>45.201110531966059</c:v>
                </c:pt>
                <c:pt idx="3887">
                  <c:v>45.190940179826434</c:v>
                </c:pt>
                <c:pt idx="3888">
                  <c:v>45.180958633728999</c:v>
                </c:pt>
                <c:pt idx="3889">
                  <c:v>45.169718380683591</c:v>
                </c:pt>
                <c:pt idx="3890">
                  <c:v>45.163613651985919</c:v>
                </c:pt>
                <c:pt idx="3891">
                  <c:v>45.154903399905933</c:v>
                </c:pt>
                <c:pt idx="3892">
                  <c:v>45.145840709880517</c:v>
                </c:pt>
                <c:pt idx="3893">
                  <c:v>45.137457721607007</c:v>
                </c:pt>
                <c:pt idx="3894">
                  <c:v>45.127085976355701</c:v>
                </c:pt>
                <c:pt idx="3895">
                  <c:v>45.117066669049827</c:v>
                </c:pt>
                <c:pt idx="3896">
                  <c:v>45.106694923798521</c:v>
                </c:pt>
                <c:pt idx="3897">
                  <c:v>45.096033675949172</c:v>
                </c:pt>
                <c:pt idx="3898">
                  <c:v>45.085964020365381</c:v>
                </c:pt>
                <c:pt idx="3899">
                  <c:v>45.076561479464011</c:v>
                </c:pt>
                <c:pt idx="3900">
                  <c:v>45.067700182550276</c:v>
                </c:pt>
                <c:pt idx="3901">
                  <c:v>45.057429133854804</c:v>
                </c:pt>
                <c:pt idx="3902">
                  <c:v>45.044351168665358</c:v>
                </c:pt>
                <c:pt idx="3903">
                  <c:v>45.035867483836007</c:v>
                </c:pt>
                <c:pt idx="3904">
                  <c:v>45.023230066078341</c:v>
                </c:pt>
                <c:pt idx="3905">
                  <c:v>45.014796729526914</c:v>
                </c:pt>
                <c:pt idx="3906">
                  <c:v>45.001567719503704</c:v>
                </c:pt>
                <c:pt idx="3907">
                  <c:v>44.990340053527767</c:v>
                </c:pt>
                <c:pt idx="3908">
                  <c:v>44.979917959998538</c:v>
                </c:pt>
                <c:pt idx="3909">
                  <c:v>44.968778403508963</c:v>
                </c:pt>
                <c:pt idx="3910">
                  <c:v>44.957726956505752</c:v>
                </c:pt>
                <c:pt idx="3911">
                  <c:v>44.947606952644037</c:v>
                </c:pt>
                <c:pt idx="3912">
                  <c:v>44.938984810050414</c:v>
                </c:pt>
                <c:pt idx="3913">
                  <c:v>44.92682570093298</c:v>
                </c:pt>
                <c:pt idx="3914">
                  <c:v>44.916365846195312</c:v>
                </c:pt>
                <c:pt idx="3915">
                  <c:v>44.905943752666083</c:v>
                </c:pt>
                <c:pt idx="3916">
                  <c:v>44.896012554846564</c:v>
                </c:pt>
                <c:pt idx="3917">
                  <c:v>44.886031008749121</c:v>
                </c:pt>
                <c:pt idx="3918">
                  <c:v>44.875281651413424</c:v>
                </c:pt>
                <c:pt idx="3919">
                  <c:v>44.865451150149745</c:v>
                </c:pt>
                <c:pt idx="3920">
                  <c:v>44.855318559218553</c:v>
                </c:pt>
                <c:pt idx="3921">
                  <c:v>44.844179002728978</c:v>
                </c:pt>
                <c:pt idx="3922">
                  <c:v>44.834058998867263</c:v>
                </c:pt>
                <c:pt idx="3923">
                  <c:v>44.823297054462088</c:v>
                </c:pt>
                <c:pt idx="3924">
                  <c:v>44.812686154890663</c:v>
                </c:pt>
                <c:pt idx="3925">
                  <c:v>44.802087842388723</c:v>
                </c:pt>
                <c:pt idx="3926">
                  <c:v>44.792005599735454</c:v>
                </c:pt>
                <c:pt idx="3927">
                  <c:v>44.781835247595822</c:v>
                </c:pt>
                <c:pt idx="3928">
                  <c:v>44.7714131540666</c:v>
                </c:pt>
                <c:pt idx="3929">
                  <c:v>44.761293150204892</c:v>
                </c:pt>
                <c:pt idx="3930">
                  <c:v>44.751840261025606</c:v>
                </c:pt>
                <c:pt idx="3931">
                  <c:v>44.741770605441815</c:v>
                </c:pt>
                <c:pt idx="3932">
                  <c:v>44.73126040242623</c:v>
                </c:pt>
                <c:pt idx="3933">
                  <c:v>44.721807513246937</c:v>
                </c:pt>
                <c:pt idx="3934">
                  <c:v>44.711977011983258</c:v>
                </c:pt>
                <c:pt idx="3935">
                  <c:v>44.702335316761776</c:v>
                </c:pt>
                <c:pt idx="3936">
                  <c:v>44.691674068912434</c:v>
                </c:pt>
                <c:pt idx="3937">
                  <c:v>44.68039605465858</c:v>
                </c:pt>
                <c:pt idx="3938">
                  <c:v>44.669973961129358</c:v>
                </c:pt>
                <c:pt idx="3939">
                  <c:v>44.658683359806034</c:v>
                </c:pt>
                <c:pt idx="3940">
                  <c:v>44.647304648996347</c:v>
                </c:pt>
                <c:pt idx="3941">
                  <c:v>44.636744097702845</c:v>
                </c:pt>
                <c:pt idx="3942">
                  <c:v>44.62613319813142</c:v>
                </c:pt>
                <c:pt idx="3943">
                  <c:v>44.614842596808089</c:v>
                </c:pt>
                <c:pt idx="3944">
                  <c:v>44.605163140378167</c:v>
                </c:pt>
                <c:pt idx="3945">
                  <c:v>44.594262738208705</c:v>
                </c:pt>
                <c:pt idx="3946">
                  <c:v>44.584570694709306</c:v>
                </c:pt>
                <c:pt idx="3947">
                  <c:v>44.574450690847598</c:v>
                </c:pt>
                <c:pt idx="3948">
                  <c:v>44.563978249040453</c:v>
                </c:pt>
                <c:pt idx="3949">
                  <c:v>44.554286205541054</c:v>
                </c:pt>
                <c:pt idx="3950">
                  <c:v>44.543776002525469</c:v>
                </c:pt>
                <c:pt idx="3951">
                  <c:v>44.533504953830004</c:v>
                </c:pt>
                <c:pt idx="3952">
                  <c:v>44.523913606886445</c:v>
                </c:pt>
                <c:pt idx="3953">
                  <c:v>44.513164249550748</c:v>
                </c:pt>
                <c:pt idx="3954">
                  <c:v>44.501244294753427</c:v>
                </c:pt>
                <c:pt idx="3955">
                  <c:v>44.489815235665823</c:v>
                </c:pt>
                <c:pt idx="3956">
                  <c:v>44.478524634342492</c:v>
                </c:pt>
                <c:pt idx="3957">
                  <c:v>44.468454978758693</c:v>
                </c:pt>
                <c:pt idx="3958">
                  <c:v>44.457982536951555</c:v>
                </c:pt>
                <c:pt idx="3959">
                  <c:v>44.447673727047651</c:v>
                </c:pt>
                <c:pt idx="3960">
                  <c:v>44.437490787838541</c:v>
                </c:pt>
                <c:pt idx="3961">
                  <c:v>44.427660286574863</c:v>
                </c:pt>
                <c:pt idx="3962">
                  <c:v>44.416659187849568</c:v>
                </c:pt>
                <c:pt idx="3963">
                  <c:v>44.406438487432013</c:v>
                </c:pt>
                <c:pt idx="3964">
                  <c:v>44.396167438736541</c:v>
                </c:pt>
                <c:pt idx="3965">
                  <c:v>44.385757932276789</c:v>
                </c:pt>
                <c:pt idx="3966">
                  <c:v>44.375486883581317</c:v>
                </c:pt>
                <c:pt idx="3967">
                  <c:v>44.364586481411862</c:v>
                </c:pt>
                <c:pt idx="3968">
                  <c:v>44.353497273200205</c:v>
                </c:pt>
                <c:pt idx="3969">
                  <c:v>44.341526970124967</c:v>
                </c:pt>
                <c:pt idx="3970">
                  <c:v>44.330525871399672</c:v>
                </c:pt>
                <c:pt idx="3971">
                  <c:v>44.318706613158199</c:v>
                </c:pt>
                <c:pt idx="3972">
                  <c:v>44.307957255822494</c:v>
                </c:pt>
                <c:pt idx="3973">
                  <c:v>44.296868047610843</c:v>
                </c:pt>
                <c:pt idx="3974">
                  <c:v>44.286055754927737</c:v>
                </c:pt>
                <c:pt idx="3975">
                  <c:v>44.275256049314116</c:v>
                </c:pt>
                <c:pt idx="3976">
                  <c:v>44.263826990226512</c:v>
                </c:pt>
                <c:pt idx="3977">
                  <c:v>44.253744747573236</c:v>
                </c:pt>
                <c:pt idx="3978">
                  <c:v>44.241975837609679</c:v>
                </c:pt>
                <c:pt idx="3979">
                  <c:v>44.231654440636291</c:v>
                </c:pt>
                <c:pt idx="3980">
                  <c:v>44.22085473502267</c:v>
                </c:pt>
                <c:pt idx="3981">
                  <c:v>44.210634034605114</c:v>
                </c:pt>
                <c:pt idx="3982">
                  <c:v>44.199204975517503</c:v>
                </c:pt>
                <c:pt idx="3983">
                  <c:v>44.188103180236375</c:v>
                </c:pt>
                <c:pt idx="3984">
                  <c:v>44.17783213154091</c:v>
                </c:pt>
                <c:pt idx="3985">
                  <c:v>44.166692575051336</c:v>
                </c:pt>
                <c:pt idx="3986">
                  <c:v>44.156622919467537</c:v>
                </c:pt>
                <c:pt idx="3987">
                  <c:v>44.144463810350111</c:v>
                </c:pt>
                <c:pt idx="3988">
                  <c:v>44.135161966004581</c:v>
                </c:pt>
                <c:pt idx="3989">
                  <c:v>44.124299325043566</c:v>
                </c:pt>
                <c:pt idx="3990">
                  <c:v>44.113650664263702</c:v>
                </c:pt>
                <c:pt idx="3991">
                  <c:v>44.103329267290313</c:v>
                </c:pt>
                <c:pt idx="3992">
                  <c:v>44.093247024637037</c:v>
                </c:pt>
                <c:pt idx="3993">
                  <c:v>44.082837518177293</c:v>
                </c:pt>
                <c:pt idx="3994">
                  <c:v>44.071068608213736</c:v>
                </c:pt>
                <c:pt idx="3995">
                  <c:v>44.060646514684507</c:v>
                </c:pt>
                <c:pt idx="3996">
                  <c:v>44.050085963390998</c:v>
                </c:pt>
                <c:pt idx="3997">
                  <c:v>44.03952541209749</c:v>
                </c:pt>
                <c:pt idx="3998">
                  <c:v>44.028536900441672</c:v>
                </c:pt>
                <c:pt idx="3999">
                  <c:v>44.0182658517462</c:v>
                </c:pt>
                <c:pt idx="4000">
                  <c:v>44.007214404742982</c:v>
                </c:pt>
                <c:pt idx="4001">
                  <c:v>43.996465047407284</c:v>
                </c:pt>
                <c:pt idx="4002">
                  <c:v>43.985854147835859</c:v>
                </c:pt>
                <c:pt idx="4003">
                  <c:v>43.974513198234611</c:v>
                </c:pt>
                <c:pt idx="4004">
                  <c:v>43.963272945189196</c:v>
                </c:pt>
                <c:pt idx="4005">
                  <c:v>43.953392095647601</c:v>
                </c:pt>
                <c:pt idx="4006">
                  <c:v>43.94206373311583</c:v>
                </c:pt>
                <c:pt idx="4007">
                  <c:v>43.931553530100246</c:v>
                </c:pt>
                <c:pt idx="4008">
                  <c:v>43.920502083097027</c:v>
                </c:pt>
                <c:pt idx="4009">
                  <c:v>43.90897232745359</c:v>
                </c:pt>
                <c:pt idx="4010">
                  <c:v>43.898600582202285</c:v>
                </c:pt>
                <c:pt idx="4011">
                  <c:v>43.887033065350401</c:v>
                </c:pt>
                <c:pt idx="4012">
                  <c:v>43.875591419193313</c:v>
                </c:pt>
                <c:pt idx="4013">
                  <c:v>43.865081216177728</c:v>
                </c:pt>
                <c:pt idx="4014">
                  <c:v>43.85496121231602</c:v>
                </c:pt>
                <c:pt idx="4015">
                  <c:v>43.843041257518706</c:v>
                </c:pt>
                <c:pt idx="4016">
                  <c:v>43.833009363143347</c:v>
                </c:pt>
                <c:pt idx="4017">
                  <c:v>43.822839011003715</c:v>
                </c:pt>
                <c:pt idx="4018">
                  <c:v>43.811170797595992</c:v>
                </c:pt>
                <c:pt idx="4019">
                  <c:v>43.80040885319081</c:v>
                </c:pt>
                <c:pt idx="4020">
                  <c:v>43.788929445825289</c:v>
                </c:pt>
                <c:pt idx="4021">
                  <c:v>43.778368894531788</c:v>
                </c:pt>
                <c:pt idx="4022">
                  <c:v>43.767178989764297</c:v>
                </c:pt>
                <c:pt idx="4023">
                  <c:v>43.756039433274722</c:v>
                </c:pt>
                <c:pt idx="4024">
                  <c:v>43.745227140591624</c:v>
                </c:pt>
                <c:pt idx="4025">
                  <c:v>43.734377086700086</c:v>
                </c:pt>
                <c:pt idx="4026">
                  <c:v>43.722469718972249</c:v>
                </c:pt>
                <c:pt idx="4027">
                  <c:v>43.710058868465225</c:v>
                </c:pt>
                <c:pt idx="4028">
                  <c:v>43.699838168047677</c:v>
                </c:pt>
                <c:pt idx="4029">
                  <c:v>43.688169954639953</c:v>
                </c:pt>
                <c:pt idx="4030">
                  <c:v>43.676829005038705</c:v>
                </c:pt>
                <c:pt idx="4031">
                  <c:v>43.664380393323235</c:v>
                </c:pt>
                <c:pt idx="4032">
                  <c:v>43.653291185111584</c:v>
                </c:pt>
                <c:pt idx="4033">
                  <c:v>43.642579588984319</c:v>
                </c:pt>
                <c:pt idx="4034">
                  <c:v>43.631200878174631</c:v>
                </c:pt>
                <c:pt idx="4035">
                  <c:v>43.619960625129217</c:v>
                </c:pt>
                <c:pt idx="4036">
                  <c:v>43.608518978972128</c:v>
                </c:pt>
                <c:pt idx="4037">
                  <c:v>43.597240964718274</c:v>
                </c:pt>
                <c:pt idx="4038">
                  <c:v>43.585132203878757</c:v>
                </c:pt>
                <c:pt idx="4039">
                  <c:v>43.573300358567806</c:v>
                </c:pt>
                <c:pt idx="4040">
                  <c:v>43.562702046065866</c:v>
                </c:pt>
                <c:pt idx="4041">
                  <c:v>43.551512141298382</c:v>
                </c:pt>
                <c:pt idx="4042">
                  <c:v>43.540070495141293</c:v>
                </c:pt>
                <c:pt idx="4043">
                  <c:v>43.52811277913554</c:v>
                </c:pt>
                <c:pt idx="4044">
                  <c:v>43.517212376966086</c:v>
                </c:pt>
                <c:pt idx="4045">
                  <c:v>43.504663068694782</c:v>
                </c:pt>
                <c:pt idx="4046">
                  <c:v>43.492113760423479</c:v>
                </c:pt>
                <c:pt idx="4047">
                  <c:v>43.479904303028128</c:v>
                </c:pt>
                <c:pt idx="4048">
                  <c:v>43.468475243940524</c:v>
                </c:pt>
                <c:pt idx="4049">
                  <c:v>43.45757484177107</c:v>
                </c:pt>
                <c:pt idx="4050">
                  <c:v>43.445554190417916</c:v>
                </c:pt>
                <c:pt idx="4051">
                  <c:v>43.434666375317939</c:v>
                </c:pt>
                <c:pt idx="4052">
                  <c:v>43.422935226562814</c:v>
                </c:pt>
                <c:pt idx="4053">
                  <c:v>43.411355122641453</c:v>
                </c:pt>
                <c:pt idx="4054">
                  <c:v>43.399145665246103</c:v>
                </c:pt>
                <c:pt idx="4055">
                  <c:v>43.387766954436415</c:v>
                </c:pt>
                <c:pt idx="4056">
                  <c:v>43.376577049668931</c:v>
                </c:pt>
                <c:pt idx="4057">
                  <c:v>43.36577734405531</c:v>
                </c:pt>
                <c:pt idx="4058">
                  <c:v>43.354826593607932</c:v>
                </c:pt>
                <c:pt idx="4059">
                  <c:v>43.343737385396281</c:v>
                </c:pt>
                <c:pt idx="4060">
                  <c:v>43.33190554008533</c:v>
                </c:pt>
                <c:pt idx="4061">
                  <c:v>43.3195576249257</c:v>
                </c:pt>
                <c:pt idx="4062">
                  <c:v>43.308027869282256</c:v>
                </c:pt>
                <c:pt idx="4063">
                  <c:v>43.296787616236848</c:v>
                </c:pt>
                <c:pt idx="4064">
                  <c:v>43.285597711469357</c:v>
                </c:pt>
                <c:pt idx="4065">
                  <c:v>43.274407806701873</c:v>
                </c:pt>
                <c:pt idx="4066">
                  <c:v>43.262638896738316</c:v>
                </c:pt>
                <c:pt idx="4067">
                  <c:v>43.251448991970825</c:v>
                </c:pt>
                <c:pt idx="4068">
                  <c:v>43.239377992339747</c:v>
                </c:pt>
                <c:pt idx="4069">
                  <c:v>43.227709778932031</c:v>
                </c:pt>
                <c:pt idx="4070">
                  <c:v>43.215022012896455</c:v>
                </c:pt>
                <c:pt idx="4071">
                  <c:v>43.204461461602953</c:v>
                </c:pt>
                <c:pt idx="4072">
                  <c:v>43.192881357681593</c:v>
                </c:pt>
                <c:pt idx="4073">
                  <c:v>43.181011751162195</c:v>
                </c:pt>
                <c:pt idx="4074">
                  <c:v>43.169280602407078</c:v>
                </c:pt>
                <c:pt idx="4075">
                  <c:v>43.157322886401325</c:v>
                </c:pt>
                <c:pt idx="4076">
                  <c:v>43.146611290274066</c:v>
                </c:pt>
                <c:pt idx="4077">
                  <c:v>43.134263375114436</c:v>
                </c:pt>
                <c:pt idx="4078">
                  <c:v>43.123790933307298</c:v>
                </c:pt>
                <c:pt idx="4079">
                  <c:v>43.111203863827555</c:v>
                </c:pt>
                <c:pt idx="4080">
                  <c:v>43.10059296425613</c:v>
                </c:pt>
                <c:pt idx="4081">
                  <c:v>43.088333158582863</c:v>
                </c:pt>
                <c:pt idx="4082">
                  <c:v>43.076954447773176</c:v>
                </c:pt>
                <c:pt idx="4083">
                  <c:v>43.065613498171928</c:v>
                </c:pt>
                <c:pt idx="4084">
                  <c:v>43.052925732136345</c:v>
                </c:pt>
                <c:pt idx="4085">
                  <c:v>43.041786175646777</c:v>
                </c:pt>
                <c:pt idx="4086">
                  <c:v>43.029627066529351</c:v>
                </c:pt>
                <c:pt idx="4087">
                  <c:v>43.018525271248215</c:v>
                </c:pt>
                <c:pt idx="4088">
                  <c:v>43.005787156934716</c:v>
                </c:pt>
                <c:pt idx="4089">
                  <c:v>42.994496555611384</c:v>
                </c:pt>
                <c:pt idx="4090">
                  <c:v>42.982249337007595</c:v>
                </c:pt>
                <c:pt idx="4091">
                  <c:v>42.970757342572583</c:v>
                </c:pt>
                <c:pt idx="4092">
                  <c:v>42.958069576537007</c:v>
                </c:pt>
                <c:pt idx="4093">
                  <c:v>42.94567131309946</c:v>
                </c:pt>
                <c:pt idx="4094">
                  <c:v>42.934280015220288</c:v>
                </c:pt>
                <c:pt idx="4095">
                  <c:v>42.922410408700891</c:v>
                </c:pt>
                <c:pt idx="4096">
                  <c:v>42.909533836623119</c:v>
                </c:pt>
                <c:pt idx="4097">
                  <c:v>42.896883831795975</c:v>
                </c:pt>
                <c:pt idx="4098">
                  <c:v>42.885064573554502</c:v>
                </c:pt>
                <c:pt idx="4099">
                  <c:v>42.873194967035104</c:v>
                </c:pt>
                <c:pt idx="4100">
                  <c:v>42.862055410545537</c:v>
                </c:pt>
                <c:pt idx="4101">
                  <c:v>42.84955645055215</c:v>
                </c:pt>
                <c:pt idx="4102">
                  <c:v>42.837246296600966</c:v>
                </c:pt>
                <c:pt idx="4103">
                  <c:v>42.825087187483533</c:v>
                </c:pt>
                <c:pt idx="4104">
                  <c:v>42.812109918849913</c:v>
                </c:pt>
                <c:pt idx="4105">
                  <c:v>42.799560610578609</c:v>
                </c:pt>
                <c:pt idx="4106">
                  <c:v>42.788181899768922</c:v>
                </c:pt>
                <c:pt idx="4107">
                  <c:v>42.776022790651496</c:v>
                </c:pt>
                <c:pt idx="4108">
                  <c:v>42.763762984978229</c:v>
                </c:pt>
                <c:pt idx="4109">
                  <c:v>42.751314373262758</c:v>
                </c:pt>
                <c:pt idx="4110">
                  <c:v>42.738186059795389</c:v>
                </c:pt>
                <c:pt idx="4111">
                  <c:v>42.726077298955879</c:v>
                </c:pt>
                <c:pt idx="4112">
                  <c:v>42.714686001076714</c:v>
                </c:pt>
                <c:pt idx="4113">
                  <c:v>42.702866742835234</c:v>
                </c:pt>
                <c:pt idx="4114">
                  <c:v>42.690367782841847</c:v>
                </c:pt>
                <c:pt idx="4115">
                  <c:v>42.677528971972507</c:v>
                </c:pt>
                <c:pt idx="4116">
                  <c:v>42.664941902492764</c:v>
                </c:pt>
                <c:pt idx="4117">
                  <c:v>42.651763240747471</c:v>
                </c:pt>
                <c:pt idx="4118">
                  <c:v>42.638584579002178</c:v>
                </c:pt>
                <c:pt idx="4119">
                  <c:v>42.625015718103015</c:v>
                </c:pt>
                <c:pt idx="4120">
                  <c:v>42.612478996901189</c:v>
                </c:pt>
                <c:pt idx="4121">
                  <c:v>42.599350683433819</c:v>
                </c:pt>
                <c:pt idx="4122">
                  <c:v>42.586360827730729</c:v>
                </c:pt>
                <c:pt idx="4123">
                  <c:v>42.57309405649908</c:v>
                </c:pt>
                <c:pt idx="4124">
                  <c:v>42.560683205992056</c:v>
                </c:pt>
                <c:pt idx="4125">
                  <c:v>42.54813389772076</c:v>
                </c:pt>
                <c:pt idx="4126">
                  <c:v>42.535785982561137</c:v>
                </c:pt>
                <c:pt idx="4127">
                  <c:v>42.52367722172162</c:v>
                </c:pt>
                <c:pt idx="4128">
                  <c:v>42.511908311758056</c:v>
                </c:pt>
                <c:pt idx="4129">
                  <c:v>42.500567362156808</c:v>
                </c:pt>
                <c:pt idx="4130">
                  <c:v>42.487829247843308</c:v>
                </c:pt>
                <c:pt idx="4131">
                  <c:v>42.474839392140218</c:v>
                </c:pt>
                <c:pt idx="4132">
                  <c:v>42.461471924352729</c:v>
                </c:pt>
                <c:pt idx="4133">
                  <c:v>42.448683461761313</c:v>
                </c:pt>
                <c:pt idx="4134">
                  <c:v>42.436335546601683</c:v>
                </c:pt>
                <c:pt idx="4135">
                  <c:v>42.424415591804362</c:v>
                </c:pt>
                <c:pt idx="4136">
                  <c:v>42.411098472294789</c:v>
                </c:pt>
                <c:pt idx="4137">
                  <c:v>42.398498815745569</c:v>
                </c:pt>
                <c:pt idx="4138">
                  <c:v>42.385030651402239</c:v>
                </c:pt>
                <c:pt idx="4139">
                  <c:v>42.37141144222516</c:v>
                </c:pt>
                <c:pt idx="4140">
                  <c:v>42.358434173591547</c:v>
                </c:pt>
                <c:pt idx="4141">
                  <c:v>42.345545014444298</c:v>
                </c:pt>
                <c:pt idx="4142">
                  <c:v>42.332806900130798</c:v>
                </c:pt>
                <c:pt idx="4143">
                  <c:v>42.318759730591403</c:v>
                </c:pt>
                <c:pt idx="4144">
                  <c:v>42.305002063650051</c:v>
                </c:pt>
                <c:pt idx="4145">
                  <c:v>42.291194048430768</c:v>
                </c:pt>
                <c:pt idx="4146">
                  <c:v>42.27922374535553</c:v>
                </c:pt>
                <c:pt idx="4147">
                  <c:v>42.264887073218105</c:v>
                </c:pt>
                <c:pt idx="4148">
                  <c:v>42.251758759750729</c:v>
                </c:pt>
                <c:pt idx="4149">
                  <c:v>42.238731142839193</c:v>
                </c:pt>
                <c:pt idx="4150">
                  <c:v>42.225942680247776</c:v>
                </c:pt>
                <c:pt idx="4151">
                  <c:v>42.212273122792773</c:v>
                </c:pt>
                <c:pt idx="4152">
                  <c:v>42.198666500685178</c:v>
                </c:pt>
                <c:pt idx="4153">
                  <c:v>42.186406695011911</c:v>
                </c:pt>
                <c:pt idx="4154">
                  <c:v>42.174109128130205</c:v>
                </c:pt>
                <c:pt idx="4155">
                  <c:v>42.160150068077172</c:v>
                </c:pt>
                <c:pt idx="4156">
                  <c:v>42.146392401135813</c:v>
                </c:pt>
                <c:pt idx="4157">
                  <c:v>42.134094834254107</c:v>
                </c:pt>
                <c:pt idx="4158">
                  <c:v>42.119707813838758</c:v>
                </c:pt>
                <c:pt idx="4159">
                  <c:v>42.106768306413578</c:v>
                </c:pt>
                <c:pt idx="4160">
                  <c:v>42.093060987750142</c:v>
                </c:pt>
                <c:pt idx="4161">
                  <c:v>42.079693519962653</c:v>
                </c:pt>
                <c:pt idx="4162">
                  <c:v>42.06588550474337</c:v>
                </c:pt>
                <c:pt idx="4163">
                  <c:v>42.052417340400041</c:v>
                </c:pt>
                <c:pt idx="4164">
                  <c:v>42.038219126026895</c:v>
                </c:pt>
                <c:pt idx="4165">
                  <c:v>42.025430663435472</c:v>
                </c:pt>
                <c:pt idx="4166">
                  <c:v>42.011672996494113</c:v>
                </c:pt>
                <c:pt idx="4167">
                  <c:v>41.998305528706631</c:v>
                </c:pt>
                <c:pt idx="4168">
                  <c:v>41.985366021281457</c:v>
                </c:pt>
                <c:pt idx="4169">
                  <c:v>41.971809747451772</c:v>
                </c:pt>
                <c:pt idx="4170">
                  <c:v>41.9573723787585</c:v>
                </c:pt>
                <c:pt idx="4171">
                  <c:v>41.94385386613726</c:v>
                </c:pt>
                <c:pt idx="4172">
                  <c:v>41.931694757019827</c:v>
                </c:pt>
                <c:pt idx="4173">
                  <c:v>41.918037786634308</c:v>
                </c:pt>
                <c:pt idx="4174">
                  <c:v>41.904569622290978</c:v>
                </c:pt>
                <c:pt idx="4175">
                  <c:v>41.889981208763956</c:v>
                </c:pt>
                <c:pt idx="4176">
                  <c:v>41.875644536626524</c:v>
                </c:pt>
                <c:pt idx="4177">
                  <c:v>41.860917665335222</c:v>
                </c:pt>
                <c:pt idx="4178">
                  <c:v>41.848418705341842</c:v>
                </c:pt>
                <c:pt idx="4179">
                  <c:v>41.834170142690773</c:v>
                </c:pt>
                <c:pt idx="4180">
                  <c:v>41.820274017985135</c:v>
                </c:pt>
                <c:pt idx="4181">
                  <c:v>41.806075803611982</c:v>
                </c:pt>
                <c:pt idx="4182">
                  <c:v>41.790530772804502</c:v>
                </c:pt>
                <c:pt idx="4183">
                  <c:v>41.775753553235283</c:v>
                </c:pt>
                <c:pt idx="4184">
                  <c:v>41.762335737169877</c:v>
                </c:pt>
                <c:pt idx="4185">
                  <c:v>41.748968269382388</c:v>
                </c:pt>
                <c:pt idx="4186">
                  <c:v>41.735248363649468</c:v>
                </c:pt>
                <c:pt idx="4187">
                  <c:v>41.721742438097706</c:v>
                </c:pt>
                <c:pt idx="4188">
                  <c:v>41.706184820220749</c:v>
                </c:pt>
                <c:pt idx="4189">
                  <c:v>41.691558645485287</c:v>
                </c:pt>
                <c:pt idx="4190">
                  <c:v>41.678140829419881</c:v>
                </c:pt>
                <c:pt idx="4191">
                  <c:v>41.665352366828458</c:v>
                </c:pt>
                <c:pt idx="4192">
                  <c:v>41.652702362001314</c:v>
                </c:pt>
                <c:pt idx="4193">
                  <c:v>41.639146088171628</c:v>
                </c:pt>
                <c:pt idx="4194">
                  <c:v>41.624759067756287</c:v>
                </c:pt>
                <c:pt idx="4195">
                  <c:v>41.611290903412964</c:v>
                </c:pt>
                <c:pt idx="4196">
                  <c:v>41.596702489885942</c:v>
                </c:pt>
                <c:pt idx="4197">
                  <c:v>41.582416166026434</c:v>
                </c:pt>
                <c:pt idx="4198">
                  <c:v>41.567928449055252</c:v>
                </c:pt>
                <c:pt idx="4199">
                  <c:v>41.553830931237947</c:v>
                </c:pt>
                <c:pt idx="4200">
                  <c:v>41.540312418616701</c:v>
                </c:pt>
                <c:pt idx="4201">
                  <c:v>41.524956193851416</c:v>
                </c:pt>
                <c:pt idx="4202">
                  <c:v>41.509990168240002</c:v>
                </c:pt>
                <c:pt idx="4203">
                  <c:v>41.49575419265841</c:v>
                </c:pt>
                <c:pt idx="4204">
                  <c:v>41.480725231699601</c:v>
                </c:pt>
                <c:pt idx="4205">
                  <c:v>41.465910250921937</c:v>
                </c:pt>
                <c:pt idx="4206">
                  <c:v>41.451133031352718</c:v>
                </c:pt>
                <c:pt idx="4207">
                  <c:v>41.435915264351706</c:v>
                </c:pt>
                <c:pt idx="4208">
                  <c:v>41.420848542184451</c:v>
                </c:pt>
                <c:pt idx="4209">
                  <c:v>41.406423760560664</c:v>
                </c:pt>
                <c:pt idx="4210">
                  <c:v>41.390337485765549</c:v>
                </c:pt>
                <c:pt idx="4211">
                  <c:v>41.375950465350208</c:v>
                </c:pt>
                <c:pt idx="4212">
                  <c:v>41.361513096656942</c:v>
                </c:pt>
                <c:pt idx="4213">
                  <c:v>41.346584832253967</c:v>
                </c:pt>
                <c:pt idx="4214">
                  <c:v>41.331669154920476</c:v>
                </c:pt>
                <c:pt idx="4215">
                  <c:v>41.316652781031145</c:v>
                </c:pt>
                <c:pt idx="4216">
                  <c:v>41.302114715782039</c:v>
                </c:pt>
                <c:pt idx="4217">
                  <c:v>41.287878740200448</c:v>
                </c:pt>
                <c:pt idx="4218">
                  <c:v>41.273730874105212</c:v>
                </c:pt>
                <c:pt idx="4219">
                  <c:v>41.258185843297724</c:v>
                </c:pt>
                <c:pt idx="4220">
                  <c:v>41.243786235812898</c:v>
                </c:pt>
                <c:pt idx="4221">
                  <c:v>41.22926075763327</c:v>
                </c:pt>
                <c:pt idx="4222">
                  <c:v>41.214433189786128</c:v>
                </c:pt>
                <c:pt idx="4223">
                  <c:v>41.199316119340956</c:v>
                </c:pt>
                <c:pt idx="4224">
                  <c:v>41.184929098925608</c:v>
                </c:pt>
                <c:pt idx="4225">
                  <c:v>41.169522525882407</c:v>
                </c:pt>
                <c:pt idx="4226">
                  <c:v>41.154657196826832</c:v>
                </c:pt>
                <c:pt idx="4227">
                  <c:v>41.139691171215418</c:v>
                </c:pt>
                <c:pt idx="4228">
                  <c:v>41.125052409410472</c:v>
                </c:pt>
                <c:pt idx="4229">
                  <c:v>41.11042623467501</c:v>
                </c:pt>
                <c:pt idx="4230">
                  <c:v>41.095699363383716</c:v>
                </c:pt>
                <c:pt idx="4231">
                  <c:v>41.080393486896348</c:v>
                </c:pt>
                <c:pt idx="4232">
                  <c:v>41.064798107810951</c:v>
                </c:pt>
                <c:pt idx="4233">
                  <c:v>41.048950987335957</c:v>
                </c:pt>
                <c:pt idx="4234">
                  <c:v>41.033984961724542</c:v>
                </c:pt>
                <c:pt idx="4235">
                  <c:v>41.019056697321567</c:v>
                </c:pt>
                <c:pt idx="4236">
                  <c:v>41.003801169112116</c:v>
                </c:pt>
                <c:pt idx="4237">
                  <c:v>40.988293899513074</c:v>
                </c:pt>
                <c:pt idx="4238">
                  <c:v>40.971880360911491</c:v>
                </c:pt>
                <c:pt idx="4239">
                  <c:v>40.956574484424124</c:v>
                </c:pt>
                <c:pt idx="4240">
                  <c:v>40.940727363949129</c:v>
                </c:pt>
                <c:pt idx="4241">
                  <c:v>40.925610293503958</c:v>
                </c:pt>
                <c:pt idx="4242">
                  <c:v>40.910065262696477</c:v>
                </c:pt>
                <c:pt idx="4243">
                  <c:v>40.895338391405183</c:v>
                </c:pt>
                <c:pt idx="4244">
                  <c:v>40.879780773528218</c:v>
                </c:pt>
                <c:pt idx="4245">
                  <c:v>40.863946240122701</c:v>
                </c:pt>
                <c:pt idx="4246">
                  <c:v>40.848149467925623</c:v>
                </c:pt>
                <c:pt idx="4247">
                  <c:v>40.832793243160339</c:v>
                </c:pt>
                <c:pt idx="4248">
                  <c:v>40.818167068424877</c:v>
                </c:pt>
                <c:pt idx="4249">
                  <c:v>40.803238804021902</c:v>
                </c:pt>
                <c:pt idx="4250">
                  <c:v>40.787794469770262</c:v>
                </c:pt>
                <c:pt idx="4251">
                  <c:v>40.771469040655035</c:v>
                </c:pt>
                <c:pt idx="4252">
                  <c:v>40.75562192018004</c:v>
                </c:pt>
                <c:pt idx="4253">
                  <c:v>40.740127237650476</c:v>
                </c:pt>
                <c:pt idx="4254">
                  <c:v>40.725060515483221</c:v>
                </c:pt>
                <c:pt idx="4255">
                  <c:v>40.71057279851204</c:v>
                </c:pt>
                <c:pt idx="4256">
                  <c:v>40.694637568550682</c:v>
                </c:pt>
                <c:pt idx="4257">
                  <c:v>40.679130298951641</c:v>
                </c:pt>
                <c:pt idx="4258">
                  <c:v>40.66309437243445</c:v>
                </c:pt>
                <c:pt idx="4259">
                  <c:v>40.646479440721194</c:v>
                </c:pt>
                <c:pt idx="4260">
                  <c:v>40.629864509007938</c:v>
                </c:pt>
                <c:pt idx="4261">
                  <c:v>40.613589428170627</c:v>
                </c:pt>
                <c:pt idx="4262">
                  <c:v>40.598031810293669</c:v>
                </c:pt>
                <c:pt idx="4263">
                  <c:v>40.582436431208272</c:v>
                </c:pt>
                <c:pt idx="4264">
                  <c:v>40.566262046926802</c:v>
                </c:pt>
                <c:pt idx="4265">
                  <c:v>40.550364578173884</c:v>
                </c:pt>
                <c:pt idx="4266">
                  <c:v>40.53486989564432</c:v>
                </c:pt>
                <c:pt idx="4267">
                  <c:v>40.51883396912713</c:v>
                </c:pt>
                <c:pt idx="4268">
                  <c:v>40.502646997776182</c:v>
                </c:pt>
                <c:pt idx="4269">
                  <c:v>40.48792012648488</c:v>
                </c:pt>
                <c:pt idx="4270">
                  <c:v>40.473004449151382</c:v>
                </c:pt>
                <c:pt idx="4271">
                  <c:v>40.457207676954305</c:v>
                </c:pt>
                <c:pt idx="4272">
                  <c:v>40.440252894365095</c:v>
                </c:pt>
                <c:pt idx="4273">
                  <c:v>40.423688310929755</c:v>
                </c:pt>
                <c:pt idx="4274">
                  <c:v>40.406003478310716</c:v>
                </c:pt>
                <c:pt idx="4275">
                  <c:v>40.38773964049561</c:v>
                </c:pt>
                <c:pt idx="4276">
                  <c:v>40.371653365700503</c:v>
                </c:pt>
                <c:pt idx="4277">
                  <c:v>40.35523982709892</c:v>
                </c:pt>
                <c:pt idx="4278">
                  <c:v>40.339002507470049</c:v>
                </c:pt>
                <c:pt idx="4279">
                  <c:v>40.322538620590542</c:v>
                </c:pt>
                <c:pt idx="4280">
                  <c:v>40.306112494919475</c:v>
                </c:pt>
                <c:pt idx="4281">
                  <c:v>40.290366071000321</c:v>
                </c:pt>
                <c:pt idx="4282">
                  <c:v>40.274141338440934</c:v>
                </c:pt>
                <c:pt idx="4283">
                  <c:v>40.25766486449195</c:v>
                </c:pt>
                <c:pt idx="4284">
                  <c:v>40.242170181962386</c:v>
                </c:pt>
                <c:pt idx="4285">
                  <c:v>40.227103459795131</c:v>
                </c:pt>
                <c:pt idx="4286">
                  <c:v>40.211407384153894</c:v>
                </c:pt>
                <c:pt idx="4287">
                  <c:v>40.19493091020491</c:v>
                </c:pt>
                <c:pt idx="4288">
                  <c:v>40.17846702332541</c:v>
                </c:pt>
                <c:pt idx="4289">
                  <c:v>40.160983583818052</c:v>
                </c:pt>
                <c:pt idx="4290">
                  <c:v>40.143386860685375</c:v>
                </c:pt>
                <c:pt idx="4291">
                  <c:v>40.126343968609802</c:v>
                </c:pt>
                <c:pt idx="4292">
                  <c:v>40.110446499856884</c:v>
                </c:pt>
                <c:pt idx="4293">
                  <c:v>40.094121070741657</c:v>
                </c:pt>
                <c:pt idx="4294">
                  <c:v>40.078135492502383</c:v>
                </c:pt>
                <c:pt idx="4295">
                  <c:v>40.061570909067044</c:v>
                </c:pt>
                <c:pt idx="4296">
                  <c:v>40.044716823033667</c:v>
                </c:pt>
                <c:pt idx="4297">
                  <c:v>40.02863054823856</c:v>
                </c:pt>
                <c:pt idx="4298">
                  <c:v>40.012984820875239</c:v>
                </c:pt>
                <c:pt idx="4299">
                  <c:v>39.997288745234002</c:v>
                </c:pt>
                <c:pt idx="4300">
                  <c:v>39.981013664396691</c:v>
                </c:pt>
                <c:pt idx="4301">
                  <c:v>39.964058881807475</c:v>
                </c:pt>
                <c:pt idx="4302">
                  <c:v>39.947393601816295</c:v>
                </c:pt>
                <c:pt idx="4303">
                  <c:v>39.930526928713441</c:v>
                </c:pt>
                <c:pt idx="4304">
                  <c:v>39.912942792650242</c:v>
                </c:pt>
                <c:pt idx="4305">
                  <c:v>39.896529254048659</c:v>
                </c:pt>
                <c:pt idx="4306">
                  <c:v>39.879083575749739</c:v>
                </c:pt>
                <c:pt idx="4307">
                  <c:v>39.861549787964456</c:v>
                </c:pt>
                <c:pt idx="4308">
                  <c:v>39.844645353653164</c:v>
                </c:pt>
                <c:pt idx="4309">
                  <c:v>39.827690571063947</c:v>
                </c:pt>
                <c:pt idx="4310">
                  <c:v>39.811843450588952</c:v>
                </c:pt>
                <c:pt idx="4311">
                  <c:v>39.796298419781472</c:v>
                </c:pt>
                <c:pt idx="4312">
                  <c:v>39.779721249276655</c:v>
                </c:pt>
                <c:pt idx="4313">
                  <c:v>39.762867163243278</c:v>
                </c:pt>
                <c:pt idx="4314">
                  <c:v>39.746302579807939</c:v>
                </c:pt>
                <c:pt idx="4315">
                  <c:v>39.728718443744739</c:v>
                </c:pt>
                <c:pt idx="4316">
                  <c:v>39.712393014629512</c:v>
                </c:pt>
                <c:pt idx="4317">
                  <c:v>39.696256391556481</c:v>
                </c:pt>
                <c:pt idx="4318">
                  <c:v>39.679402305523105</c:v>
                </c:pt>
                <c:pt idx="4319">
                  <c:v>39.662107672057935</c:v>
                </c:pt>
                <c:pt idx="4320">
                  <c:v>39.645782242942708</c:v>
                </c:pt>
                <c:pt idx="4321">
                  <c:v>39.627908604281473</c:v>
                </c:pt>
                <c:pt idx="4322">
                  <c:v>39.610903473414339</c:v>
                </c:pt>
                <c:pt idx="4323">
                  <c:v>39.594326302909515</c:v>
                </c:pt>
                <c:pt idx="4324">
                  <c:v>39.578000873794288</c:v>
                </c:pt>
                <c:pt idx="4325">
                  <c:v>39.561876837790741</c:v>
                </c:pt>
                <c:pt idx="4326">
                  <c:v>39.545010164687888</c:v>
                </c:pt>
                <c:pt idx="4327">
                  <c:v>39.528646974364221</c:v>
                </c:pt>
                <c:pt idx="4328">
                  <c:v>39.512120152137321</c:v>
                </c:pt>
                <c:pt idx="4329">
                  <c:v>39.494875866950075</c:v>
                </c:pt>
                <c:pt idx="4330">
                  <c:v>39.476272178259016</c:v>
                </c:pt>
                <c:pt idx="4331">
                  <c:v>39.46004744569963</c:v>
                </c:pt>
                <c:pt idx="4332">
                  <c:v>39.443772364862326</c:v>
                </c:pt>
                <c:pt idx="4333">
                  <c:v>39.426767233995193</c:v>
                </c:pt>
                <c:pt idx="4334">
                  <c:v>39.409032053098237</c:v>
                </c:pt>
                <c:pt idx="4335">
                  <c:v>39.392127618786944</c:v>
                </c:pt>
                <c:pt idx="4336">
                  <c:v>39.37536164223993</c:v>
                </c:pt>
                <c:pt idx="4337">
                  <c:v>39.357928551010488</c:v>
                </c:pt>
                <c:pt idx="4338">
                  <c:v>39.340143021835615</c:v>
                </c:pt>
                <c:pt idx="4339">
                  <c:v>39.323578438400276</c:v>
                </c:pt>
                <c:pt idx="4340">
                  <c:v>39.306674004088983</c:v>
                </c:pt>
                <c:pt idx="4341">
                  <c:v>39.289517828388092</c:v>
                </c:pt>
                <c:pt idx="4342">
                  <c:v>39.270435831056801</c:v>
                </c:pt>
                <c:pt idx="4343">
                  <c:v>39.253430700189668</c:v>
                </c:pt>
                <c:pt idx="4344">
                  <c:v>39.236035370168665</c:v>
                </c:pt>
                <c:pt idx="4345">
                  <c:v>39.218111383229513</c:v>
                </c:pt>
                <c:pt idx="4346">
                  <c:v>39.199948241970247</c:v>
                </c:pt>
                <c:pt idx="4347">
                  <c:v>39.181923558475255</c:v>
                </c:pt>
                <c:pt idx="4348">
                  <c:v>39.164301661203616</c:v>
                </c:pt>
                <c:pt idx="4349">
                  <c:v>39.146377674264464</c:v>
                </c:pt>
                <c:pt idx="4350">
                  <c:v>39.128831299409704</c:v>
                </c:pt>
                <c:pt idx="4351">
                  <c:v>39.111108705582225</c:v>
                </c:pt>
                <c:pt idx="4352">
                  <c:v>39.094732928189082</c:v>
                </c:pt>
                <c:pt idx="4353">
                  <c:v>39.076708244694089</c:v>
                </c:pt>
                <c:pt idx="4354">
                  <c:v>39.059275153464647</c:v>
                </c:pt>
                <c:pt idx="4355">
                  <c:v>39.042270022597513</c:v>
                </c:pt>
                <c:pt idx="4356">
                  <c:v>39.025315240008304</c:v>
                </c:pt>
                <c:pt idx="4357">
                  <c:v>39.007290556513311</c:v>
                </c:pt>
                <c:pt idx="4358">
                  <c:v>38.989505027338431</c:v>
                </c:pt>
                <c:pt idx="4359">
                  <c:v>38.972122284386906</c:v>
                </c:pt>
                <c:pt idx="4360">
                  <c:v>38.95487799919966</c:v>
                </c:pt>
                <c:pt idx="4361">
                  <c:v>38.937243514858537</c:v>
                </c:pt>
                <c:pt idx="4362">
                  <c:v>38.919118134807704</c:v>
                </c:pt>
                <c:pt idx="4363">
                  <c:v>38.902264048774327</c:v>
                </c:pt>
                <c:pt idx="4364">
                  <c:v>38.884289713557251</c:v>
                </c:pt>
                <c:pt idx="4365">
                  <c:v>38.866466423173939</c:v>
                </c:pt>
                <c:pt idx="4366">
                  <c:v>38.848492087956863</c:v>
                </c:pt>
                <c:pt idx="4367">
                  <c:v>38.830756907059907</c:v>
                </c:pt>
                <c:pt idx="4368">
                  <c:v>38.813902821026531</c:v>
                </c:pt>
                <c:pt idx="4369">
                  <c:v>38.796658535839285</c:v>
                </c:pt>
                <c:pt idx="4370">
                  <c:v>38.778633852344299</c:v>
                </c:pt>
                <c:pt idx="4371">
                  <c:v>38.760571407640867</c:v>
                </c:pt>
                <c:pt idx="4372">
                  <c:v>38.743515928495817</c:v>
                </c:pt>
                <c:pt idx="4373">
                  <c:v>38.725440896722908</c:v>
                </c:pt>
                <c:pt idx="4374">
                  <c:v>38.707227407185719</c:v>
                </c:pt>
                <c:pt idx="4375">
                  <c:v>38.689013917648531</c:v>
                </c:pt>
                <c:pt idx="4376">
                  <c:v>38.670410228957472</c:v>
                </c:pt>
                <c:pt idx="4377">
                  <c:v>38.653405098090339</c:v>
                </c:pt>
                <c:pt idx="4378">
                  <c:v>38.63568250426286</c:v>
                </c:pt>
                <c:pt idx="4379">
                  <c:v>38.616587919862091</c:v>
                </c:pt>
                <c:pt idx="4380">
                  <c:v>38.600023336426752</c:v>
                </c:pt>
                <c:pt idx="4381">
                  <c:v>38.582388852085636</c:v>
                </c:pt>
                <c:pt idx="4382">
                  <c:v>38.564464865146483</c:v>
                </c:pt>
                <c:pt idx="4383">
                  <c:v>38.546540878207331</c:v>
                </c:pt>
                <c:pt idx="4384">
                  <c:v>38.528717587824012</c:v>
                </c:pt>
                <c:pt idx="4385">
                  <c:v>38.511133451760813</c:v>
                </c:pt>
                <c:pt idx="4386">
                  <c:v>38.494178669171596</c:v>
                </c:pt>
                <c:pt idx="4387">
                  <c:v>38.477513389180416</c:v>
                </c:pt>
                <c:pt idx="4388">
                  <c:v>38.458859352211434</c:v>
                </c:pt>
                <c:pt idx="4389">
                  <c:v>38.442533923096207</c:v>
                </c:pt>
                <c:pt idx="4390">
                  <c:v>38.424169388725261</c:v>
                </c:pt>
                <c:pt idx="4391">
                  <c:v>38.406106944021829</c:v>
                </c:pt>
                <c:pt idx="4392">
                  <c:v>38.387742409650883</c:v>
                </c:pt>
                <c:pt idx="4393">
                  <c:v>38.368660412319592</c:v>
                </c:pt>
                <c:pt idx="4394">
                  <c:v>38.350824534866796</c:v>
                </c:pt>
                <c:pt idx="4395">
                  <c:v>38.3319313435777</c:v>
                </c:pt>
                <c:pt idx="4396">
                  <c:v>38.313138848844446</c:v>
                </c:pt>
                <c:pt idx="4397">
                  <c:v>38.293037298885295</c:v>
                </c:pt>
                <c:pt idx="4398">
                  <c:v>38.27438326191632</c:v>
                </c:pt>
                <c:pt idx="4399">
                  <c:v>38.255590767183065</c:v>
                </c:pt>
                <c:pt idx="4400">
                  <c:v>38.237566083688073</c:v>
                </c:pt>
                <c:pt idx="4401">
                  <c:v>38.21964209674892</c:v>
                </c:pt>
                <c:pt idx="4402">
                  <c:v>38.201957264129881</c:v>
                </c:pt>
                <c:pt idx="4403">
                  <c:v>38.185682183292577</c:v>
                </c:pt>
                <c:pt idx="4404">
                  <c:v>38.169256057621517</c:v>
                </c:pt>
                <c:pt idx="4405">
                  <c:v>38.151822966392075</c:v>
                </c:pt>
                <c:pt idx="4406">
                  <c:v>38.134238830328876</c:v>
                </c:pt>
                <c:pt idx="4407">
                  <c:v>38.116793152029949</c:v>
                </c:pt>
                <c:pt idx="4408">
                  <c:v>38.099020209924554</c:v>
                </c:pt>
                <c:pt idx="4409">
                  <c:v>38.080265476399738</c:v>
                </c:pt>
                <c:pt idx="4410">
                  <c:v>38.061233827346364</c:v>
                </c:pt>
                <c:pt idx="4411">
                  <c:v>38.043259492129295</c:v>
                </c:pt>
                <c:pt idx="4412">
                  <c:v>38.025473962954415</c:v>
                </c:pt>
                <c:pt idx="4413">
                  <c:v>38.006882861332834</c:v>
                </c:pt>
                <c:pt idx="4414">
                  <c:v>37.987989670043738</c:v>
                </c:pt>
                <c:pt idx="4415">
                  <c:v>37.969474090839036</c:v>
                </c:pt>
                <c:pt idx="4416">
                  <c:v>37.951260601301854</c:v>
                </c:pt>
                <c:pt idx="4417">
                  <c:v>37.933386962640618</c:v>
                </c:pt>
                <c:pt idx="4418">
                  <c:v>37.914984667061233</c:v>
                </c:pt>
                <c:pt idx="4419">
                  <c:v>37.896808938732484</c:v>
                </c:pt>
                <c:pt idx="4420">
                  <c:v>37.878796842306976</c:v>
                </c:pt>
                <c:pt idx="4421">
                  <c:v>37.860281263102273</c:v>
                </c:pt>
                <c:pt idx="4422">
                  <c:v>37.841727922689131</c:v>
                </c:pt>
                <c:pt idx="4423">
                  <c:v>37.82337597538767</c:v>
                </c:pt>
                <c:pt idx="4424">
                  <c:v>37.804910744460891</c:v>
                </c:pt>
                <c:pt idx="4425">
                  <c:v>37.787188150633412</c:v>
                </c:pt>
                <c:pt idx="4426">
                  <c:v>37.768685158498187</c:v>
                </c:pt>
                <c:pt idx="4427">
                  <c:v>37.750081469807128</c:v>
                </c:pt>
                <c:pt idx="4428">
                  <c:v>37.732837184619882</c:v>
                </c:pt>
                <c:pt idx="4429">
                  <c:v>37.714573346804777</c:v>
                </c:pt>
                <c:pt idx="4430">
                  <c:v>37.696108115877998</c:v>
                </c:pt>
                <c:pt idx="4431">
                  <c:v>37.677655472020696</c:v>
                </c:pt>
                <c:pt idx="4432">
                  <c:v>37.658472778133572</c:v>
                </c:pt>
                <c:pt idx="4433">
                  <c:v>37.639718044608756</c:v>
                </c:pt>
                <c:pt idx="4434">
                  <c:v>37.620245848123595</c:v>
                </c:pt>
                <c:pt idx="4435">
                  <c:v>37.6013526568345</c:v>
                </c:pt>
                <c:pt idx="4436">
                  <c:v>37.583630063007021</c:v>
                </c:pt>
                <c:pt idx="4437">
                  <c:v>37.565215180358159</c:v>
                </c:pt>
                <c:pt idx="4438">
                  <c:v>37.545793332150922</c:v>
                </c:pt>
                <c:pt idx="4439">
                  <c:v>37.527768648655929</c:v>
                </c:pt>
                <c:pt idx="4440">
                  <c:v>37.51018451259273</c:v>
                </c:pt>
                <c:pt idx="4441">
                  <c:v>37.491631172179588</c:v>
                </c:pt>
                <c:pt idx="4442">
                  <c:v>37.473845643004715</c:v>
                </c:pt>
                <c:pt idx="4443">
                  <c:v>37.455103496549377</c:v>
                </c:pt>
                <c:pt idx="4444">
                  <c:v>37.437280206166058</c:v>
                </c:pt>
                <c:pt idx="4445">
                  <c:v>37.418336666599046</c:v>
                </c:pt>
                <c:pt idx="4446">
                  <c:v>37.399292430476194</c:v>
                </c:pt>
                <c:pt idx="4447">
                  <c:v>37.380550284020856</c:v>
                </c:pt>
                <c:pt idx="4448">
                  <c:v>37.361896247051881</c:v>
                </c:pt>
                <c:pt idx="4449">
                  <c:v>37.343682757514692</c:v>
                </c:pt>
                <c:pt idx="4450">
                  <c:v>37.324890262781437</c:v>
                </c:pt>
                <c:pt idx="4451">
                  <c:v>37.307444584482518</c:v>
                </c:pt>
                <c:pt idx="4452">
                  <c:v>37.288652089749263</c:v>
                </c:pt>
                <c:pt idx="4453">
                  <c:v>37.271206411450343</c:v>
                </c:pt>
                <c:pt idx="4454">
                  <c:v>37.252804115870958</c:v>
                </c:pt>
                <c:pt idx="4455">
                  <c:v>37.236377990199891</c:v>
                </c:pt>
                <c:pt idx="4456">
                  <c:v>37.219033008456805</c:v>
                </c:pt>
                <c:pt idx="4457">
                  <c:v>37.202279618979269</c:v>
                </c:pt>
                <c:pt idx="4458">
                  <c:v>37.185274488112135</c:v>
                </c:pt>
                <c:pt idx="4459">
                  <c:v>37.167828809813209</c:v>
                </c:pt>
                <c:pt idx="4460">
                  <c:v>37.151604077253822</c:v>
                </c:pt>
                <c:pt idx="4461">
                  <c:v>37.133440935994557</c:v>
                </c:pt>
                <c:pt idx="4462">
                  <c:v>37.116335108571583</c:v>
                </c:pt>
                <c:pt idx="4463">
                  <c:v>37.097781768158441</c:v>
                </c:pt>
                <c:pt idx="4464">
                  <c:v>37.081267533001025</c:v>
                </c:pt>
                <c:pt idx="4465">
                  <c:v>37.062613496032043</c:v>
                </c:pt>
                <c:pt idx="4466">
                  <c:v>37.044248961661097</c:v>
                </c:pt>
                <c:pt idx="4467">
                  <c:v>37.025506815205759</c:v>
                </c:pt>
                <c:pt idx="4468">
                  <c:v>37.007872330864636</c:v>
                </c:pt>
                <c:pt idx="4469">
                  <c:v>36.989658841327447</c:v>
                </c:pt>
                <c:pt idx="4470">
                  <c:v>36.971294306956501</c:v>
                </c:pt>
                <c:pt idx="4471">
                  <c:v>36.953319971739433</c:v>
                </c:pt>
                <c:pt idx="4472">
                  <c:v>36.935207178758084</c:v>
                </c:pt>
                <c:pt idx="4473">
                  <c:v>36.917132146985175</c:v>
                </c:pt>
                <c:pt idx="4474">
                  <c:v>36.897810995333771</c:v>
                </c:pt>
                <c:pt idx="4475">
                  <c:v>36.879635267005021</c:v>
                </c:pt>
                <c:pt idx="4476">
                  <c:v>36.862000782663905</c:v>
                </c:pt>
                <c:pt idx="4477">
                  <c:v>36.843598487084527</c:v>
                </c:pt>
                <c:pt idx="4478">
                  <c:v>36.825233952713582</c:v>
                </c:pt>
                <c:pt idx="4479">
                  <c:v>36.806831657134197</c:v>
                </c:pt>
                <c:pt idx="4480">
                  <c:v>36.788517471041175</c:v>
                </c:pt>
                <c:pt idx="4481">
                  <c:v>36.770744528935779</c:v>
                </c:pt>
                <c:pt idx="4482">
                  <c:v>36.753198154081019</c:v>
                </c:pt>
                <c:pt idx="4483">
                  <c:v>36.73561401801782</c:v>
                </c:pt>
                <c:pt idx="4484">
                  <c:v>36.71881028026236</c:v>
                </c:pt>
                <c:pt idx="4485">
                  <c:v>36.700835945045284</c:v>
                </c:pt>
                <c:pt idx="4486">
                  <c:v>36.682672803786012</c:v>
                </c:pt>
                <c:pt idx="4487">
                  <c:v>36.665227125487085</c:v>
                </c:pt>
                <c:pt idx="4488">
                  <c:v>36.646094779877878</c:v>
                </c:pt>
                <c:pt idx="4489">
                  <c:v>36.627780593784856</c:v>
                </c:pt>
                <c:pt idx="4490">
                  <c:v>36.608597899897731</c:v>
                </c:pt>
                <c:pt idx="4491">
                  <c:v>36.590233365526785</c:v>
                </c:pt>
                <c:pt idx="4492">
                  <c:v>36.571780721669484</c:v>
                </c:pt>
                <c:pt idx="4493">
                  <c:v>36.553705689896574</c:v>
                </c:pt>
                <c:pt idx="4494">
                  <c:v>36.535253046039273</c:v>
                </c:pt>
                <c:pt idx="4495">
                  <c:v>36.517819954809831</c:v>
                </c:pt>
                <c:pt idx="4496">
                  <c:v>36.499556116994725</c:v>
                </c:pt>
                <c:pt idx="4497">
                  <c:v>36.481380388665976</c:v>
                </c:pt>
                <c:pt idx="4498">
                  <c:v>36.464475954354683</c:v>
                </c:pt>
                <c:pt idx="4499">
                  <c:v>36.447760326085586</c:v>
                </c:pt>
                <c:pt idx="4500">
                  <c:v>36.430667085732097</c:v>
                </c:pt>
                <c:pt idx="4501">
                  <c:v>36.4128312082793</c:v>
                </c:pt>
                <c:pt idx="4502">
                  <c:v>36.395158962729738</c:v>
                </c:pt>
                <c:pt idx="4503">
                  <c:v>36.378002787028848</c:v>
                </c:pt>
                <c:pt idx="4504">
                  <c:v>36.360280193201369</c:v>
                </c:pt>
                <c:pt idx="4505">
                  <c:v>36.341135260522684</c:v>
                </c:pt>
                <c:pt idx="4506">
                  <c:v>36.323551124459485</c:v>
                </c:pt>
                <c:pt idx="4507">
                  <c:v>36.304909674559987</c:v>
                </c:pt>
                <c:pt idx="4508">
                  <c:v>36.286985687620835</c:v>
                </c:pt>
                <c:pt idx="4509">
                  <c:v>36.268419760138215</c:v>
                </c:pt>
                <c:pt idx="4510">
                  <c:v>36.250697166310736</c:v>
                </c:pt>
                <c:pt idx="4511">
                  <c:v>36.233301836289733</c:v>
                </c:pt>
                <c:pt idx="4512">
                  <c:v>36.215528894184338</c:v>
                </c:pt>
                <c:pt idx="4513">
                  <c:v>36.197554558967262</c:v>
                </c:pt>
                <c:pt idx="4514">
                  <c:v>36.180058532390419</c:v>
                </c:pt>
                <c:pt idx="4515">
                  <c:v>36.163695342066752</c:v>
                </c:pt>
                <c:pt idx="4516">
                  <c:v>36.146778320685975</c:v>
                </c:pt>
                <c:pt idx="4517">
                  <c:v>36.130364782084392</c:v>
                </c:pt>
                <c:pt idx="4518">
                  <c:v>36.113070148619222</c:v>
                </c:pt>
                <c:pt idx="4519">
                  <c:v>36.095523773764462</c:v>
                </c:pt>
                <c:pt idx="4520">
                  <c:v>36.077272523018834</c:v>
                </c:pt>
                <c:pt idx="4521">
                  <c:v>36.058907988647888</c:v>
                </c:pt>
                <c:pt idx="4522">
                  <c:v>36.0406944991107</c:v>
                </c:pt>
                <c:pt idx="4523">
                  <c:v>36.02339986564553</c:v>
                </c:pt>
                <c:pt idx="4524">
                  <c:v>36.005425530428454</c:v>
                </c:pt>
                <c:pt idx="4525">
                  <c:v>35.987451195211385</c:v>
                </c:pt>
                <c:pt idx="4526">
                  <c:v>35.969426511716392</c:v>
                </c:pt>
                <c:pt idx="4527">
                  <c:v>35.952043768764867</c:v>
                </c:pt>
                <c:pt idx="4528">
                  <c:v>35.934799483577621</c:v>
                </c:pt>
                <c:pt idx="4529">
                  <c:v>35.917353805278701</c:v>
                </c:pt>
                <c:pt idx="4530">
                  <c:v>35.900348674411568</c:v>
                </c:pt>
                <c:pt idx="4531">
                  <c:v>35.882915583182125</c:v>
                </c:pt>
                <c:pt idx="4532">
                  <c:v>35.864689506575459</c:v>
                </c:pt>
                <c:pt idx="4533">
                  <c:v>35.845947360120128</c:v>
                </c:pt>
                <c:pt idx="4534">
                  <c:v>35.828023373180976</c:v>
                </c:pt>
                <c:pt idx="4535">
                  <c:v>35.81014973451974</c:v>
                </c:pt>
                <c:pt idx="4536">
                  <c:v>35.791885896704635</c:v>
                </c:pt>
                <c:pt idx="4537">
                  <c:v>35.773722755445363</c:v>
                </c:pt>
                <c:pt idx="4538">
                  <c:v>35.755547027116613</c:v>
                </c:pt>
                <c:pt idx="4539">
                  <c:v>35.736313984951565</c:v>
                </c:pt>
                <c:pt idx="4540">
                  <c:v>35.716992833300161</c:v>
                </c:pt>
                <c:pt idx="4541">
                  <c:v>35.698628298929215</c:v>
                </c:pt>
                <c:pt idx="4542">
                  <c:v>35.682302869813995</c:v>
                </c:pt>
                <c:pt idx="4543">
                  <c:v>35.664479579430683</c:v>
                </c:pt>
                <c:pt idx="4544">
                  <c:v>35.646014348503897</c:v>
                </c:pt>
                <c:pt idx="4545">
                  <c:v>35.626982699450522</c:v>
                </c:pt>
                <c:pt idx="4546">
                  <c:v>35.608907667677613</c:v>
                </c:pt>
                <c:pt idx="4547">
                  <c:v>35.589674625512565</c:v>
                </c:pt>
                <c:pt idx="4548">
                  <c:v>35.570491931625433</c:v>
                </c:pt>
                <c:pt idx="4549">
                  <c:v>35.552819686075871</c:v>
                </c:pt>
                <c:pt idx="4550">
                  <c:v>35.535034156900991</c:v>
                </c:pt>
                <c:pt idx="4551">
                  <c:v>35.517009473405999</c:v>
                </c:pt>
                <c:pt idx="4552">
                  <c:v>35.498368023506501</c:v>
                </c:pt>
                <c:pt idx="4553">
                  <c:v>35.480292991733592</c:v>
                </c:pt>
                <c:pt idx="4554">
                  <c:v>35.462897661712589</c:v>
                </c:pt>
                <c:pt idx="4555">
                  <c:v>35.445653376525343</c:v>
                </c:pt>
                <c:pt idx="4556">
                  <c:v>35.427251080945958</c:v>
                </c:pt>
                <c:pt idx="4557">
                  <c:v>35.409327094006805</c:v>
                </c:pt>
                <c:pt idx="4558">
                  <c:v>35.39116395274754</c:v>
                </c:pt>
                <c:pt idx="4559">
                  <c:v>35.373479120128501</c:v>
                </c:pt>
                <c:pt idx="4560">
                  <c:v>35.356184486663338</c:v>
                </c:pt>
                <c:pt idx="4561">
                  <c:v>35.338348609210541</c:v>
                </c:pt>
                <c:pt idx="4562">
                  <c:v>35.320135119673353</c:v>
                </c:pt>
                <c:pt idx="4563">
                  <c:v>35.300902077508304</c:v>
                </c:pt>
                <c:pt idx="4564">
                  <c:v>35.28148022930106</c:v>
                </c:pt>
                <c:pt idx="4565">
                  <c:v>35.262687734567805</c:v>
                </c:pt>
                <c:pt idx="4566">
                  <c:v>35.244663051072813</c:v>
                </c:pt>
                <c:pt idx="4567">
                  <c:v>35.226839760689494</c:v>
                </c:pt>
                <c:pt idx="4568">
                  <c:v>35.209595475502248</c:v>
                </c:pt>
                <c:pt idx="4569">
                  <c:v>35.191910642883208</c:v>
                </c:pt>
                <c:pt idx="4570">
                  <c:v>35.173546108512262</c:v>
                </c:pt>
                <c:pt idx="4571">
                  <c:v>35.155672469851027</c:v>
                </c:pt>
                <c:pt idx="4572">
                  <c:v>35.137899527745631</c:v>
                </c:pt>
                <c:pt idx="4573">
                  <c:v>35.120265043404508</c:v>
                </c:pt>
                <c:pt idx="4574">
                  <c:v>35.103209564259458</c:v>
                </c:pt>
                <c:pt idx="4575">
                  <c:v>35.086204433392325</c:v>
                </c:pt>
                <c:pt idx="4576">
                  <c:v>35.068469252495369</c:v>
                </c:pt>
                <c:pt idx="4577">
                  <c:v>35.050935464710086</c:v>
                </c:pt>
                <c:pt idx="4578">
                  <c:v>35.032482820852785</c:v>
                </c:pt>
                <c:pt idx="4579">
                  <c:v>35.01369032611953</c:v>
                </c:pt>
                <c:pt idx="4580">
                  <c:v>34.994406935676565</c:v>
                </c:pt>
                <c:pt idx="4581">
                  <c:v>34.974884390913488</c:v>
                </c:pt>
                <c:pt idx="4582">
                  <c:v>34.956041547902309</c:v>
                </c:pt>
                <c:pt idx="4583">
                  <c:v>34.938746914437139</c:v>
                </c:pt>
                <c:pt idx="4584">
                  <c:v>34.920143225746081</c:v>
                </c:pt>
                <c:pt idx="4585">
                  <c:v>34.902357696571208</c:v>
                </c:pt>
                <c:pt idx="4586">
                  <c:v>34.884534406187889</c:v>
                </c:pt>
                <c:pt idx="4587">
                  <c:v>34.865590866620877</c:v>
                </c:pt>
                <c:pt idx="4588">
                  <c:v>34.847566183125885</c:v>
                </c:pt>
                <c:pt idx="4589">
                  <c:v>34.830661748814592</c:v>
                </c:pt>
                <c:pt idx="4590">
                  <c:v>34.814235623143531</c:v>
                </c:pt>
                <c:pt idx="4591">
                  <c:v>34.797092034512119</c:v>
                </c:pt>
                <c:pt idx="4592">
                  <c:v>34.779407201893079</c:v>
                </c:pt>
                <c:pt idx="4593">
                  <c:v>34.76158391150976</c:v>
                </c:pt>
                <c:pt idx="4594">
                  <c:v>34.744629128920543</c:v>
                </c:pt>
                <c:pt idx="4595">
                  <c:v>34.726805838537224</c:v>
                </c:pt>
                <c:pt idx="4596">
                  <c:v>34.708831503320148</c:v>
                </c:pt>
                <c:pt idx="4597">
                  <c:v>34.690756471547239</c:v>
                </c:pt>
                <c:pt idx="4598">
                  <c:v>34.672593330287967</c:v>
                </c:pt>
                <c:pt idx="4599">
                  <c:v>34.653800835554712</c:v>
                </c:pt>
                <c:pt idx="4600">
                  <c:v>34.635826500337636</c:v>
                </c:pt>
                <c:pt idx="4601">
                  <c:v>34.61799062288484</c:v>
                </c:pt>
                <c:pt idx="4602">
                  <c:v>34.598619122955512</c:v>
                </c:pt>
                <c:pt idx="4603">
                  <c:v>34.579537125624221</c:v>
                </c:pt>
                <c:pt idx="4604">
                  <c:v>34.561411745573388</c:v>
                </c:pt>
                <c:pt idx="4605">
                  <c:v>34.542719947395973</c:v>
                </c:pt>
                <c:pt idx="4606">
                  <c:v>34.524305064747111</c:v>
                </c:pt>
                <c:pt idx="4607">
                  <c:v>34.505751724333969</c:v>
                </c:pt>
                <c:pt idx="4608">
                  <c:v>34.48743753824094</c:v>
                </c:pt>
                <c:pt idx="4609">
                  <c:v>34.468984894383638</c:v>
                </c:pt>
                <c:pt idx="4610">
                  <c:v>34.449651155662757</c:v>
                </c:pt>
                <c:pt idx="4611">
                  <c:v>34.430619506609389</c:v>
                </c:pt>
                <c:pt idx="4612">
                  <c:v>34.413224176588386</c:v>
                </c:pt>
                <c:pt idx="4613">
                  <c:v>34.395690388803111</c:v>
                </c:pt>
                <c:pt idx="4614">
                  <c:v>34.376558043193903</c:v>
                </c:pt>
                <c:pt idx="4615">
                  <c:v>34.357362762237294</c:v>
                </c:pt>
                <c:pt idx="4616">
                  <c:v>34.33867096405988</c:v>
                </c:pt>
                <c:pt idx="4617">
                  <c:v>34.320646280564887</c:v>
                </c:pt>
                <c:pt idx="4618">
                  <c:v>34.303112492779604</c:v>
                </c:pt>
                <c:pt idx="4619">
                  <c:v>34.285817859314442</c:v>
                </c:pt>
                <c:pt idx="4620">
                  <c:v>34.267314867179216</c:v>
                </c:pt>
                <c:pt idx="4621">
                  <c:v>34.24947898972642</c:v>
                </c:pt>
                <c:pt idx="4622">
                  <c:v>34.231605351065184</c:v>
                </c:pt>
                <c:pt idx="4623">
                  <c:v>34.213152707207882</c:v>
                </c:pt>
                <c:pt idx="4624">
                  <c:v>34.195329416824571</c:v>
                </c:pt>
                <c:pt idx="4625">
                  <c:v>34.177204036773738</c:v>
                </c:pt>
                <c:pt idx="4626">
                  <c:v>34.158701044638519</c:v>
                </c:pt>
                <c:pt idx="4627">
                  <c:v>34.140248400781218</c:v>
                </c:pt>
                <c:pt idx="4628">
                  <c:v>34.121443318978478</c:v>
                </c:pt>
                <c:pt idx="4629">
                  <c:v>34.102462018203028</c:v>
                </c:pt>
                <c:pt idx="4630">
                  <c:v>34.085305842502137</c:v>
                </c:pt>
                <c:pt idx="4631">
                  <c:v>34.066802850366919</c:v>
                </c:pt>
                <c:pt idx="4632">
                  <c:v>34.047720853035628</c:v>
                </c:pt>
                <c:pt idx="4633">
                  <c:v>34.028777313468616</c:v>
                </c:pt>
                <c:pt idx="4634">
                  <c:v>34.009493923025651</c:v>
                </c:pt>
                <c:pt idx="4635">
                  <c:v>33.990839886056669</c:v>
                </c:pt>
                <c:pt idx="4636">
                  <c:v>33.972777441353237</c:v>
                </c:pt>
                <c:pt idx="4637">
                  <c:v>33.954513603538132</c:v>
                </c:pt>
                <c:pt idx="4638">
                  <c:v>33.936048372611346</c:v>
                </c:pt>
                <c:pt idx="4639">
                  <c:v>33.91778453479624</c:v>
                </c:pt>
                <c:pt idx="4640">
                  <c:v>33.898891343507145</c:v>
                </c:pt>
                <c:pt idx="4641">
                  <c:v>33.880199545329731</c:v>
                </c:pt>
                <c:pt idx="4642">
                  <c:v>33.862275558390579</c:v>
                </c:pt>
                <c:pt idx="4643">
                  <c:v>33.844351571451426</c:v>
                </c:pt>
                <c:pt idx="4644">
                  <c:v>33.827585594904406</c:v>
                </c:pt>
                <c:pt idx="4645">
                  <c:v>33.810819618357392</c:v>
                </c:pt>
                <c:pt idx="4646">
                  <c:v>33.793436875405874</c:v>
                </c:pt>
                <c:pt idx="4647">
                  <c:v>33.775852739342675</c:v>
                </c:pt>
                <c:pt idx="4648">
                  <c:v>33.758507757599588</c:v>
                </c:pt>
                <c:pt idx="4649">
                  <c:v>33.740722228424715</c:v>
                </c:pt>
                <c:pt idx="4650">
                  <c:v>33.722898938041403</c:v>
                </c:pt>
                <c:pt idx="4651">
                  <c:v>33.705553956298317</c:v>
                </c:pt>
                <c:pt idx="4652">
                  <c:v>33.687969820235118</c:v>
                </c:pt>
                <c:pt idx="4653">
                  <c:v>33.670247226407639</c:v>
                </c:pt>
                <c:pt idx="4654">
                  <c:v>33.651492492882824</c:v>
                </c:pt>
                <c:pt idx="4655">
                  <c:v>33.632498605037895</c:v>
                </c:pt>
                <c:pt idx="4656">
                  <c:v>33.613076756830651</c:v>
                </c:pt>
                <c:pt idx="4657">
                  <c:v>33.595492620767452</c:v>
                </c:pt>
                <c:pt idx="4658">
                  <c:v>33.577417588994543</c:v>
                </c:pt>
                <c:pt idx="4659">
                  <c:v>33.558675442539204</c:v>
                </c:pt>
                <c:pt idx="4660">
                  <c:v>33.540512301279932</c:v>
                </c:pt>
                <c:pt idx="4661">
                  <c:v>33.523217667814762</c:v>
                </c:pt>
                <c:pt idx="4662">
                  <c:v>33.50466432740162</c:v>
                </c:pt>
                <c:pt idx="4663">
                  <c:v>33.486790688740385</c:v>
                </c:pt>
                <c:pt idx="4664">
                  <c:v>33.469395358719382</c:v>
                </c:pt>
                <c:pt idx="4665">
                  <c:v>33.451370675224389</c:v>
                </c:pt>
                <c:pt idx="4666">
                  <c:v>33.433736190883273</c:v>
                </c:pt>
                <c:pt idx="4667">
                  <c:v>33.415182850470131</c:v>
                </c:pt>
                <c:pt idx="4668">
                  <c:v>33.396629510056989</c:v>
                </c:pt>
                <c:pt idx="4669">
                  <c:v>33.378856567951594</c:v>
                </c:pt>
                <c:pt idx="4670">
                  <c:v>33.360592730136489</c:v>
                </c:pt>
                <c:pt idx="4671">
                  <c:v>33.34198904144543</c:v>
                </c:pt>
                <c:pt idx="4672">
                  <c:v>33.323863661394597</c:v>
                </c:pt>
                <c:pt idx="4673">
                  <c:v>33.304492161465276</c:v>
                </c:pt>
                <c:pt idx="4674">
                  <c:v>33.284680114104162</c:v>
                </c:pt>
                <c:pt idx="4675">
                  <c:v>33.26612677369102</c:v>
                </c:pt>
                <c:pt idx="4676">
                  <c:v>33.247372040166205</c:v>
                </c:pt>
                <c:pt idx="4677">
                  <c:v>33.22920889890694</c:v>
                </c:pt>
                <c:pt idx="4678">
                  <c:v>33.210517100729525</c:v>
                </c:pt>
                <c:pt idx="4679">
                  <c:v>33.19166167064887</c:v>
                </c:pt>
                <c:pt idx="4680">
                  <c:v>33.172869175915615</c:v>
                </c:pt>
                <c:pt idx="4681">
                  <c:v>33.153736830306407</c:v>
                </c:pt>
                <c:pt idx="4682">
                  <c:v>33.134893987295236</c:v>
                </c:pt>
                <c:pt idx="4683">
                  <c:v>33.117209154676196</c:v>
                </c:pt>
                <c:pt idx="4684">
                  <c:v>33.09884462030525</c:v>
                </c:pt>
                <c:pt idx="4685">
                  <c:v>33.080631130768062</c:v>
                </c:pt>
                <c:pt idx="4686">
                  <c:v>33.062606447273069</c:v>
                </c:pt>
                <c:pt idx="4687">
                  <c:v>33.043713255983981</c:v>
                </c:pt>
                <c:pt idx="4688">
                  <c:v>33.025411656960436</c:v>
                </c:pt>
                <c:pt idx="4689">
                  <c:v>33.007047122589498</c:v>
                </c:pt>
                <c:pt idx="4690">
                  <c:v>32.988443433898439</c:v>
                </c:pt>
                <c:pt idx="4691">
                  <c:v>32.970519446959287</c:v>
                </c:pt>
                <c:pt idx="4692">
                  <c:v>32.951815061712388</c:v>
                </c:pt>
                <c:pt idx="4693">
                  <c:v>32.93307291525705</c:v>
                </c:pt>
                <c:pt idx="4694">
                  <c:v>32.915589475749691</c:v>
                </c:pt>
                <c:pt idx="4695">
                  <c:v>32.897073896544988</c:v>
                </c:pt>
                <c:pt idx="4696">
                  <c:v>32.878671600965603</c:v>
                </c:pt>
                <c:pt idx="4697">
                  <c:v>32.858909901882406</c:v>
                </c:pt>
                <c:pt idx="4698">
                  <c:v>32.840306213191347</c:v>
                </c:pt>
                <c:pt idx="4699">
                  <c:v>32.821803221056122</c:v>
                </c:pt>
                <c:pt idx="4700">
                  <c:v>32.803728189283213</c:v>
                </c:pt>
                <c:pt idx="4701">
                  <c:v>32.784834997994125</c:v>
                </c:pt>
                <c:pt idx="4702">
                  <c:v>32.766621508456936</c:v>
                </c:pt>
                <c:pt idx="4703">
                  <c:v>32.748458367197664</c:v>
                </c:pt>
                <c:pt idx="4704">
                  <c:v>32.728684081044989</c:v>
                </c:pt>
                <c:pt idx="4705">
                  <c:v>32.709211884559828</c:v>
                </c:pt>
                <c:pt idx="4706">
                  <c:v>32.689840384630507</c:v>
                </c:pt>
                <c:pt idx="4707">
                  <c:v>32.672306596845225</c:v>
                </c:pt>
                <c:pt idx="4708">
                  <c:v>32.653212012444456</c:v>
                </c:pt>
                <c:pt idx="4709">
                  <c:v>32.633928622001491</c:v>
                </c:pt>
                <c:pt idx="4710">
                  <c:v>32.614506773794247</c:v>
                </c:pt>
                <c:pt idx="4711">
                  <c:v>32.595273731629206</c:v>
                </c:pt>
                <c:pt idx="4712">
                  <c:v>32.575990341186241</c:v>
                </c:pt>
                <c:pt idx="4713">
                  <c:v>32.556807647299109</c:v>
                </c:pt>
                <c:pt idx="4714">
                  <c:v>32.538694854317761</c:v>
                </c:pt>
                <c:pt idx="4715">
                  <c:v>32.520531713058489</c:v>
                </c:pt>
                <c:pt idx="4716">
                  <c:v>32.502305636451823</c:v>
                </c:pt>
                <c:pt idx="4717">
                  <c:v>32.483903340872445</c:v>
                </c:pt>
                <c:pt idx="4718">
                  <c:v>32.465589154779416</c:v>
                </c:pt>
                <c:pt idx="4719">
                  <c:v>32.447476361798067</c:v>
                </c:pt>
                <c:pt idx="4720">
                  <c:v>32.429502026580998</c:v>
                </c:pt>
                <c:pt idx="4721">
                  <c:v>32.411238188765893</c:v>
                </c:pt>
                <c:pt idx="4722">
                  <c:v>32.39345265959102</c:v>
                </c:pt>
                <c:pt idx="4723">
                  <c:v>32.374949667455802</c:v>
                </c:pt>
                <c:pt idx="4724">
                  <c:v>32.356106824444623</c:v>
                </c:pt>
                <c:pt idx="4725">
                  <c:v>32.338132489227554</c:v>
                </c:pt>
                <c:pt idx="4726">
                  <c:v>32.319000143618346</c:v>
                </c:pt>
                <c:pt idx="4727">
                  <c:v>32.300106952329251</c:v>
                </c:pt>
                <c:pt idx="4728">
                  <c:v>32.28126410931808</c:v>
                </c:pt>
                <c:pt idx="4729">
                  <c:v>32.262761117182862</c:v>
                </c:pt>
                <c:pt idx="4730">
                  <c:v>32.243666532782093</c:v>
                </c:pt>
                <c:pt idx="4731">
                  <c:v>32.225364933758549</c:v>
                </c:pt>
                <c:pt idx="4732">
                  <c:v>32.2061318915935</c:v>
                </c:pt>
                <c:pt idx="4733">
                  <c:v>32.187528202902442</c:v>
                </c:pt>
                <c:pt idx="4734">
                  <c:v>32.16858466333543</c:v>
                </c:pt>
                <c:pt idx="4735">
                  <c:v>32.148961422016512</c:v>
                </c:pt>
                <c:pt idx="4736">
                  <c:v>32.130269623839091</c:v>
                </c:pt>
                <c:pt idx="4737">
                  <c:v>32.110784840284445</c:v>
                </c:pt>
                <c:pt idx="4738">
                  <c:v>32.091602146397321</c:v>
                </c:pt>
                <c:pt idx="4739">
                  <c:v>32.071941143869964</c:v>
                </c:pt>
                <c:pt idx="4740">
                  <c:v>32.053098300858792</c:v>
                </c:pt>
                <c:pt idx="4741">
                  <c:v>32.033424711261951</c:v>
                </c:pt>
                <c:pt idx="4742">
                  <c:v>32.01434271393066</c:v>
                </c:pt>
                <c:pt idx="4743">
                  <c:v>31.994719472611742</c:v>
                </c:pt>
                <c:pt idx="4744">
                  <c:v>31.97611578392068</c:v>
                </c:pt>
                <c:pt idx="4745">
                  <c:v>31.957373637465345</c:v>
                </c:pt>
                <c:pt idx="4746">
                  <c:v>31.938958754816486</c:v>
                </c:pt>
                <c:pt idx="4747">
                  <c:v>31.920934071321494</c:v>
                </c:pt>
                <c:pt idx="4748">
                  <c:v>31.902141576588239</c:v>
                </c:pt>
                <c:pt idx="4749">
                  <c:v>31.88392808705105</c:v>
                </c:pt>
                <c:pt idx="4750">
                  <c:v>31.865425094915828</c:v>
                </c:pt>
                <c:pt idx="4751">
                  <c:v>31.847060560544886</c:v>
                </c:pt>
                <c:pt idx="4752">
                  <c:v>31.828217717533711</c:v>
                </c:pt>
                <c:pt idx="4753">
                  <c:v>31.809664377120573</c:v>
                </c:pt>
                <c:pt idx="4754">
                  <c:v>31.790532031511365</c:v>
                </c:pt>
                <c:pt idx="4755">
                  <c:v>31.771487795388516</c:v>
                </c:pt>
                <c:pt idx="4756">
                  <c:v>31.752355449779309</c:v>
                </c:pt>
                <c:pt idx="4757">
                  <c:v>31.733902805922003</c:v>
                </c:pt>
                <c:pt idx="4758">
                  <c:v>31.715009614632912</c:v>
                </c:pt>
                <c:pt idx="4759">
                  <c:v>31.694996174160121</c:v>
                </c:pt>
                <c:pt idx="4760">
                  <c:v>31.676052634593109</c:v>
                </c:pt>
                <c:pt idx="4761">
                  <c:v>31.656341283787828</c:v>
                </c:pt>
                <c:pt idx="4762">
                  <c:v>31.637926401138962</c:v>
                </c:pt>
                <c:pt idx="4763">
                  <c:v>31.618945100363508</c:v>
                </c:pt>
                <c:pt idx="4764">
                  <c:v>31.600140018560776</c:v>
                </c:pt>
                <c:pt idx="4765">
                  <c:v>31.581347523827521</c:v>
                </c:pt>
                <c:pt idx="4766">
                  <c:v>31.562353635982589</c:v>
                </c:pt>
                <c:pt idx="4767">
                  <c:v>31.542403130857195</c:v>
                </c:pt>
                <c:pt idx="4768">
                  <c:v>31.52325819817851</c:v>
                </c:pt>
                <c:pt idx="4769">
                  <c:v>31.504704857765368</c:v>
                </c:pt>
                <c:pt idx="4770">
                  <c:v>31.484993506960095</c:v>
                </c:pt>
                <c:pt idx="4771">
                  <c:v>31.465999619115163</c:v>
                </c:pt>
                <c:pt idx="4772">
                  <c:v>31.447106427826071</c:v>
                </c:pt>
                <c:pt idx="4773">
                  <c:v>31.427873385661023</c:v>
                </c:pt>
                <c:pt idx="4774">
                  <c:v>31.407922880535633</c:v>
                </c:pt>
                <c:pt idx="4775">
                  <c:v>31.388349987494632</c:v>
                </c:pt>
                <c:pt idx="4776">
                  <c:v>31.368726746175714</c:v>
                </c:pt>
                <c:pt idx="4777">
                  <c:v>31.350034947998296</c:v>
                </c:pt>
                <c:pt idx="4778">
                  <c:v>31.331141756709204</c:v>
                </c:pt>
                <c:pt idx="4779">
                  <c:v>31.312147868864272</c:v>
                </c:pt>
                <c:pt idx="4780">
                  <c:v>31.293305025853098</c:v>
                </c:pt>
                <c:pt idx="4781">
                  <c:v>31.274361486286082</c:v>
                </c:pt>
                <c:pt idx="4782">
                  <c:v>31.254499090647048</c:v>
                </c:pt>
                <c:pt idx="4783">
                  <c:v>31.23531639675992</c:v>
                </c:pt>
                <c:pt idx="4784">
                  <c:v>31.216272160637072</c:v>
                </c:pt>
                <c:pt idx="4785">
                  <c:v>31.197718820223933</c:v>
                </c:pt>
                <c:pt idx="4786">
                  <c:v>31.178775280656922</c:v>
                </c:pt>
                <c:pt idx="4787">
                  <c:v>31.159303084171761</c:v>
                </c:pt>
                <c:pt idx="4788">
                  <c:v>31.13993158424244</c:v>
                </c:pt>
                <c:pt idx="4789">
                  <c:v>31.121327895551378</c:v>
                </c:pt>
                <c:pt idx="4790">
                  <c:v>31.102334007706446</c:v>
                </c:pt>
                <c:pt idx="4791">
                  <c:v>31.083201662097242</c:v>
                </c:pt>
                <c:pt idx="4792">
                  <c:v>31.064119664765954</c:v>
                </c:pt>
                <c:pt idx="4793">
                  <c:v>31.044446075169116</c:v>
                </c:pt>
                <c:pt idx="4794">
                  <c:v>31.026232585631927</c:v>
                </c:pt>
                <c:pt idx="4795">
                  <c:v>31.00647088654873</c:v>
                </c:pt>
                <c:pt idx="4796">
                  <c:v>30.987376302147961</c:v>
                </c:pt>
                <c:pt idx="4797">
                  <c:v>30.967614603064764</c:v>
                </c:pt>
                <c:pt idx="4798">
                  <c:v>30.948532605733472</c:v>
                </c:pt>
                <c:pt idx="4799">
                  <c:v>30.928670210094438</c:v>
                </c:pt>
                <c:pt idx="4800">
                  <c:v>30.908556073065814</c:v>
                </c:pt>
                <c:pt idx="4801">
                  <c:v>30.889813926610479</c:v>
                </c:pt>
                <c:pt idx="4802">
                  <c:v>30.870052227527282</c:v>
                </c:pt>
                <c:pt idx="4803">
                  <c:v>30.851977195754372</c:v>
                </c:pt>
                <c:pt idx="4804">
                  <c:v>30.832014103559505</c:v>
                </c:pt>
                <c:pt idx="4805">
                  <c:v>30.813221608826247</c:v>
                </c:pt>
                <c:pt idx="4806">
                  <c:v>30.794227720981315</c:v>
                </c:pt>
                <c:pt idx="4807">
                  <c:v>30.775384877970136</c:v>
                </c:pt>
                <c:pt idx="4808">
                  <c:v>30.756252532360925</c:v>
                </c:pt>
                <c:pt idx="4809">
                  <c:v>30.73691879364004</c:v>
                </c:pt>
                <c:pt idx="4810">
                  <c:v>30.718755652380775</c:v>
                </c:pt>
                <c:pt idx="4811">
                  <c:v>30.69952261021573</c:v>
                </c:pt>
                <c:pt idx="4812">
                  <c:v>30.680440612884439</c:v>
                </c:pt>
                <c:pt idx="4813">
                  <c:v>30.660918068121362</c:v>
                </c:pt>
                <c:pt idx="4814">
                  <c:v>30.64192418027643</c:v>
                </c:pt>
                <c:pt idx="4815">
                  <c:v>30.622162481193232</c:v>
                </c:pt>
                <c:pt idx="4816">
                  <c:v>30.603118245070384</c:v>
                </c:pt>
                <c:pt idx="4817">
                  <c:v>30.58418729257285</c:v>
                </c:pt>
                <c:pt idx="4818">
                  <c:v>30.565243753005841</c:v>
                </c:pt>
                <c:pt idx="4819">
                  <c:v>30.545620511686923</c:v>
                </c:pt>
                <c:pt idx="4820">
                  <c:v>30.52527980740766</c:v>
                </c:pt>
                <c:pt idx="4821">
                  <c:v>30.506474725604928</c:v>
                </c:pt>
                <c:pt idx="4822">
                  <c:v>30.486952180841847</c:v>
                </c:pt>
                <c:pt idx="4823">
                  <c:v>30.467039436924892</c:v>
                </c:pt>
                <c:pt idx="4824">
                  <c:v>30.447856743037764</c:v>
                </c:pt>
                <c:pt idx="4825">
                  <c:v>30.42853559138636</c:v>
                </c:pt>
                <c:pt idx="4826">
                  <c:v>30.408761305233686</c:v>
                </c:pt>
                <c:pt idx="4827">
                  <c:v>30.389578611346558</c:v>
                </c:pt>
                <c:pt idx="4828">
                  <c:v>30.369527409665327</c:v>
                </c:pt>
                <c:pt idx="4829">
                  <c:v>30.350873372696348</c:v>
                </c:pt>
                <c:pt idx="4830">
                  <c:v>30.332659883159163</c:v>
                </c:pt>
                <c:pt idx="4831">
                  <c:v>30.312696790964292</c:v>
                </c:pt>
                <c:pt idx="4832">
                  <c:v>30.293514097077164</c:v>
                </c:pt>
                <c:pt idx="4833">
                  <c:v>30.274482448023793</c:v>
                </c:pt>
                <c:pt idx="4834">
                  <c:v>30.254959903260712</c:v>
                </c:pt>
                <c:pt idx="4835">
                  <c:v>30.235915667137863</c:v>
                </c:pt>
                <c:pt idx="4836">
                  <c:v>30.216594515486456</c:v>
                </c:pt>
                <c:pt idx="4837">
                  <c:v>30.196341920693552</c:v>
                </c:pt>
                <c:pt idx="4838">
                  <c:v>30.176190022456485</c:v>
                </c:pt>
                <c:pt idx="4839">
                  <c:v>30.15646608458173</c:v>
                </c:pt>
                <c:pt idx="4840">
                  <c:v>30.13646523117842</c:v>
                </c:pt>
                <c:pt idx="4841">
                  <c:v>30.116363681219269</c:v>
                </c:pt>
                <c:pt idx="4842">
                  <c:v>30.098288649446356</c:v>
                </c:pt>
                <c:pt idx="4843">
                  <c:v>30.078665408127442</c:v>
                </c:pt>
                <c:pt idx="4844">
                  <c:v>30.059054753878002</c:v>
                </c:pt>
                <c:pt idx="4845">
                  <c:v>30.039192358238967</c:v>
                </c:pt>
                <c:pt idx="4846">
                  <c:v>30.019430659155773</c:v>
                </c:pt>
                <c:pt idx="4847">
                  <c:v>30.000915079951071</c:v>
                </c:pt>
                <c:pt idx="4848">
                  <c:v>29.981933779175616</c:v>
                </c:pt>
                <c:pt idx="4849">
                  <c:v>29.963279742206637</c:v>
                </c:pt>
                <c:pt idx="4850">
                  <c:v>29.943946003485753</c:v>
                </c:pt>
                <c:pt idx="4851">
                  <c:v>29.925392663072614</c:v>
                </c:pt>
                <c:pt idx="4852">
                  <c:v>29.905442157947224</c:v>
                </c:pt>
                <c:pt idx="4853">
                  <c:v>29.886297225268539</c:v>
                </c:pt>
                <c:pt idx="4854">
                  <c:v>29.867064183103491</c:v>
                </c:pt>
                <c:pt idx="4855">
                  <c:v>29.848800345288389</c:v>
                </c:pt>
                <c:pt idx="4856">
                  <c:v>29.829567303123344</c:v>
                </c:pt>
                <c:pt idx="4857">
                  <c:v>29.809667146275871</c:v>
                </c:pt>
                <c:pt idx="4858">
                  <c:v>29.790962761028975</c:v>
                </c:pt>
                <c:pt idx="4859">
                  <c:v>29.771150713667865</c:v>
                </c:pt>
                <c:pt idx="4860">
                  <c:v>29.751678517182704</c:v>
                </c:pt>
                <c:pt idx="4861">
                  <c:v>29.731765773265753</c:v>
                </c:pt>
                <c:pt idx="4862">
                  <c:v>29.712004074182559</c:v>
                </c:pt>
                <c:pt idx="4863">
                  <c:v>29.692720683739591</c:v>
                </c:pt>
                <c:pt idx="4864">
                  <c:v>29.674268039882289</c:v>
                </c:pt>
                <c:pt idx="4865">
                  <c:v>29.654204251131581</c:v>
                </c:pt>
                <c:pt idx="4866">
                  <c:v>29.635260711564566</c:v>
                </c:pt>
                <c:pt idx="4867">
                  <c:v>29.616568913387148</c:v>
                </c:pt>
                <c:pt idx="4868">
                  <c:v>29.59747432898638</c:v>
                </c:pt>
                <c:pt idx="4869">
                  <c:v>29.578341983377175</c:v>
                </c:pt>
                <c:pt idx="4870">
                  <c:v>29.559020831725768</c:v>
                </c:pt>
                <c:pt idx="4871">
                  <c:v>29.540165401645115</c:v>
                </c:pt>
                <c:pt idx="4872">
                  <c:v>29.521033056035908</c:v>
                </c:pt>
                <c:pt idx="4873">
                  <c:v>29.50151051127283</c:v>
                </c:pt>
                <c:pt idx="4874">
                  <c:v>29.481257916479926</c:v>
                </c:pt>
                <c:pt idx="4875">
                  <c:v>29.461206714798696</c:v>
                </c:pt>
                <c:pt idx="4876">
                  <c:v>29.441004468283705</c:v>
                </c:pt>
                <c:pt idx="4877">
                  <c:v>29.420852570046637</c:v>
                </c:pt>
                <c:pt idx="4878">
                  <c:v>29.40065032353165</c:v>
                </c:pt>
                <c:pt idx="4879">
                  <c:v>29.380020116654354</c:v>
                </c:pt>
                <c:pt idx="4880">
                  <c:v>29.359717173583533</c:v>
                </c:pt>
                <c:pt idx="4881">
                  <c:v>29.339124727914676</c:v>
                </c:pt>
                <c:pt idx="4882">
                  <c:v>29.319262332275638</c:v>
                </c:pt>
                <c:pt idx="4883">
                  <c:v>29.299160782316488</c:v>
                </c:pt>
                <c:pt idx="4884">
                  <c:v>29.279449431511214</c:v>
                </c:pt>
                <c:pt idx="4885">
                  <c:v>29.260014996234489</c:v>
                </c:pt>
                <c:pt idx="4886">
                  <c:v>29.240492451471408</c:v>
                </c:pt>
                <c:pt idx="4887">
                  <c:v>29.221020254986247</c:v>
                </c:pt>
                <c:pt idx="4888">
                  <c:v>29.201648755056926</c:v>
                </c:pt>
                <c:pt idx="4889">
                  <c:v>29.182415712891881</c:v>
                </c:pt>
                <c:pt idx="4890">
                  <c:v>29.163132322448917</c:v>
                </c:pt>
                <c:pt idx="4891">
                  <c:v>29.143269926809882</c:v>
                </c:pt>
                <c:pt idx="4892">
                  <c:v>29.123747382046805</c:v>
                </c:pt>
                <c:pt idx="4893">
                  <c:v>29.104036031241531</c:v>
                </c:pt>
                <c:pt idx="4894">
                  <c:v>29.084173635602493</c:v>
                </c:pt>
                <c:pt idx="4895">
                  <c:v>29.064109846851785</c:v>
                </c:pt>
                <c:pt idx="4896">
                  <c:v>29.044839043478301</c:v>
                </c:pt>
                <c:pt idx="4897">
                  <c:v>29.024724906449674</c:v>
                </c:pt>
                <c:pt idx="4898">
                  <c:v>29.004573008212606</c:v>
                </c:pt>
                <c:pt idx="4899">
                  <c:v>28.984811309129409</c:v>
                </c:pt>
                <c:pt idx="4900">
                  <c:v>28.964898565212458</c:v>
                </c:pt>
                <c:pt idx="4901">
                  <c:v>28.945577413561054</c:v>
                </c:pt>
                <c:pt idx="4902">
                  <c:v>28.925563973088266</c:v>
                </c:pt>
                <c:pt idx="4903">
                  <c:v>28.905072223975246</c:v>
                </c:pt>
                <c:pt idx="4904">
                  <c:v>28.885209828336212</c:v>
                </c:pt>
                <c:pt idx="4905">
                  <c:v>28.865246736141341</c:v>
                </c:pt>
                <c:pt idx="4906">
                  <c:v>28.845636081891904</c:v>
                </c:pt>
                <c:pt idx="4907">
                  <c:v>28.826113537128823</c:v>
                </c:pt>
                <c:pt idx="4908">
                  <c:v>28.805709897502158</c:v>
                </c:pt>
                <c:pt idx="4909">
                  <c:v>28.786439094128674</c:v>
                </c:pt>
                <c:pt idx="4910">
                  <c:v>28.766425653655883</c:v>
                </c:pt>
                <c:pt idx="4911">
                  <c:v>28.746852760614882</c:v>
                </c:pt>
                <c:pt idx="4912">
                  <c:v>28.726902255489492</c:v>
                </c:pt>
                <c:pt idx="4913">
                  <c:v>28.707568516768607</c:v>
                </c:pt>
                <c:pt idx="4914">
                  <c:v>28.688096320283446</c:v>
                </c:pt>
                <c:pt idx="4915">
                  <c:v>28.668284272922332</c:v>
                </c:pt>
                <c:pt idx="4916">
                  <c:v>28.648270832449541</c:v>
                </c:pt>
                <c:pt idx="4917">
                  <c:v>28.628219630768314</c:v>
                </c:pt>
                <c:pt idx="4918">
                  <c:v>28.609464897243495</c:v>
                </c:pt>
                <c:pt idx="4919">
                  <c:v>28.588784342088278</c:v>
                </c:pt>
                <c:pt idx="4920">
                  <c:v>28.56960164820115</c:v>
                </c:pt>
                <c:pt idx="4921">
                  <c:v>28.549449749964083</c:v>
                </c:pt>
                <c:pt idx="4922">
                  <c:v>28.529348200004936</c:v>
                </c:pt>
                <c:pt idx="4923">
                  <c:v>28.510303963882087</c:v>
                </c:pt>
                <c:pt idx="4924">
                  <c:v>28.49020241392294</c:v>
                </c:pt>
                <c:pt idx="4925">
                  <c:v>28.471070068313733</c:v>
                </c:pt>
                <c:pt idx="4926">
                  <c:v>28.450767125242908</c:v>
                </c:pt>
                <c:pt idx="4927">
                  <c:v>28.430904729603874</c:v>
                </c:pt>
                <c:pt idx="4928">
                  <c:v>28.409972433059064</c:v>
                </c:pt>
                <c:pt idx="4929">
                  <c:v>28.39060093312974</c:v>
                </c:pt>
                <c:pt idx="4930">
                  <c:v>28.370499383170593</c:v>
                </c:pt>
                <c:pt idx="4931">
                  <c:v>28.350347484933526</c:v>
                </c:pt>
                <c:pt idx="4932">
                  <c:v>28.330195586696458</c:v>
                </c:pt>
                <c:pt idx="4933">
                  <c:v>28.309112245317891</c:v>
                </c:pt>
                <c:pt idx="4934">
                  <c:v>28.289010695358744</c:v>
                </c:pt>
                <c:pt idx="4935">
                  <c:v>28.268619642801561</c:v>
                </c:pt>
                <c:pt idx="4936">
                  <c:v>28.24851809284241</c:v>
                </c:pt>
                <c:pt idx="4937">
                  <c:v>28.228315846327423</c:v>
                </c:pt>
                <c:pt idx="4938">
                  <c:v>28.208793301564342</c:v>
                </c:pt>
                <c:pt idx="4939">
                  <c:v>28.188641403327274</c:v>
                </c:pt>
                <c:pt idx="4940">
                  <c:v>28.16877900768824</c:v>
                </c:pt>
                <c:pt idx="4941">
                  <c:v>28.149306811203079</c:v>
                </c:pt>
                <c:pt idx="4942">
                  <c:v>28.13021222680231</c:v>
                </c:pt>
                <c:pt idx="4943">
                  <c:v>28.110400179441196</c:v>
                </c:pt>
                <c:pt idx="4944">
                  <c:v>28.090059475161933</c:v>
                </c:pt>
                <c:pt idx="4945">
                  <c:v>28.069756532091105</c:v>
                </c:pt>
                <c:pt idx="4946">
                  <c:v>28.049315131256005</c:v>
                </c:pt>
                <c:pt idx="4947">
                  <c:v>28.029163233018938</c:v>
                </c:pt>
                <c:pt idx="4948">
                  <c:v>28.008621135627997</c:v>
                </c:pt>
                <c:pt idx="4949">
                  <c:v>27.988179734792897</c:v>
                </c:pt>
                <c:pt idx="4950">
                  <c:v>27.968317339153863</c:v>
                </c:pt>
                <c:pt idx="4951">
                  <c:v>27.948115092638879</c:v>
                </c:pt>
                <c:pt idx="4952">
                  <c:v>27.927044338329789</c:v>
                </c:pt>
                <c:pt idx="4953">
                  <c:v>27.907660251330988</c:v>
                </c:pt>
                <c:pt idx="4954">
                  <c:v>27.888137706567907</c:v>
                </c:pt>
                <c:pt idx="4955">
                  <c:v>27.868816554916503</c:v>
                </c:pt>
                <c:pt idx="4956">
                  <c:v>27.849873015349488</c:v>
                </c:pt>
                <c:pt idx="4957">
                  <c:v>27.8298595748767</c:v>
                </c:pt>
                <c:pt idx="4958">
                  <c:v>27.810538423225296</c:v>
                </c:pt>
                <c:pt idx="4959">
                  <c:v>27.790185131876555</c:v>
                </c:pt>
                <c:pt idx="4960">
                  <c:v>27.769164725845386</c:v>
                </c:pt>
                <c:pt idx="4961">
                  <c:v>27.749063175886238</c:v>
                </c:pt>
                <c:pt idx="4962">
                  <c:v>27.728860929371251</c:v>
                </c:pt>
                <c:pt idx="4963">
                  <c:v>27.709099230288057</c:v>
                </c:pt>
                <c:pt idx="4964">
                  <c:v>27.688745938939316</c:v>
                </c:pt>
                <c:pt idx="4965">
                  <c:v>27.668543692424329</c:v>
                </c:pt>
                <c:pt idx="4966">
                  <c:v>27.647372241559403</c:v>
                </c:pt>
                <c:pt idx="4967">
                  <c:v>27.627761587309962</c:v>
                </c:pt>
                <c:pt idx="4968">
                  <c:v>27.607798495115091</c:v>
                </c:pt>
                <c:pt idx="4969">
                  <c:v>27.588087144309814</c:v>
                </c:pt>
                <c:pt idx="4970">
                  <c:v>27.568652709033092</c:v>
                </c:pt>
                <c:pt idx="4971">
                  <c:v>27.547972153877875</c:v>
                </c:pt>
                <c:pt idx="4972">
                  <c:v>27.527958713405084</c:v>
                </c:pt>
                <c:pt idx="4973">
                  <c:v>27.507517312569984</c:v>
                </c:pt>
                <c:pt idx="4974">
                  <c:v>27.487566807444594</c:v>
                </c:pt>
                <c:pt idx="4975">
                  <c:v>27.467603715249723</c:v>
                </c:pt>
                <c:pt idx="4976">
                  <c:v>27.447980473930802</c:v>
                </c:pt>
                <c:pt idx="4977">
                  <c:v>27.427350267053502</c:v>
                </c:pt>
                <c:pt idx="4978">
                  <c:v>27.407286478302794</c:v>
                </c:pt>
                <c:pt idx="4979">
                  <c:v>27.38684507746769</c:v>
                </c:pt>
                <c:pt idx="4980">
                  <c:v>27.366592482674786</c:v>
                </c:pt>
                <c:pt idx="4981">
                  <c:v>27.346641977549393</c:v>
                </c:pt>
                <c:pt idx="4982">
                  <c:v>27.327069084508391</c:v>
                </c:pt>
                <c:pt idx="4983">
                  <c:v>27.307307385425197</c:v>
                </c:pt>
                <c:pt idx="4984">
                  <c:v>27.286903745798536</c:v>
                </c:pt>
                <c:pt idx="4985">
                  <c:v>27.265933688045283</c:v>
                </c:pt>
                <c:pt idx="4986">
                  <c:v>27.245681093252379</c:v>
                </c:pt>
                <c:pt idx="4987">
                  <c:v>27.225340388973116</c:v>
                </c:pt>
                <c:pt idx="4988">
                  <c:v>27.204508788984143</c:v>
                </c:pt>
                <c:pt idx="4989">
                  <c:v>27.184105149357478</c:v>
                </c:pt>
                <c:pt idx="4990">
                  <c:v>27.163764445078215</c:v>
                </c:pt>
                <c:pt idx="4991">
                  <c:v>27.143751004605424</c:v>
                </c:pt>
                <c:pt idx="4992">
                  <c:v>27.123510996881997</c:v>
                </c:pt>
                <c:pt idx="4993">
                  <c:v>27.102238849461234</c:v>
                </c:pt>
                <c:pt idx="4994">
                  <c:v>27.081596055514456</c:v>
                </c:pt>
                <c:pt idx="4995">
                  <c:v>27.061595202111146</c:v>
                </c:pt>
                <c:pt idx="4996">
                  <c:v>27.040813950400089</c:v>
                </c:pt>
                <c:pt idx="4997">
                  <c:v>27.020712400440942</c:v>
                </c:pt>
                <c:pt idx="4998">
                  <c:v>27.000598263412314</c:v>
                </c:pt>
                <c:pt idx="4999">
                  <c:v>26.980547061731084</c:v>
                </c:pt>
                <c:pt idx="5000">
                  <c:v>26.959476307421998</c:v>
                </c:pt>
                <c:pt idx="5001">
                  <c:v>26.939274060907014</c:v>
                </c:pt>
                <c:pt idx="5002">
                  <c:v>26.91893335662775</c:v>
                </c:pt>
                <c:pt idx="5003">
                  <c:v>26.899259767030916</c:v>
                </c:pt>
                <c:pt idx="5004">
                  <c:v>26.878528863597783</c:v>
                </c:pt>
                <c:pt idx="5005">
                  <c:v>26.858225920526959</c:v>
                </c:pt>
                <c:pt idx="5006">
                  <c:v>26.838602679208041</c:v>
                </c:pt>
                <c:pt idx="5007">
                  <c:v>26.818312323206694</c:v>
                </c:pt>
                <c:pt idx="5008">
                  <c:v>26.797279330106043</c:v>
                </c:pt>
                <c:pt idx="5009">
                  <c:v>26.77751763102285</c:v>
                </c:pt>
                <c:pt idx="5010">
                  <c:v>26.757856628495492</c:v>
                </c:pt>
                <c:pt idx="5011">
                  <c:v>26.737452988868831</c:v>
                </c:pt>
                <c:pt idx="5012">
                  <c:v>26.716873130269452</c:v>
                </c:pt>
                <c:pt idx="5013">
                  <c:v>26.696129639766834</c:v>
                </c:pt>
                <c:pt idx="5014">
                  <c:v>26.676946945879706</c:v>
                </c:pt>
                <c:pt idx="5015">
                  <c:v>26.656795047642639</c:v>
                </c:pt>
                <c:pt idx="5016">
                  <c:v>26.636403995085455</c:v>
                </c:pt>
                <c:pt idx="5017">
                  <c:v>26.616012942528275</c:v>
                </c:pt>
                <c:pt idx="5018">
                  <c:v>26.596150546889241</c:v>
                </c:pt>
                <c:pt idx="5019">
                  <c:v>26.575709146054141</c:v>
                </c:pt>
                <c:pt idx="5020">
                  <c:v>26.555167048663201</c:v>
                </c:pt>
                <c:pt idx="5021">
                  <c:v>26.534813757314456</c:v>
                </c:pt>
                <c:pt idx="5022">
                  <c:v>26.514372356479353</c:v>
                </c:pt>
                <c:pt idx="5023">
                  <c:v>26.493351950448183</c:v>
                </c:pt>
                <c:pt idx="5024">
                  <c:v>26.47207980302742</c:v>
                </c:pt>
                <c:pt idx="5025">
                  <c:v>26.450908352162493</c:v>
                </c:pt>
                <c:pt idx="5026">
                  <c:v>26.429736901297566</c:v>
                </c:pt>
                <c:pt idx="5027">
                  <c:v>26.408716495266397</c:v>
                </c:pt>
                <c:pt idx="5028">
                  <c:v>26.387935243555344</c:v>
                </c:pt>
                <c:pt idx="5029">
                  <c:v>26.366663096134577</c:v>
                </c:pt>
                <c:pt idx="5030">
                  <c:v>26.34598254097936</c:v>
                </c:pt>
                <c:pt idx="5031">
                  <c:v>26.325780294464373</c:v>
                </c:pt>
                <c:pt idx="5032">
                  <c:v>26.305187848795512</c:v>
                </c:pt>
                <c:pt idx="5033">
                  <c:v>26.285136647114282</c:v>
                </c:pt>
                <c:pt idx="5034">
                  <c:v>26.265035097155131</c:v>
                </c:pt>
                <c:pt idx="5035">
                  <c:v>26.245223049794017</c:v>
                </c:pt>
                <c:pt idx="5036">
                  <c:v>26.225499111919262</c:v>
                </c:pt>
                <c:pt idx="5037">
                  <c:v>26.205347213682195</c:v>
                </c:pt>
                <c:pt idx="5038">
                  <c:v>26.185635862876921</c:v>
                </c:pt>
                <c:pt idx="5039">
                  <c:v>26.16562242240413</c:v>
                </c:pt>
                <c:pt idx="5040">
                  <c:v>26.145470524167063</c:v>
                </c:pt>
                <c:pt idx="5041">
                  <c:v>26.12460116296965</c:v>
                </c:pt>
                <c:pt idx="5042">
                  <c:v>26.104537374218939</c:v>
                </c:pt>
                <c:pt idx="5043">
                  <c:v>26.083756122507882</c:v>
                </c:pt>
                <c:pt idx="5044">
                  <c:v>26.063843378590931</c:v>
                </c:pt>
                <c:pt idx="5045">
                  <c:v>26.043930634673981</c:v>
                </c:pt>
                <c:pt idx="5046">
                  <c:v>26.023061273476568</c:v>
                </c:pt>
                <c:pt idx="5047">
                  <c:v>26.002418479529791</c:v>
                </c:pt>
                <c:pt idx="5048">
                  <c:v>25.981737924374574</c:v>
                </c:pt>
                <c:pt idx="5049">
                  <c:v>25.961095130427797</c:v>
                </c:pt>
                <c:pt idx="5050">
                  <c:v>25.940704077870613</c:v>
                </c:pt>
                <c:pt idx="5051">
                  <c:v>25.920350786521869</c:v>
                </c:pt>
                <c:pt idx="5052">
                  <c:v>25.899821276200409</c:v>
                </c:pt>
                <c:pt idx="5053">
                  <c:v>25.879669377963342</c:v>
                </c:pt>
                <c:pt idx="5054">
                  <c:v>25.858586036584775</c:v>
                </c:pt>
                <c:pt idx="5055">
                  <c:v>25.837427172789329</c:v>
                </c:pt>
                <c:pt idx="5056">
                  <c:v>25.816494876244516</c:v>
                </c:pt>
                <c:pt idx="5057">
                  <c:v>25.796191933173688</c:v>
                </c:pt>
                <c:pt idx="5058">
                  <c:v>25.775612074574308</c:v>
                </c:pt>
                <c:pt idx="5059">
                  <c:v>25.755749678935274</c:v>
                </c:pt>
                <c:pt idx="5060">
                  <c:v>25.735157233266417</c:v>
                </c:pt>
                <c:pt idx="5061">
                  <c:v>25.713507473761261</c:v>
                </c:pt>
                <c:pt idx="5062">
                  <c:v>25.692424132382694</c:v>
                </c:pt>
                <c:pt idx="5063">
                  <c:v>25.671303029795688</c:v>
                </c:pt>
                <c:pt idx="5064">
                  <c:v>25.649552573734692</c:v>
                </c:pt>
                <c:pt idx="5065">
                  <c:v>25.628192316827569</c:v>
                </c:pt>
                <c:pt idx="5066">
                  <c:v>25.607071214240559</c:v>
                </c:pt>
                <c:pt idx="5067">
                  <c:v>25.585710957333436</c:v>
                </c:pt>
                <c:pt idx="5068">
                  <c:v>25.564199655592557</c:v>
                </c:pt>
                <c:pt idx="5069">
                  <c:v>25.541580691737458</c:v>
                </c:pt>
                <c:pt idx="5070">
                  <c:v>25.519578494286868</c:v>
                </c:pt>
                <c:pt idx="5071">
                  <c:v>25.498369282213503</c:v>
                </c:pt>
                <c:pt idx="5072">
                  <c:v>25.477197831348576</c:v>
                </c:pt>
                <c:pt idx="5073">
                  <c:v>25.455925683927813</c:v>
                </c:pt>
                <c:pt idx="5074">
                  <c:v>25.435043735660923</c:v>
                </c:pt>
                <c:pt idx="5075">
                  <c:v>25.413872284795996</c:v>
                </c:pt>
                <c:pt idx="5076">
                  <c:v>25.392751182208986</c:v>
                </c:pt>
                <c:pt idx="5077">
                  <c:v>25.371919582220013</c:v>
                </c:pt>
                <c:pt idx="5078">
                  <c:v>25.35089917618884</c:v>
                </c:pt>
                <c:pt idx="5079">
                  <c:v>25.330558471909576</c:v>
                </c:pt>
                <c:pt idx="5080">
                  <c:v>25.309865329684879</c:v>
                </c:pt>
                <c:pt idx="5081">
                  <c:v>25.289323232293938</c:v>
                </c:pt>
                <c:pt idx="5082">
                  <c:v>25.267484666746586</c:v>
                </c:pt>
                <c:pt idx="5083">
                  <c:v>25.246791524521889</c:v>
                </c:pt>
                <c:pt idx="5084">
                  <c:v>25.22582146676864</c:v>
                </c:pt>
                <c:pt idx="5085">
                  <c:v>25.205128324543942</c:v>
                </c:pt>
                <c:pt idx="5086">
                  <c:v>25.184498117666642</c:v>
                </c:pt>
                <c:pt idx="5087">
                  <c:v>25.163515472843912</c:v>
                </c:pt>
                <c:pt idx="5088">
                  <c:v>25.143653077204878</c:v>
                </c:pt>
                <c:pt idx="5089">
                  <c:v>25.122531974617871</c:v>
                </c:pt>
                <c:pt idx="5090">
                  <c:v>25.100731170278959</c:v>
                </c:pt>
                <c:pt idx="5091">
                  <c:v>25.080390465999695</c:v>
                </c:pt>
                <c:pt idx="5092">
                  <c:v>25.060137871206791</c:v>
                </c:pt>
                <c:pt idx="5093">
                  <c:v>25.039255922939898</c:v>
                </c:pt>
                <c:pt idx="5094">
                  <c:v>25.017946014310695</c:v>
                </c:pt>
                <c:pt idx="5095">
                  <c:v>24.996875260001609</c:v>
                </c:pt>
                <c:pt idx="5096">
                  <c:v>24.975515003094486</c:v>
                </c:pt>
                <c:pt idx="5097">
                  <c:v>24.954532358271756</c:v>
                </c:pt>
                <c:pt idx="5098">
                  <c:v>24.93244205133481</c:v>
                </c:pt>
                <c:pt idx="5099">
                  <c:v>24.911711147901674</c:v>
                </c:pt>
                <c:pt idx="5100">
                  <c:v>24.891219398788653</c:v>
                </c:pt>
                <c:pt idx="5101">
                  <c:v>24.869468942727657</c:v>
                </c:pt>
                <c:pt idx="5102">
                  <c:v>24.849165999656833</c:v>
                </c:pt>
                <c:pt idx="5103">
                  <c:v>24.828044897069827</c:v>
                </c:pt>
                <c:pt idx="5104">
                  <c:v>24.80731399363669</c:v>
                </c:pt>
                <c:pt idx="5105">
                  <c:v>24.786142542771763</c:v>
                </c:pt>
                <c:pt idx="5106">
                  <c:v>24.76531094278279</c:v>
                </c:pt>
                <c:pt idx="5107">
                  <c:v>24.744089143639943</c:v>
                </c:pt>
                <c:pt idx="5108">
                  <c:v>24.722678538454904</c:v>
                </c:pt>
                <c:pt idx="5109">
                  <c:v>24.700839972907549</c:v>
                </c:pt>
                <c:pt idx="5110">
                  <c:v>24.679328671166669</c:v>
                </c:pt>
                <c:pt idx="5111">
                  <c:v>24.657666324592032</c:v>
                </c:pt>
                <c:pt idx="5112">
                  <c:v>24.636117261642713</c:v>
                </c:pt>
                <c:pt idx="5113">
                  <c:v>24.61411506419212</c:v>
                </c:pt>
                <c:pt idx="5114">
                  <c:v>24.592855503840838</c:v>
                </c:pt>
                <c:pt idx="5115">
                  <c:v>24.571495246933711</c:v>
                </c:pt>
                <c:pt idx="5116">
                  <c:v>24.550072054679191</c:v>
                </c:pt>
                <c:pt idx="5117">
                  <c:v>24.528762146049985</c:v>
                </c:pt>
                <c:pt idx="5118">
                  <c:v>24.507691391740895</c:v>
                </c:pt>
                <c:pt idx="5119">
                  <c:v>24.486129741722095</c:v>
                </c:pt>
                <c:pt idx="5120">
                  <c:v>24.465058987413006</c:v>
                </c:pt>
                <c:pt idx="5121">
                  <c:v>24.444038581381836</c:v>
                </c:pt>
                <c:pt idx="5122">
                  <c:v>24.421948274444887</c:v>
                </c:pt>
                <c:pt idx="5123">
                  <c:v>24.401204783942269</c:v>
                </c:pt>
                <c:pt idx="5124">
                  <c:v>24.380373183953292</c:v>
                </c:pt>
                <c:pt idx="5125">
                  <c:v>24.358824121003973</c:v>
                </c:pt>
                <c:pt idx="5126">
                  <c:v>24.337753366694884</c:v>
                </c:pt>
                <c:pt idx="5127">
                  <c:v>24.31653156755204</c:v>
                </c:pt>
                <c:pt idx="5128">
                  <c:v>24.294630066657287</c:v>
                </c:pt>
                <c:pt idx="5129">
                  <c:v>24.274339710655941</c:v>
                </c:pt>
                <c:pt idx="5130">
                  <c:v>24.253067563235177</c:v>
                </c:pt>
                <c:pt idx="5131">
                  <c:v>24.232336659802044</c:v>
                </c:pt>
                <c:pt idx="5132">
                  <c:v>24.210976402894921</c:v>
                </c:pt>
                <c:pt idx="5133">
                  <c:v>24.189603558918318</c:v>
                </c:pt>
                <c:pt idx="5134">
                  <c:v>24.167513251981369</c:v>
                </c:pt>
                <c:pt idx="5135">
                  <c:v>24.145624338156097</c:v>
                </c:pt>
                <c:pt idx="5136">
                  <c:v>24.12396199158146</c:v>
                </c:pt>
                <c:pt idx="5137">
                  <c:v>24.102702431230174</c:v>
                </c:pt>
                <c:pt idx="5138">
                  <c:v>24.081241477767211</c:v>
                </c:pt>
                <c:pt idx="5139">
                  <c:v>24.059541369984135</c:v>
                </c:pt>
                <c:pt idx="5140">
                  <c:v>24.038269222563368</c:v>
                </c:pt>
                <c:pt idx="5141">
                  <c:v>24.016027870792666</c:v>
                </c:pt>
                <c:pt idx="5142">
                  <c:v>23.995636818235482</c:v>
                </c:pt>
                <c:pt idx="5143">
                  <c:v>23.974415019092639</c:v>
                </c:pt>
                <c:pt idx="5144">
                  <c:v>23.954074314813376</c:v>
                </c:pt>
                <c:pt idx="5145">
                  <c:v>23.933532217422435</c:v>
                </c:pt>
                <c:pt idx="5146">
                  <c:v>23.912700617433462</c:v>
                </c:pt>
                <c:pt idx="5147">
                  <c:v>23.890761355330273</c:v>
                </c:pt>
                <c:pt idx="5148">
                  <c:v>23.869388511353669</c:v>
                </c:pt>
                <c:pt idx="5149">
                  <c:v>23.847499597528397</c:v>
                </c:pt>
                <c:pt idx="5150">
                  <c:v>23.825837250953761</c:v>
                </c:pt>
                <c:pt idx="5151">
                  <c:v>23.805647591508254</c:v>
                </c:pt>
                <c:pt idx="5152">
                  <c:v>23.783796438891422</c:v>
                </c:pt>
                <c:pt idx="5153">
                  <c:v>23.762285137150542</c:v>
                </c:pt>
                <c:pt idx="5154">
                  <c:v>23.740924880243419</c:v>
                </c:pt>
                <c:pt idx="5155">
                  <c:v>23.719652732822652</c:v>
                </c:pt>
                <c:pt idx="5156">
                  <c:v>23.697952625039576</c:v>
                </c:pt>
                <c:pt idx="5157">
                  <c:v>23.676831522452567</c:v>
                </c:pt>
                <c:pt idx="5158">
                  <c:v>23.655949574185673</c:v>
                </c:pt>
                <c:pt idx="5159">
                  <c:v>23.635457825072649</c:v>
                </c:pt>
                <c:pt idx="5160">
                  <c:v>23.615117120793386</c:v>
                </c:pt>
                <c:pt idx="5161">
                  <c:v>23.593605819052506</c:v>
                </c:pt>
                <c:pt idx="5162">
                  <c:v>23.572245562145383</c:v>
                </c:pt>
                <c:pt idx="5163">
                  <c:v>23.550822369890863</c:v>
                </c:pt>
                <c:pt idx="5164">
                  <c:v>23.529222958663624</c:v>
                </c:pt>
                <c:pt idx="5165">
                  <c:v>23.508492055230491</c:v>
                </c:pt>
                <c:pt idx="5166">
                  <c:v>23.487219907809724</c:v>
                </c:pt>
                <c:pt idx="5167">
                  <c:v>23.466098805222718</c:v>
                </c:pt>
                <c:pt idx="5168">
                  <c:v>23.444738548315595</c:v>
                </c:pt>
                <c:pt idx="5169">
                  <c:v>23.423378291408472</c:v>
                </c:pt>
                <c:pt idx="5170">
                  <c:v>23.401816641389672</c:v>
                </c:pt>
                <c:pt idx="5171">
                  <c:v>23.37952494134105</c:v>
                </c:pt>
                <c:pt idx="5172">
                  <c:v>23.357736724071614</c:v>
                </c:pt>
                <c:pt idx="5173">
                  <c:v>23.336275770608655</c:v>
                </c:pt>
                <c:pt idx="5174">
                  <c:v>23.314663772311938</c:v>
                </c:pt>
                <c:pt idx="5175">
                  <c:v>23.292573465374989</c:v>
                </c:pt>
                <c:pt idx="5176">
                  <c:v>23.27048315843804</c:v>
                </c:pt>
                <c:pt idx="5177">
                  <c:v>23.248543896334848</c:v>
                </c:pt>
                <c:pt idx="5178">
                  <c:v>23.227510903234197</c:v>
                </c:pt>
                <c:pt idx="5179">
                  <c:v>23.205420596297248</c:v>
                </c:pt>
                <c:pt idx="5180">
                  <c:v>23.183091135040186</c:v>
                </c:pt>
                <c:pt idx="5181">
                  <c:v>23.1609001315474</c:v>
                </c:pt>
                <c:pt idx="5182">
                  <c:v>23.138960869444212</c:v>
                </c:pt>
                <c:pt idx="5183">
                  <c:v>23.116430015075473</c:v>
                </c:pt>
                <c:pt idx="5184">
                  <c:v>23.09496906161251</c:v>
                </c:pt>
                <c:pt idx="5185">
                  <c:v>23.073369650385274</c:v>
                </c:pt>
                <c:pt idx="5186">
                  <c:v>23.051417801212601</c:v>
                </c:pt>
                <c:pt idx="5187">
                  <c:v>23.029037991677619</c:v>
                </c:pt>
                <c:pt idx="5188">
                  <c:v>23.0065574855868</c:v>
                </c:pt>
                <c:pt idx="5189">
                  <c:v>22.984618223483611</c:v>
                </c:pt>
                <c:pt idx="5190">
                  <c:v>22.963207618298568</c:v>
                </c:pt>
                <c:pt idx="5191">
                  <c:v>22.942275321753758</c:v>
                </c:pt>
                <c:pt idx="5192">
                  <c:v>22.920814368290799</c:v>
                </c:pt>
                <c:pt idx="5193">
                  <c:v>22.898635951867494</c:v>
                </c:pt>
                <c:pt idx="5194">
                  <c:v>22.876293903540951</c:v>
                </c:pt>
                <c:pt idx="5195">
                  <c:v>22.854115487117646</c:v>
                </c:pt>
                <c:pt idx="5196">
                  <c:v>22.832692294863126</c:v>
                </c:pt>
                <c:pt idx="5197">
                  <c:v>22.811621540554039</c:v>
                </c:pt>
                <c:pt idx="5198">
                  <c:v>22.789682278450847</c:v>
                </c:pt>
                <c:pt idx="5199">
                  <c:v>22.768120628432047</c:v>
                </c:pt>
                <c:pt idx="5200">
                  <c:v>22.745552012854869</c:v>
                </c:pt>
                <c:pt idx="5201">
                  <c:v>22.723499467126359</c:v>
                </c:pt>
                <c:pt idx="5202">
                  <c:v>22.700779806715424</c:v>
                </c:pt>
                <c:pt idx="5203">
                  <c:v>22.679759400684254</c:v>
                </c:pt>
                <c:pt idx="5204">
                  <c:v>22.658159989457019</c:v>
                </c:pt>
                <c:pt idx="5205">
                  <c:v>22.635339632490243</c:v>
                </c:pt>
                <c:pt idx="5206">
                  <c:v>22.612758429843584</c:v>
                </c:pt>
                <c:pt idx="5207">
                  <c:v>22.590240162544323</c:v>
                </c:pt>
                <c:pt idx="5208">
                  <c:v>22.568779209081363</c:v>
                </c:pt>
                <c:pt idx="5209">
                  <c:v>22.546638553866497</c:v>
                </c:pt>
                <c:pt idx="5210">
                  <c:v>22.524057351219842</c:v>
                </c:pt>
                <c:pt idx="5211">
                  <c:v>22.501299929600467</c:v>
                </c:pt>
                <c:pt idx="5212">
                  <c:v>22.480216588221897</c:v>
                </c:pt>
                <c:pt idx="5213">
                  <c:v>22.458378022674545</c:v>
                </c:pt>
                <c:pt idx="5214">
                  <c:v>22.436136670903842</c:v>
                </c:pt>
                <c:pt idx="5215">
                  <c:v>22.414776413996719</c:v>
                </c:pt>
                <c:pt idx="5216">
                  <c:v>22.393315460533756</c:v>
                </c:pt>
                <c:pt idx="5217">
                  <c:v>22.371275501874727</c:v>
                </c:pt>
                <c:pt idx="5218">
                  <c:v>22.349562807022171</c:v>
                </c:pt>
                <c:pt idx="5219">
                  <c:v>22.326704688846959</c:v>
                </c:pt>
                <c:pt idx="5220">
                  <c:v>22.305533237982033</c:v>
                </c:pt>
                <c:pt idx="5221">
                  <c:v>22.28407228451907</c:v>
                </c:pt>
                <c:pt idx="5222">
                  <c:v>22.261402972386051</c:v>
                </c:pt>
                <c:pt idx="5223">
                  <c:v>22.238922466295229</c:v>
                </c:pt>
                <c:pt idx="5224">
                  <c:v>22.216102109328457</c:v>
                </c:pt>
                <c:pt idx="5225">
                  <c:v>22.193533493751278</c:v>
                </c:pt>
                <c:pt idx="5226">
                  <c:v>22.170901942826703</c:v>
                </c:pt>
                <c:pt idx="5227">
                  <c:v>22.149063377279351</c:v>
                </c:pt>
                <c:pt idx="5228">
                  <c:v>22.126872373786565</c:v>
                </c:pt>
                <c:pt idx="5229">
                  <c:v>22.105260375489848</c:v>
                </c:pt>
                <c:pt idx="5230">
                  <c:v>22.082981262510707</c:v>
                </c:pt>
                <c:pt idx="5231">
                  <c:v>22.060991652129598</c:v>
                </c:pt>
                <c:pt idx="5232">
                  <c:v>22.039719504708835</c:v>
                </c:pt>
                <c:pt idx="5233">
                  <c:v>22.017830590883563</c:v>
                </c:pt>
                <c:pt idx="5234">
                  <c:v>21.99602978654465</c:v>
                </c:pt>
                <c:pt idx="5235">
                  <c:v>21.974568833081687</c:v>
                </c:pt>
                <c:pt idx="5236">
                  <c:v>21.952088326990864</c:v>
                </c:pt>
                <c:pt idx="5237">
                  <c:v>21.930186826096115</c:v>
                </c:pt>
                <c:pt idx="5238">
                  <c:v>21.90756786224102</c:v>
                </c:pt>
                <c:pt idx="5239">
                  <c:v>21.885578251859911</c:v>
                </c:pt>
                <c:pt idx="5240">
                  <c:v>21.863676750965158</c:v>
                </c:pt>
                <c:pt idx="5241">
                  <c:v>21.840768284512027</c:v>
                </c:pt>
                <c:pt idx="5242">
                  <c:v>21.817897579267335</c:v>
                </c:pt>
                <c:pt idx="5243">
                  <c:v>21.794888416258363</c:v>
                </c:pt>
                <c:pt idx="5244">
                  <c:v>21.772508606723381</c:v>
                </c:pt>
                <c:pt idx="5245">
                  <c:v>21.749927404076725</c:v>
                </c:pt>
                <c:pt idx="5246">
                  <c:v>21.72832799284949</c:v>
                </c:pt>
                <c:pt idx="5247">
                  <c:v>21.705696441924911</c:v>
                </c:pt>
                <c:pt idx="5248">
                  <c:v>21.682787975471779</c:v>
                </c:pt>
                <c:pt idx="5249">
                  <c:v>21.659539658142695</c:v>
                </c:pt>
                <c:pt idx="5250">
                  <c:v>21.636530495133723</c:v>
                </c:pt>
                <c:pt idx="5251">
                  <c:v>21.61467934251689</c:v>
                </c:pt>
                <c:pt idx="5252">
                  <c:v>21.592299532981908</c:v>
                </c:pt>
                <c:pt idx="5253">
                  <c:v>21.570297335531318</c:v>
                </c:pt>
                <c:pt idx="5254">
                  <c:v>21.548358073428126</c:v>
                </c:pt>
                <c:pt idx="5255">
                  <c:v>21.525537716461354</c:v>
                </c:pt>
                <c:pt idx="5256">
                  <c:v>21.503308951760129</c:v>
                </c:pt>
                <c:pt idx="5257">
                  <c:v>21.48082844566931</c:v>
                </c:pt>
                <c:pt idx="5258">
                  <c:v>21.458398287856408</c:v>
                </c:pt>
                <c:pt idx="5259">
                  <c:v>21.436786289559691</c:v>
                </c:pt>
                <c:pt idx="5260">
                  <c:v>21.415627425764246</c:v>
                </c:pt>
                <c:pt idx="5261">
                  <c:v>21.39333572571562</c:v>
                </c:pt>
                <c:pt idx="5262">
                  <c:v>21.370855219624801</c:v>
                </c:pt>
                <c:pt idx="5263">
                  <c:v>21.348676803201496</c:v>
                </c:pt>
                <c:pt idx="5264">
                  <c:v>21.325957142790561</c:v>
                </c:pt>
                <c:pt idx="5265">
                  <c:v>21.304294796215924</c:v>
                </c:pt>
                <c:pt idx="5266">
                  <c:v>21.282405882390652</c:v>
                </c:pt>
                <c:pt idx="5267">
                  <c:v>21.260403684940062</c:v>
                </c:pt>
                <c:pt idx="5268">
                  <c:v>21.238363726281033</c:v>
                </c:pt>
                <c:pt idx="5269">
                  <c:v>21.215845458981775</c:v>
                </c:pt>
                <c:pt idx="5270">
                  <c:v>21.192974753737083</c:v>
                </c:pt>
                <c:pt idx="5271">
                  <c:v>21.170985143355974</c:v>
                </c:pt>
                <c:pt idx="5272">
                  <c:v>21.148215134667122</c:v>
                </c:pt>
                <c:pt idx="5273">
                  <c:v>21.125684280298383</c:v>
                </c:pt>
                <c:pt idx="5274">
                  <c:v>21.103354819041321</c:v>
                </c:pt>
                <c:pt idx="5275">
                  <c:v>21.080685506908306</c:v>
                </c:pt>
                <c:pt idx="5276">
                  <c:v>21.05800360770581</c:v>
                </c:pt>
                <c:pt idx="5277">
                  <c:v>21.035145489530599</c:v>
                </c:pt>
                <c:pt idx="5278">
                  <c:v>21.01261463516186</c:v>
                </c:pt>
                <c:pt idx="5279">
                  <c:v>20.990335522182715</c:v>
                </c:pt>
                <c:pt idx="5280">
                  <c:v>20.96761586177178</c:v>
                </c:pt>
                <c:pt idx="5281">
                  <c:v>20.944606698762811</c:v>
                </c:pt>
                <c:pt idx="5282">
                  <c:v>20.922604501312222</c:v>
                </c:pt>
                <c:pt idx="5283">
                  <c:v>20.900614890931109</c:v>
                </c:pt>
                <c:pt idx="5284">
                  <c:v>20.877794533964337</c:v>
                </c:pt>
                <c:pt idx="5285">
                  <c:v>20.855515420985196</c:v>
                </c:pt>
                <c:pt idx="5286">
                  <c:v>20.83230486486455</c:v>
                </c:pt>
                <c:pt idx="5287">
                  <c:v>20.809874707051648</c:v>
                </c:pt>
                <c:pt idx="5288">
                  <c:v>20.787066937154357</c:v>
                </c:pt>
                <c:pt idx="5289">
                  <c:v>20.764875933661571</c:v>
                </c:pt>
                <c:pt idx="5290">
                  <c:v>20.743125477600575</c:v>
                </c:pt>
                <c:pt idx="5291">
                  <c:v>20.720166662869527</c:v>
                </c:pt>
                <c:pt idx="5292">
                  <c:v>20.697245609346918</c:v>
                </c:pt>
                <c:pt idx="5293">
                  <c:v>20.67418609806003</c:v>
                </c:pt>
                <c:pt idx="5294">
                  <c:v>20.652045442845161</c:v>
                </c:pt>
                <c:pt idx="5295">
                  <c:v>20.62918732466995</c:v>
                </c:pt>
                <c:pt idx="5296">
                  <c:v>20.606706818579131</c:v>
                </c:pt>
                <c:pt idx="5297">
                  <c:v>20.583936809890275</c:v>
                </c:pt>
                <c:pt idx="5298">
                  <c:v>20.561456303799456</c:v>
                </c:pt>
                <c:pt idx="5299">
                  <c:v>20.537427588162629</c:v>
                </c:pt>
                <c:pt idx="5300">
                  <c:v>20.514468773431581</c:v>
                </c:pt>
                <c:pt idx="5301">
                  <c:v>20.491308565588856</c:v>
                </c:pt>
                <c:pt idx="5302">
                  <c:v>20.469130149165551</c:v>
                </c:pt>
                <c:pt idx="5303">
                  <c:v>20.446599294796812</c:v>
                </c:pt>
                <c:pt idx="5304">
                  <c:v>20.424030679219634</c:v>
                </c:pt>
                <c:pt idx="5305">
                  <c:v>20.401449476572974</c:v>
                </c:pt>
                <c:pt idx="5306">
                  <c:v>20.379409517913945</c:v>
                </c:pt>
                <c:pt idx="5307">
                  <c:v>20.356538812669253</c:v>
                </c:pt>
                <c:pt idx="5308">
                  <c:v>20.333340843618085</c:v>
                </c:pt>
                <c:pt idx="5309">
                  <c:v>20.311388994445416</c:v>
                </c:pt>
                <c:pt idx="5310">
                  <c:v>20.288002219352055</c:v>
                </c:pt>
                <c:pt idx="5311">
                  <c:v>20.265421016705396</c:v>
                </c:pt>
                <c:pt idx="5312">
                  <c:v>20.242172699376312</c:v>
                </c:pt>
                <c:pt idx="5313">
                  <c:v>20.219062839811507</c:v>
                </c:pt>
                <c:pt idx="5314">
                  <c:v>20.195852283690861</c:v>
                </c:pt>
                <c:pt idx="5315">
                  <c:v>20.172213767207907</c:v>
                </c:pt>
                <c:pt idx="5316">
                  <c:v>20.149355649032696</c:v>
                </c:pt>
                <c:pt idx="5317">
                  <c:v>20.126245789467887</c:v>
                </c:pt>
                <c:pt idx="5318">
                  <c:v>20.103375084223195</c:v>
                </c:pt>
                <c:pt idx="5319">
                  <c:v>20.080856816923937</c:v>
                </c:pt>
                <c:pt idx="5320">
                  <c:v>20.057696609081212</c:v>
                </c:pt>
                <c:pt idx="5321">
                  <c:v>20.035216102990393</c:v>
                </c:pt>
                <c:pt idx="5322">
                  <c:v>20.012496442579458</c:v>
                </c:pt>
                <c:pt idx="5323">
                  <c:v>19.989676085612682</c:v>
                </c:pt>
                <c:pt idx="5324">
                  <c:v>19.966616574325794</c:v>
                </c:pt>
                <c:pt idx="5325">
                  <c:v>19.943947262192779</c:v>
                </c:pt>
                <c:pt idx="5326">
                  <c:v>19.919918546555952</c:v>
                </c:pt>
                <c:pt idx="5327">
                  <c:v>19.897349930978773</c:v>
                </c:pt>
                <c:pt idx="5328">
                  <c:v>19.874819076610034</c:v>
                </c:pt>
                <c:pt idx="5329">
                  <c:v>19.85162110755887</c:v>
                </c:pt>
                <c:pt idx="5330">
                  <c:v>19.828888860078454</c:v>
                </c:pt>
                <c:pt idx="5331">
                  <c:v>19.805250343595496</c:v>
                </c:pt>
                <c:pt idx="5332">
                  <c:v>19.781951677988495</c:v>
                </c:pt>
                <c:pt idx="5333">
                  <c:v>19.759622216731429</c:v>
                </c:pt>
                <c:pt idx="5334">
                  <c:v>19.736273202846508</c:v>
                </c:pt>
                <c:pt idx="5335">
                  <c:v>19.712873840683667</c:v>
                </c:pt>
                <c:pt idx="5336">
                  <c:v>19.690393334592848</c:v>
                </c:pt>
                <c:pt idx="5337">
                  <c:v>19.667195365541684</c:v>
                </c:pt>
                <c:pt idx="5338">
                  <c:v>19.644765207728781</c:v>
                </c:pt>
                <c:pt idx="5339">
                  <c:v>19.621076342967907</c:v>
                </c:pt>
                <c:pt idx="5340">
                  <c:v>19.596556731621369</c:v>
                </c:pt>
                <c:pt idx="5341">
                  <c:v>19.573497220334481</c:v>
                </c:pt>
                <c:pt idx="5342">
                  <c:v>19.550488057325513</c:v>
                </c:pt>
                <c:pt idx="5343">
                  <c:v>19.526899889120475</c:v>
                </c:pt>
                <c:pt idx="5344">
                  <c:v>19.504029183875783</c:v>
                </c:pt>
                <c:pt idx="5345">
                  <c:v>19.481208826909008</c:v>
                </c:pt>
                <c:pt idx="5346">
                  <c:v>19.457331156105937</c:v>
                </c:pt>
                <c:pt idx="5347">
                  <c:v>19.434082838776852</c:v>
                </c:pt>
                <c:pt idx="5348">
                  <c:v>19.409714272264072</c:v>
                </c:pt>
                <c:pt idx="5349">
                  <c:v>19.387044960131057</c:v>
                </c:pt>
                <c:pt idx="5350">
                  <c:v>19.365143459236307</c:v>
                </c:pt>
                <c:pt idx="5351">
                  <c:v>19.342474147103292</c:v>
                </c:pt>
                <c:pt idx="5352">
                  <c:v>19.319175481496288</c:v>
                </c:pt>
                <c:pt idx="5353">
                  <c:v>19.295285223623736</c:v>
                </c:pt>
                <c:pt idx="5354">
                  <c:v>19.271986558016732</c:v>
                </c:pt>
                <c:pt idx="5355">
                  <c:v>19.249027743285684</c:v>
                </c:pt>
                <c:pt idx="5356">
                  <c:v>19.226496888916945</c:v>
                </c:pt>
                <c:pt idx="5357">
                  <c:v>19.203437377630056</c:v>
                </c:pt>
                <c:pt idx="5358">
                  <c:v>19.179798861147102</c:v>
                </c:pt>
                <c:pt idx="5359">
                  <c:v>19.155530991190158</c:v>
                </c:pt>
                <c:pt idx="5360">
                  <c:v>19.131640733317607</c:v>
                </c:pt>
                <c:pt idx="5361">
                  <c:v>19.108291719432685</c:v>
                </c:pt>
                <c:pt idx="5362">
                  <c:v>19.084502158115974</c:v>
                </c:pt>
                <c:pt idx="5363">
                  <c:v>19.061065034744693</c:v>
                </c:pt>
                <c:pt idx="5364">
                  <c:v>19.037955175179889</c:v>
                </c:pt>
                <c:pt idx="5365">
                  <c:v>19.014215962141094</c:v>
                </c:pt>
                <c:pt idx="5366">
                  <c:v>18.98999844046207</c:v>
                </c:pt>
                <c:pt idx="5367">
                  <c:v>18.966737536063508</c:v>
                </c:pt>
                <c:pt idx="5368">
                  <c:v>18.94421926876425</c:v>
                </c:pt>
                <c:pt idx="5369">
                  <c:v>18.921298215241638</c:v>
                </c:pt>
                <c:pt idx="5370">
                  <c:v>18.898100246190474</c:v>
                </c:pt>
                <c:pt idx="5371">
                  <c:v>18.874700884027632</c:v>
                </c:pt>
                <c:pt idx="5372">
                  <c:v>18.852170029658893</c:v>
                </c:pt>
                <c:pt idx="5373">
                  <c:v>18.829211214927842</c:v>
                </c:pt>
                <c:pt idx="5374">
                  <c:v>18.805232847568931</c:v>
                </c:pt>
                <c:pt idx="5375">
                  <c:v>18.781883833684009</c:v>
                </c:pt>
                <c:pt idx="5376">
                  <c:v>18.758874670675041</c:v>
                </c:pt>
                <c:pt idx="5377">
                  <c:v>18.73552565679012</c:v>
                </c:pt>
                <c:pt idx="5378">
                  <c:v>18.712604603267508</c:v>
                </c:pt>
                <c:pt idx="5379">
                  <c:v>18.690174445454605</c:v>
                </c:pt>
                <c:pt idx="5380">
                  <c:v>18.666875779847601</c:v>
                </c:pt>
                <c:pt idx="5381">
                  <c:v>18.64289741248869</c:v>
                </c:pt>
                <c:pt idx="5382">
                  <c:v>18.619057502894059</c:v>
                </c:pt>
                <c:pt idx="5383">
                  <c:v>18.595368638133184</c:v>
                </c:pt>
                <c:pt idx="5384">
                  <c:v>18.571969275970343</c:v>
                </c:pt>
                <c:pt idx="5385">
                  <c:v>18.548821655197099</c:v>
                </c:pt>
                <c:pt idx="5386">
                  <c:v>18.525611099076453</c:v>
                </c:pt>
                <c:pt idx="5387">
                  <c:v>18.501783776551299</c:v>
                </c:pt>
                <c:pt idx="5388">
                  <c:v>18.477503319524875</c:v>
                </c:pt>
                <c:pt idx="5389">
                  <c:v>18.453185101290014</c:v>
                </c:pt>
                <c:pt idx="5390">
                  <c:v>18.429647281362897</c:v>
                </c:pt>
                <c:pt idx="5391">
                  <c:v>18.406487073520168</c:v>
                </c:pt>
                <c:pt idx="5392">
                  <c:v>18.38337721395536</c:v>
                </c:pt>
                <c:pt idx="5393">
                  <c:v>18.360468747502228</c:v>
                </c:pt>
                <c:pt idx="5394">
                  <c:v>18.33784978364713</c:v>
                </c:pt>
                <c:pt idx="5395">
                  <c:v>18.315029426680358</c:v>
                </c:pt>
                <c:pt idx="5396">
                  <c:v>18.291529367961679</c:v>
                </c:pt>
                <c:pt idx="5397">
                  <c:v>18.268130005798838</c:v>
                </c:pt>
                <c:pt idx="5398">
                  <c:v>18.244201986717847</c:v>
                </c:pt>
                <c:pt idx="5399">
                  <c:v>18.22066416679073</c:v>
                </c:pt>
                <c:pt idx="5400">
                  <c:v>18.197642416712281</c:v>
                </c:pt>
                <c:pt idx="5401">
                  <c:v>18.174104596785163</c:v>
                </c:pt>
                <c:pt idx="5402">
                  <c:v>18.149786378550303</c:v>
                </c:pt>
                <c:pt idx="5403">
                  <c:v>18.125858359469312</c:v>
                </c:pt>
                <c:pt idx="5404">
                  <c:v>18.101540141234452</c:v>
                </c:pt>
                <c:pt idx="5405">
                  <c:v>18.077121226443751</c:v>
                </c:pt>
                <c:pt idx="5406">
                  <c:v>18.052312112499177</c:v>
                </c:pt>
                <c:pt idx="5407">
                  <c:v>18.028384093418186</c:v>
                </c:pt>
                <c:pt idx="5408">
                  <c:v>18.004896621768989</c:v>
                </c:pt>
                <c:pt idx="5409">
                  <c:v>17.981107060452278</c:v>
                </c:pt>
                <c:pt idx="5410">
                  <c:v>17.956448991341464</c:v>
                </c:pt>
                <c:pt idx="5411">
                  <c:v>17.932860823136426</c:v>
                </c:pt>
                <c:pt idx="5412">
                  <c:v>17.908731410943762</c:v>
                </c:pt>
                <c:pt idx="5413">
                  <c:v>17.884551650473178</c:v>
                </c:pt>
                <c:pt idx="5414">
                  <c:v>17.860623631392187</c:v>
                </c:pt>
                <c:pt idx="5415">
                  <c:v>17.836506806269</c:v>
                </c:pt>
                <c:pt idx="5416">
                  <c:v>17.813057095828238</c:v>
                </c:pt>
                <c:pt idx="5417">
                  <c:v>17.789078728469327</c:v>
                </c:pt>
                <c:pt idx="5418">
                  <c:v>17.765427624916889</c:v>
                </c:pt>
                <c:pt idx="5419">
                  <c:v>17.741449257557981</c:v>
                </c:pt>
                <c:pt idx="5420">
                  <c:v>17.718012134186701</c:v>
                </c:pt>
                <c:pt idx="5421">
                  <c:v>17.693442174562243</c:v>
                </c:pt>
                <c:pt idx="5422">
                  <c:v>17.670093160677318</c:v>
                </c:pt>
                <c:pt idx="5423">
                  <c:v>17.646454644194364</c:v>
                </c:pt>
                <c:pt idx="5424">
                  <c:v>17.622526625113373</c:v>
                </c:pt>
                <c:pt idx="5425">
                  <c:v>17.598447561198626</c:v>
                </c:pt>
                <c:pt idx="5426">
                  <c:v>17.573600686045616</c:v>
                </c:pt>
                <c:pt idx="5427">
                  <c:v>17.549571970408785</c:v>
                </c:pt>
                <c:pt idx="5428">
                  <c:v>17.525203403896004</c:v>
                </c:pt>
                <c:pt idx="5429">
                  <c:v>17.501225036537097</c:v>
                </c:pt>
                <c:pt idx="5430">
                  <c:v>17.475937613952294</c:v>
                </c:pt>
                <c:pt idx="5431">
                  <c:v>17.452248749191416</c:v>
                </c:pt>
                <c:pt idx="5432">
                  <c:v>17.427641028358519</c:v>
                </c:pt>
                <c:pt idx="5433">
                  <c:v>17.403071068734061</c:v>
                </c:pt>
                <c:pt idx="5434">
                  <c:v>17.378513696179084</c:v>
                </c:pt>
                <c:pt idx="5435">
                  <c:v>17.3543339357085</c:v>
                </c:pt>
                <c:pt idx="5436">
                  <c:v>17.330695419225545</c:v>
                </c:pt>
                <c:pt idx="5437">
                  <c:v>17.306037350114732</c:v>
                </c:pt>
                <c:pt idx="5438">
                  <c:v>17.282210027589581</c:v>
                </c:pt>
                <c:pt idx="5439">
                  <c:v>17.257690416243044</c:v>
                </c:pt>
                <c:pt idx="5440">
                  <c:v>17.234542795469796</c:v>
                </c:pt>
                <c:pt idx="5441">
                  <c:v>17.209884726358979</c:v>
                </c:pt>
                <c:pt idx="5442">
                  <c:v>17.185704965888394</c:v>
                </c:pt>
                <c:pt idx="5443">
                  <c:v>17.16206644940544</c:v>
                </c:pt>
                <c:pt idx="5444">
                  <c:v>17.138478281200403</c:v>
                </c:pt>
                <c:pt idx="5445">
                  <c:v>17.114248172451898</c:v>
                </c:pt>
                <c:pt idx="5446">
                  <c:v>17.090999855122813</c:v>
                </c:pt>
                <c:pt idx="5447">
                  <c:v>17.066870442930146</c:v>
                </c:pt>
                <c:pt idx="5448">
                  <c:v>17.042552224695285</c:v>
                </c:pt>
                <c:pt idx="5449">
                  <c:v>17.018145896974065</c:v>
                </c:pt>
                <c:pt idx="5450">
                  <c:v>16.992996932153542</c:v>
                </c:pt>
                <c:pt idx="5451">
                  <c:v>16.969119261350471</c:v>
                </c:pt>
                <c:pt idx="5452">
                  <c:v>16.944989849157803</c:v>
                </c:pt>
                <c:pt idx="5453">
                  <c:v>16.919891232615196</c:v>
                </c:pt>
                <c:pt idx="5454">
                  <c:v>16.895233163504379</c:v>
                </c:pt>
                <c:pt idx="5455">
                  <c:v>16.870877184061076</c:v>
                </c:pt>
                <c:pt idx="5456">
                  <c:v>16.846219114950259</c:v>
                </c:pt>
                <c:pt idx="5457">
                  <c:v>16.822769404509501</c:v>
                </c:pt>
                <c:pt idx="5458">
                  <c:v>16.798501534552557</c:v>
                </c:pt>
                <c:pt idx="5459">
                  <c:v>16.774900779278038</c:v>
                </c:pt>
                <c:pt idx="5460">
                  <c:v>16.75179091971323</c:v>
                </c:pt>
                <c:pt idx="5461">
                  <c:v>16.728152403230272</c:v>
                </c:pt>
                <c:pt idx="5462">
                  <c:v>16.704614583303155</c:v>
                </c:pt>
                <c:pt idx="5463">
                  <c:v>16.681114524584476</c:v>
                </c:pt>
                <c:pt idx="5464">
                  <c:v>16.657425659823602</c:v>
                </c:pt>
                <c:pt idx="5465">
                  <c:v>16.633938188174401</c:v>
                </c:pt>
                <c:pt idx="5466">
                  <c:v>16.609859124259653</c:v>
                </c:pt>
                <c:pt idx="5467">
                  <c:v>16.58515070687092</c:v>
                </c:pt>
                <c:pt idx="5468">
                  <c:v>16.560882836913979</c:v>
                </c:pt>
                <c:pt idx="5469">
                  <c:v>16.536073722969405</c:v>
                </c:pt>
                <c:pt idx="5470">
                  <c:v>16.511365305580672</c:v>
                </c:pt>
                <c:pt idx="5471">
                  <c:v>16.486958977859452</c:v>
                </c:pt>
                <c:pt idx="5472">
                  <c:v>16.462879913944708</c:v>
                </c:pt>
                <c:pt idx="5473">
                  <c:v>16.438460999154007</c:v>
                </c:pt>
                <c:pt idx="5474">
                  <c:v>16.414331586961342</c:v>
                </c:pt>
                <c:pt idx="5475">
                  <c:v>16.389044164376539</c:v>
                </c:pt>
                <c:pt idx="5476">
                  <c:v>16.364776294419595</c:v>
                </c:pt>
                <c:pt idx="5477">
                  <c:v>16.341376932256754</c:v>
                </c:pt>
                <c:pt idx="5478">
                  <c:v>16.315951051907675</c:v>
                </c:pt>
                <c:pt idx="5479">
                  <c:v>16.29182163971501</c:v>
                </c:pt>
                <c:pt idx="5480">
                  <c:v>16.267792924078179</c:v>
                </c:pt>
                <c:pt idx="5481">
                  <c:v>16.242895700647249</c:v>
                </c:pt>
                <c:pt idx="5482">
                  <c:v>16.217746735826726</c:v>
                </c:pt>
                <c:pt idx="5483">
                  <c:v>16.193290059827586</c:v>
                </c:pt>
                <c:pt idx="5484">
                  <c:v>16.167662786366833</c:v>
                </c:pt>
                <c:pt idx="5485">
                  <c:v>16.143193523298212</c:v>
                </c:pt>
                <c:pt idx="5486">
                  <c:v>16.118057145547166</c:v>
                </c:pt>
                <c:pt idx="5487">
                  <c:v>16.092908180726639</c:v>
                </c:pt>
                <c:pt idx="5488">
                  <c:v>16.069030509923568</c:v>
                </c:pt>
                <c:pt idx="5489">
                  <c:v>16.044611595132867</c:v>
                </c:pt>
                <c:pt idx="5490">
                  <c:v>16.019764719979854</c:v>
                </c:pt>
                <c:pt idx="5491">
                  <c:v>15.995446501744992</c:v>
                </c:pt>
                <c:pt idx="5492">
                  <c:v>15.971077935232211</c:v>
                </c:pt>
                <c:pt idx="5493">
                  <c:v>15.946948523039545</c:v>
                </c:pt>
                <c:pt idx="5494">
                  <c:v>15.922869459124799</c:v>
                </c:pt>
                <c:pt idx="5495">
                  <c:v>15.899142833155485</c:v>
                </c:pt>
                <c:pt idx="5496">
                  <c:v>15.875252575282936</c:v>
                </c:pt>
                <c:pt idx="5497">
                  <c:v>15.85016654580981</c:v>
                </c:pt>
                <c:pt idx="5498">
                  <c:v>15.826137830172982</c:v>
                </c:pt>
                <c:pt idx="5499">
                  <c:v>15.801530109340085</c:v>
                </c:pt>
                <c:pt idx="5500">
                  <c:v>15.777451045425337</c:v>
                </c:pt>
                <c:pt idx="5501">
                  <c:v>15.752453125438569</c:v>
                </c:pt>
                <c:pt idx="5502">
                  <c:v>15.727165702853766</c:v>
                </c:pt>
                <c:pt idx="5503">
                  <c:v>15.701337036281332</c:v>
                </c:pt>
                <c:pt idx="5504">
                  <c:v>15.676981056838031</c:v>
                </c:pt>
                <c:pt idx="5505">
                  <c:v>15.651832092017505</c:v>
                </c:pt>
                <c:pt idx="5506">
                  <c:v>15.626406211668426</c:v>
                </c:pt>
                <c:pt idx="5507">
                  <c:v>15.602415257240038</c:v>
                </c:pt>
                <c:pt idx="5508">
                  <c:v>15.577228531211071</c:v>
                </c:pt>
                <c:pt idx="5509">
                  <c:v>15.55238165605806</c:v>
                </c:pt>
                <c:pt idx="5510">
                  <c:v>15.52738373607129</c:v>
                </c:pt>
                <c:pt idx="5511">
                  <c:v>15.503203975600705</c:v>
                </c:pt>
                <c:pt idx="5512">
                  <c:v>15.4790368021996</c:v>
                </c:pt>
                <c:pt idx="5513">
                  <c:v>15.454429081366703</c:v>
                </c:pt>
                <c:pt idx="5514">
                  <c:v>15.429619967422131</c:v>
                </c:pt>
                <c:pt idx="5515">
                  <c:v>15.405201052631432</c:v>
                </c:pt>
                <c:pt idx="5516">
                  <c:v>15.38079472491021</c:v>
                </c:pt>
                <c:pt idx="5517">
                  <c:v>15.355117103171537</c:v>
                </c:pt>
                <c:pt idx="5518">
                  <c:v>15.330987690978873</c:v>
                </c:pt>
                <c:pt idx="5519">
                  <c:v>15.306379970145976</c:v>
                </c:pt>
                <c:pt idx="5520">
                  <c:v>15.28172190103516</c:v>
                </c:pt>
                <c:pt idx="5521">
                  <c:v>15.256673632770472</c:v>
                </c:pt>
                <c:pt idx="5522">
                  <c:v>15.231965215381738</c:v>
                </c:pt>
                <c:pt idx="5523">
                  <c:v>15.207747693702714</c:v>
                </c:pt>
                <c:pt idx="5524">
                  <c:v>15.183190321147737</c:v>
                </c:pt>
                <c:pt idx="5525">
                  <c:v>15.157953246840854</c:v>
                </c:pt>
                <c:pt idx="5526">
                  <c:v>15.132904978576168</c:v>
                </c:pt>
                <c:pt idx="5527">
                  <c:v>15.108687456897142</c:v>
                </c:pt>
                <c:pt idx="5528">
                  <c:v>15.082909138602631</c:v>
                </c:pt>
                <c:pt idx="5529">
                  <c:v>15.058062263449619</c:v>
                </c:pt>
                <c:pt idx="5530">
                  <c:v>15.032183248599267</c:v>
                </c:pt>
                <c:pt idx="5531">
                  <c:v>15.006367169096315</c:v>
                </c:pt>
                <c:pt idx="5532">
                  <c:v>14.981029398233591</c:v>
                </c:pt>
                <c:pt idx="5533">
                  <c:v>14.955792323926707</c:v>
                </c:pt>
                <c:pt idx="5534">
                  <c:v>14.93021539874387</c:v>
                </c:pt>
                <c:pt idx="5535">
                  <c:v>14.905506981355137</c:v>
                </c:pt>
                <c:pt idx="5536">
                  <c:v>14.880660106202123</c:v>
                </c:pt>
                <c:pt idx="5537">
                  <c:v>14.855032832741367</c:v>
                </c:pt>
                <c:pt idx="5538">
                  <c:v>14.829795758434482</c:v>
                </c:pt>
                <c:pt idx="5539">
                  <c:v>14.804546097058118</c:v>
                </c:pt>
                <c:pt idx="5540">
                  <c:v>14.779648873627188</c:v>
                </c:pt>
                <c:pt idx="5541">
                  <c:v>14.755720854546198</c:v>
                </c:pt>
                <c:pt idx="5542">
                  <c:v>14.730093581085441</c:v>
                </c:pt>
                <c:pt idx="5543">
                  <c:v>14.705435511974624</c:v>
                </c:pt>
                <c:pt idx="5544">
                  <c:v>14.680047392833984</c:v>
                </c:pt>
                <c:pt idx="5545">
                  <c:v>14.654470467651146</c:v>
                </c:pt>
                <c:pt idx="5546">
                  <c:v>14.629283741622181</c:v>
                </c:pt>
                <c:pt idx="5547">
                  <c:v>14.604285821635415</c:v>
                </c:pt>
                <c:pt idx="5548">
                  <c:v>14.580156409442747</c:v>
                </c:pt>
                <c:pt idx="5549">
                  <c:v>14.55515848945598</c:v>
                </c:pt>
                <c:pt idx="5550">
                  <c:v>14.530550768623083</c:v>
                </c:pt>
                <c:pt idx="5551">
                  <c:v>14.504873146884409</c:v>
                </c:pt>
                <c:pt idx="5552">
                  <c:v>14.480126968287236</c:v>
                </c:pt>
                <c:pt idx="5553">
                  <c:v>14.454499694826479</c:v>
                </c:pt>
                <c:pt idx="5554">
                  <c:v>14.429552123117629</c:v>
                </c:pt>
                <c:pt idx="5555">
                  <c:v>14.403824153101034</c:v>
                </c:pt>
                <c:pt idx="5556">
                  <c:v>14.378775884836346</c:v>
                </c:pt>
                <c:pt idx="5557">
                  <c:v>14.35368985536322</c:v>
                </c:pt>
                <c:pt idx="5558">
                  <c:v>14.328251387944661</c:v>
                </c:pt>
                <c:pt idx="5559">
                  <c:v>14.302284263607953</c:v>
                </c:pt>
                <c:pt idx="5560">
                  <c:v>14.27656888066084</c:v>
                </c:pt>
                <c:pt idx="5561">
                  <c:v>14.250941607200083</c:v>
                </c:pt>
                <c:pt idx="5562">
                  <c:v>14.225994035491233</c:v>
                </c:pt>
                <c:pt idx="5563">
                  <c:v>14.200945767226544</c:v>
                </c:pt>
                <c:pt idx="5564">
                  <c:v>14.174978642889835</c:v>
                </c:pt>
                <c:pt idx="5565">
                  <c:v>14.149452065984917</c:v>
                </c:pt>
                <c:pt idx="5566">
                  <c:v>14.124202404608555</c:v>
                </c:pt>
                <c:pt idx="5567">
                  <c:v>14.098487021661443</c:v>
                </c:pt>
                <c:pt idx="5568">
                  <c:v>14.07324994735456</c:v>
                </c:pt>
                <c:pt idx="5569">
                  <c:v>14.048252027367791</c:v>
                </c:pt>
                <c:pt idx="5570">
                  <c:v>14.023103062547266</c:v>
                </c:pt>
                <c:pt idx="5571">
                  <c:v>13.998205839116336</c:v>
                </c:pt>
                <c:pt idx="5572">
                  <c:v>13.972968764809453</c:v>
                </c:pt>
                <c:pt idx="5573">
                  <c:v>13.948738656060948</c:v>
                </c:pt>
                <c:pt idx="5574">
                  <c:v>13.924911333535796</c:v>
                </c:pt>
                <c:pt idx="5575">
                  <c:v>13.901612667928793</c:v>
                </c:pt>
                <c:pt idx="5576">
                  <c:v>13.87782310661208</c:v>
                </c:pt>
                <c:pt idx="5577">
                  <c:v>13.854285286684961</c:v>
                </c:pt>
                <c:pt idx="5578">
                  <c:v>13.82942582446247</c:v>
                </c:pt>
                <c:pt idx="5579">
                  <c:v>13.80403770532183</c:v>
                </c:pt>
                <c:pt idx="5580">
                  <c:v>13.779291526724657</c:v>
                </c:pt>
                <c:pt idx="5581">
                  <c:v>13.754583109335924</c:v>
                </c:pt>
                <c:pt idx="5582">
                  <c:v>13.729106880708926</c:v>
                </c:pt>
                <c:pt idx="5583">
                  <c:v>13.703429258970251</c:v>
                </c:pt>
                <c:pt idx="5584">
                  <c:v>13.677801985509497</c:v>
                </c:pt>
                <c:pt idx="5585">
                  <c:v>13.651306204254638</c:v>
                </c:pt>
                <c:pt idx="5586">
                  <c:v>13.623778283302441</c:v>
                </c:pt>
                <c:pt idx="5587">
                  <c:v>13.597383198603421</c:v>
                </c:pt>
                <c:pt idx="5588">
                  <c:v>13.570975526834921</c:v>
                </c:pt>
                <c:pt idx="5589">
                  <c:v>13.545260143887807</c:v>
                </c:pt>
                <c:pt idx="5590">
                  <c:v>13.519431477315376</c:v>
                </c:pt>
                <c:pt idx="5591">
                  <c:v>13.493137089172192</c:v>
                </c:pt>
                <c:pt idx="5592">
                  <c:v>13.467459467433518</c:v>
                </c:pt>
                <c:pt idx="5593">
                  <c:v>13.4410014473871</c:v>
                </c:pt>
                <c:pt idx="5594">
                  <c:v>13.415084671328311</c:v>
                </c:pt>
                <c:pt idx="5595">
                  <c:v>13.389117546991601</c:v>
                </c:pt>
                <c:pt idx="5596">
                  <c:v>13.364509826158706</c:v>
                </c:pt>
                <c:pt idx="5597">
                  <c:v>13.338643398377835</c:v>
                </c:pt>
                <c:pt idx="5598">
                  <c:v>13.313066473194999</c:v>
                </c:pt>
                <c:pt idx="5599">
                  <c:v>13.288169249764067</c:v>
                </c:pt>
                <c:pt idx="5600">
                  <c:v>13.261472075397533</c:v>
                </c:pt>
                <c:pt idx="5601">
                  <c:v>13.23516510018487</c:v>
                </c:pt>
                <c:pt idx="5602">
                  <c:v>13.209109866361803</c:v>
                </c:pt>
                <c:pt idx="5603">
                  <c:v>13.183432244623129</c:v>
                </c:pt>
                <c:pt idx="5604">
                  <c:v>13.157414772008501</c:v>
                </c:pt>
                <c:pt idx="5605">
                  <c:v>13.132366503743814</c:v>
                </c:pt>
                <c:pt idx="5606">
                  <c:v>13.106739230283059</c:v>
                </c:pt>
                <c:pt idx="5607">
                  <c:v>13.080633648182074</c:v>
                </c:pt>
                <c:pt idx="5608">
                  <c:v>13.055157419555076</c:v>
                </c:pt>
                <c:pt idx="5609">
                  <c:v>13.029228056426808</c:v>
                </c:pt>
                <c:pt idx="5610">
                  <c:v>13.003462325201776</c:v>
                </c:pt>
                <c:pt idx="5611">
                  <c:v>12.978464405215009</c:v>
                </c:pt>
                <c:pt idx="5612">
                  <c:v>12.952937828310091</c:v>
                </c:pt>
                <c:pt idx="5613">
                  <c:v>12.926051847901361</c:v>
                </c:pt>
                <c:pt idx="5614">
                  <c:v>12.899405021812747</c:v>
                </c:pt>
                <c:pt idx="5615">
                  <c:v>12.872959588835808</c:v>
                </c:pt>
                <c:pt idx="5616">
                  <c:v>12.846400872233552</c:v>
                </c:pt>
                <c:pt idx="5617">
                  <c:v>12.820446334966324</c:v>
                </c:pt>
                <c:pt idx="5618">
                  <c:v>12.794428862351696</c:v>
                </c:pt>
                <c:pt idx="5619">
                  <c:v>12.767731687985163</c:v>
                </c:pt>
                <c:pt idx="5620">
                  <c:v>12.742884812832152</c:v>
                </c:pt>
                <c:pt idx="5621">
                  <c:v>12.717257539371396</c:v>
                </c:pt>
                <c:pt idx="5622">
                  <c:v>12.690849867602894</c:v>
                </c:pt>
                <c:pt idx="5623">
                  <c:v>12.665272942420058</c:v>
                </c:pt>
                <c:pt idx="5624">
                  <c:v>12.640954724185196</c:v>
                </c:pt>
                <c:pt idx="5625">
                  <c:v>12.615478495558197</c:v>
                </c:pt>
                <c:pt idx="5626">
                  <c:v>12.589221868623454</c:v>
                </c:pt>
                <c:pt idx="5627">
                  <c:v>12.563443550328941</c:v>
                </c:pt>
                <c:pt idx="5628">
                  <c:v>12.537967321701943</c:v>
                </c:pt>
                <c:pt idx="5629">
                  <c:v>12.512919053437255</c:v>
                </c:pt>
                <c:pt idx="5630">
                  <c:v>12.487102973934302</c:v>
                </c:pt>
                <c:pt idx="5631">
                  <c:v>12.460896695277478</c:v>
                </c:pt>
                <c:pt idx="5632">
                  <c:v>12.434640068342736</c:v>
                </c:pt>
                <c:pt idx="5633">
                  <c:v>12.40949110352221</c:v>
                </c:pt>
                <c:pt idx="5634">
                  <c:v>12.38309601882319</c:v>
                </c:pt>
                <c:pt idx="5635">
                  <c:v>12.357267352250759</c:v>
                </c:pt>
                <c:pt idx="5636">
                  <c:v>12.331740775345841</c:v>
                </c:pt>
                <c:pt idx="5637">
                  <c:v>12.306302307927282</c:v>
                </c:pt>
                <c:pt idx="5638">
                  <c:v>12.279416327518552</c:v>
                </c:pt>
                <c:pt idx="5639">
                  <c:v>12.25321004886173</c:v>
                </c:pt>
                <c:pt idx="5640">
                  <c:v>12.227293272802941</c:v>
                </c:pt>
                <c:pt idx="5641">
                  <c:v>12.200747143270165</c:v>
                </c:pt>
                <c:pt idx="5642">
                  <c:v>12.175560417241201</c:v>
                </c:pt>
                <c:pt idx="5643">
                  <c:v>12.149404486862297</c:v>
                </c:pt>
                <c:pt idx="5644">
                  <c:v>12.123437362525589</c:v>
                </c:pt>
                <c:pt idx="5645">
                  <c:v>12.097268845077204</c:v>
                </c:pt>
                <c:pt idx="5646">
                  <c:v>12.070773063822347</c:v>
                </c:pt>
                <c:pt idx="5647">
                  <c:v>12.044277282567489</c:v>
                </c:pt>
                <c:pt idx="5648">
                  <c:v>12.018989859982687</c:v>
                </c:pt>
                <c:pt idx="5649">
                  <c:v>11.99249407872783</c:v>
                </c:pt>
                <c:pt idx="5650">
                  <c:v>11.966375909557366</c:v>
                </c:pt>
                <c:pt idx="5651">
                  <c:v>11.940610178332333</c:v>
                </c:pt>
                <c:pt idx="5652">
                  <c:v>11.914542357439787</c:v>
                </c:pt>
                <c:pt idx="5653">
                  <c:v>11.888285730505045</c:v>
                </c:pt>
                <c:pt idx="5654">
                  <c:v>11.862557760488452</c:v>
                </c:pt>
                <c:pt idx="5655">
                  <c:v>11.836061979233593</c:v>
                </c:pt>
                <c:pt idx="5656">
                  <c:v>11.810384357494918</c:v>
                </c:pt>
                <c:pt idx="5657">
                  <c:v>11.784178078838094</c:v>
                </c:pt>
                <c:pt idx="5658">
                  <c:v>11.757581601027399</c:v>
                </c:pt>
                <c:pt idx="5659">
                  <c:v>11.732155720678318</c:v>
                </c:pt>
                <c:pt idx="5660">
                  <c:v>11.705987203229933</c:v>
                </c:pt>
                <c:pt idx="5661">
                  <c:v>11.679491421975074</c:v>
                </c:pt>
                <c:pt idx="5662">
                  <c:v>11.65372569075004</c:v>
                </c:pt>
                <c:pt idx="5663">
                  <c:v>11.627368367259459</c:v>
                </c:pt>
                <c:pt idx="5664">
                  <c:v>11.601602636034427</c:v>
                </c:pt>
                <c:pt idx="5665">
                  <c:v>11.57548446686396</c:v>
                </c:pt>
                <c:pt idx="5666">
                  <c:v>11.549466994249332</c:v>
                </c:pt>
                <c:pt idx="5667">
                  <c:v>11.523499869912623</c:v>
                </c:pt>
                <c:pt idx="5668">
                  <c:v>11.497872596451868</c:v>
                </c:pt>
                <c:pt idx="5669">
                  <c:v>11.471288705710652</c:v>
                </c:pt>
                <c:pt idx="5670">
                  <c:v>11.4445411830662</c:v>
                </c:pt>
                <c:pt idx="5671">
                  <c:v>11.419115302717119</c:v>
                </c:pt>
                <c:pt idx="5672">
                  <c:v>11.392606934392781</c:v>
                </c:pt>
                <c:pt idx="5673">
                  <c:v>11.36679085488983</c:v>
                </c:pt>
                <c:pt idx="5674">
                  <c:v>11.33946432704931</c:v>
                </c:pt>
                <c:pt idx="5675">
                  <c:v>11.313988098422312</c:v>
                </c:pt>
                <c:pt idx="5676">
                  <c:v>11.287869929251848</c:v>
                </c:pt>
                <c:pt idx="5677">
                  <c:v>11.262003501470979</c:v>
                </c:pt>
                <c:pt idx="5678">
                  <c:v>11.235658765049878</c:v>
                </c:pt>
                <c:pt idx="5679">
                  <c:v>11.209641292435251</c:v>
                </c:pt>
                <c:pt idx="5680">
                  <c:v>11.183963670696576</c:v>
                </c:pt>
                <c:pt idx="5681">
                  <c:v>11.157077690287847</c:v>
                </c:pt>
                <c:pt idx="5682">
                  <c:v>11.13106021767322</c:v>
                </c:pt>
                <c:pt idx="5683">
                  <c:v>11.105093093336512</c:v>
                </c:pt>
                <c:pt idx="5684">
                  <c:v>11.079226665555641</c:v>
                </c:pt>
                <c:pt idx="5685">
                  <c:v>11.05249172998067</c:v>
                </c:pt>
                <c:pt idx="5686">
                  <c:v>11.026373560810203</c:v>
                </c:pt>
                <c:pt idx="5687">
                  <c:v>11.000267978709218</c:v>
                </c:pt>
                <c:pt idx="5688">
                  <c:v>10.973671500898522</c:v>
                </c:pt>
                <c:pt idx="5689">
                  <c:v>10.948144923993604</c:v>
                </c:pt>
                <c:pt idx="5690">
                  <c:v>10.921976406545221</c:v>
                </c:pt>
                <c:pt idx="5691">
                  <c:v>10.89655052619614</c:v>
                </c:pt>
                <c:pt idx="5692">
                  <c:v>10.870583401859433</c:v>
                </c:pt>
                <c:pt idx="5693">
                  <c:v>10.843747769728623</c:v>
                </c:pt>
                <c:pt idx="5694">
                  <c:v>10.818359650587983</c:v>
                </c:pt>
                <c:pt idx="5695">
                  <c:v>10.792241481417518</c:v>
                </c:pt>
                <c:pt idx="5696">
                  <c:v>10.7658463967185</c:v>
                </c:pt>
                <c:pt idx="5697">
                  <c:v>10.739640118061676</c:v>
                </c:pt>
                <c:pt idx="5698">
                  <c:v>10.713333142849015</c:v>
                </c:pt>
                <c:pt idx="5699">
                  <c:v>10.686245769328609</c:v>
                </c:pt>
                <c:pt idx="5700">
                  <c:v>10.659901032907509</c:v>
                </c:pt>
                <c:pt idx="5701">
                  <c:v>10.633833212014963</c:v>
                </c:pt>
                <c:pt idx="5702">
                  <c:v>10.607576585080221</c:v>
                </c:pt>
                <c:pt idx="5703">
                  <c:v>10.581420654701315</c:v>
                </c:pt>
                <c:pt idx="5704">
                  <c:v>10.554975221724376</c:v>
                </c:pt>
                <c:pt idx="5705">
                  <c:v>10.528907400831828</c:v>
                </c:pt>
                <c:pt idx="5706">
                  <c:v>10.502940276495119</c:v>
                </c:pt>
                <c:pt idx="5707">
                  <c:v>10.476444495240262</c:v>
                </c:pt>
                <c:pt idx="5708">
                  <c:v>10.450477370903554</c:v>
                </c:pt>
                <c:pt idx="5709">
                  <c:v>10.424560594844763</c:v>
                </c:pt>
                <c:pt idx="5710">
                  <c:v>10.398014465311986</c:v>
                </c:pt>
                <c:pt idx="5711">
                  <c:v>10.371562738800307</c:v>
                </c:pt>
                <c:pt idx="5712">
                  <c:v>10.345400514886663</c:v>
                </c:pt>
                <c:pt idx="5713">
                  <c:v>10.31962849012689</c:v>
                </c:pt>
                <c:pt idx="5714">
                  <c:v>10.292597758419143</c:v>
                </c:pt>
                <c:pt idx="5715">
                  <c:v>10.266051628886368</c:v>
                </c:pt>
                <c:pt idx="5716">
                  <c:v>10.239845350229544</c:v>
                </c:pt>
                <c:pt idx="5717">
                  <c:v>10.213588723294801</c:v>
                </c:pt>
                <c:pt idx="5718">
                  <c:v>10.187426499381157</c:v>
                </c:pt>
                <c:pt idx="5719">
                  <c:v>10.161560071600286</c:v>
                </c:pt>
                <c:pt idx="5720">
                  <c:v>10.136127897716467</c:v>
                </c:pt>
                <c:pt idx="5721">
                  <c:v>10.110110425101839</c:v>
                </c:pt>
                <c:pt idx="5722">
                  <c:v>10.083463599013223</c:v>
                </c:pt>
                <c:pt idx="5723">
                  <c:v>10.057206972078481</c:v>
                </c:pt>
                <c:pt idx="5724">
                  <c:v>10.031290196019691</c:v>
                </c:pt>
                <c:pt idx="5725">
                  <c:v>10.004989514341769</c:v>
                </c:pt>
                <c:pt idx="5726">
                  <c:v>9.9785881361080104</c:v>
                </c:pt>
                <c:pt idx="5727">
                  <c:v>9.9519916582973149</c:v>
                </c:pt>
                <c:pt idx="5728">
                  <c:v>9.9261189369817053</c:v>
                </c:pt>
                <c:pt idx="5729">
                  <c:v>9.8997679070258648</c:v>
                </c:pt>
                <c:pt idx="5730">
                  <c:v>9.8731714292151693</c:v>
                </c:pt>
                <c:pt idx="5731">
                  <c:v>9.8472043048784617</c:v>
                </c:pt>
                <c:pt idx="5732">
                  <c:v>9.8209980262216376</c:v>
                </c:pt>
                <c:pt idx="5733">
                  <c:v>9.7944015484109421</c:v>
                </c:pt>
                <c:pt idx="5734">
                  <c:v>9.7685791753732509</c:v>
                </c:pt>
                <c:pt idx="5735">
                  <c:v>9.7429078471693167</c:v>
                </c:pt>
                <c:pt idx="5736">
                  <c:v>9.717475673285497</c:v>
                </c:pt>
                <c:pt idx="5737">
                  <c:v>9.6917980515468223</c:v>
                </c:pt>
                <c:pt idx="5738">
                  <c:v>9.6659756785091311</c:v>
                </c:pt>
                <c:pt idx="5739">
                  <c:v>9.6400148477071621</c:v>
                </c:pt>
                <c:pt idx="5740">
                  <c:v>9.6139470268146159</c:v>
                </c:pt>
                <c:pt idx="5741">
                  <c:v>9.5873568425386591</c:v>
                </c:pt>
                <c:pt idx="5742">
                  <c:v>9.5613393699240312</c:v>
                </c:pt>
                <c:pt idx="5743">
                  <c:v>9.5357624447411951</c:v>
                </c:pt>
                <c:pt idx="5744">
                  <c:v>9.5097009173833875</c:v>
                </c:pt>
                <c:pt idx="5745">
                  <c:v>9.4840232956447128</c:v>
                </c:pt>
                <c:pt idx="5746">
                  <c:v>9.4570429122148845</c:v>
                </c:pt>
                <c:pt idx="5747">
                  <c:v>9.43083034002332</c:v>
                </c:pt>
                <c:pt idx="5748">
                  <c:v>9.4037492600376549</c:v>
                </c:pt>
                <c:pt idx="5749">
                  <c:v>9.3772031305048777</c:v>
                </c:pt>
                <c:pt idx="5750">
                  <c:v>9.3509968518480537</c:v>
                </c:pt>
                <c:pt idx="5751">
                  <c:v>9.3241108714393235</c:v>
                </c:pt>
                <c:pt idx="5752">
                  <c:v>9.2970801397315768</c:v>
                </c:pt>
                <c:pt idx="5753">
                  <c:v>9.2708738610747528</c:v>
                </c:pt>
                <c:pt idx="5754">
                  <c:v>9.2438871841101857</c:v>
                </c:pt>
                <c:pt idx="5755">
                  <c:v>9.2173410545774086</c:v>
                </c:pt>
                <c:pt idx="5756">
                  <c:v>9.1909396763436479</c:v>
                </c:pt>
                <c:pt idx="5757">
                  <c:v>9.1643431985329524</c:v>
                </c:pt>
                <c:pt idx="5758">
                  <c:v>9.1322713454985678</c:v>
                </c:pt>
                <c:pt idx="5759">
                  <c:v>9.1112949942105779</c:v>
                </c:pt>
                <c:pt idx="5760">
                  <c:v>9.0847488646778007</c:v>
                </c:pt>
                <c:pt idx="5761">
                  <c:v>9.0588320886190115</c:v>
                </c:pt>
                <c:pt idx="5762">
                  <c:v>9.0327705612612057</c:v>
                </c:pt>
                <c:pt idx="5763">
                  <c:v>9.0063188347495267</c:v>
                </c:pt>
                <c:pt idx="5764">
                  <c:v>8.9800622078147843</c:v>
                </c:pt>
                <c:pt idx="5765">
                  <c:v>8.9480407030583198</c:v>
                </c:pt>
                <c:pt idx="5766">
                  <c:v>8.922268678298547</c:v>
                </c:pt>
                <c:pt idx="5767">
                  <c:v>8.8959679966206249</c:v>
                </c:pt>
                <c:pt idx="5768">
                  <c:v>8.875620998806621</c:v>
                </c:pt>
                <c:pt idx="5769">
                  <c:v>8.849169272294942</c:v>
                </c:pt>
                <c:pt idx="5770">
                  <c:v>8.8216035901343055</c:v>
                </c:pt>
                <c:pt idx="5771">
                  <c:v>8.7955924110544181</c:v>
                </c:pt>
                <c:pt idx="5772">
                  <c:v>8.7643890658141359</c:v>
                </c:pt>
                <c:pt idx="5773">
                  <c:v>8.7384722897553466</c:v>
                </c:pt>
                <c:pt idx="5774">
                  <c:v>8.7119765085004879</c:v>
                </c:pt>
                <c:pt idx="5775">
                  <c:v>8.6855247819888088</c:v>
                </c:pt>
                <c:pt idx="5776">
                  <c:v>8.6589283041781133</c:v>
                </c:pt>
                <c:pt idx="5777">
                  <c:v>8.6328667768203058</c:v>
                </c:pt>
                <c:pt idx="5778">
                  <c:v>8.6063206472875287</c:v>
                </c:pt>
                <c:pt idx="5779">
                  <c:v>8.5849540968456655</c:v>
                </c:pt>
                <c:pt idx="5780">
                  <c:v>8.5545814981910482</c:v>
                </c:pt>
                <c:pt idx="5781">
                  <c:v>8.528759125153357</c:v>
                </c:pt>
                <c:pt idx="5782">
                  <c:v>8.5022633438984982</c:v>
                </c:pt>
                <c:pt idx="5783">
                  <c:v>8.4813813956316046</c:v>
                </c:pt>
                <c:pt idx="5784">
                  <c:v>8.4544010122017763</c:v>
                </c:pt>
                <c:pt idx="5785">
                  <c:v>8.4283835395871485</c:v>
                </c:pt>
                <c:pt idx="5786">
                  <c:v>8.397142433138427</c:v>
                </c:pt>
                <c:pt idx="5787">
                  <c:v>8.3716599109766889</c:v>
                </c:pt>
                <c:pt idx="5788">
                  <c:v>8.3513129131626851</c:v>
                </c:pt>
                <c:pt idx="5789">
                  <c:v>8.3259751422999635</c:v>
                </c:pt>
                <c:pt idx="5790">
                  <c:v>8.2996681670873009</c:v>
                </c:pt>
                <c:pt idx="5791">
                  <c:v>8.2736569880074136</c:v>
                </c:pt>
                <c:pt idx="5792">
                  <c:v>8.242894190198923</c:v>
                </c:pt>
                <c:pt idx="5793">
                  <c:v>8.2223520928079843</c:v>
                </c:pt>
                <c:pt idx="5794">
                  <c:v>8.1965360133050336</c:v>
                </c:pt>
                <c:pt idx="5795">
                  <c:v>8.1652382650436532</c:v>
                </c:pt>
                <c:pt idx="5796">
                  <c:v>8.1444570133325982</c:v>
                </c:pt>
                <c:pt idx="5797">
                  <c:v>8.1184458342527108</c:v>
                </c:pt>
                <c:pt idx="5798">
                  <c:v>8.0927682125140361</c:v>
                </c:pt>
                <c:pt idx="5799">
                  <c:v>8.0618606634065291</c:v>
                </c:pt>
                <c:pt idx="5800">
                  <c:v>8.0413689142935088</c:v>
                </c:pt>
                <c:pt idx="5801">
                  <c:v>8.0103669621649036</c:v>
                </c:pt>
                <c:pt idx="5802">
                  <c:v>7.9896801134749467</c:v>
                </c:pt>
                <c:pt idx="5803">
                  <c:v>7.9641975913132077</c:v>
                </c:pt>
                <c:pt idx="5804">
                  <c:v>7.9384255665534349</c:v>
                </c:pt>
                <c:pt idx="5805">
                  <c:v>7.912024188319676</c:v>
                </c:pt>
                <c:pt idx="5806">
                  <c:v>7.8812613905111855</c:v>
                </c:pt>
                <c:pt idx="5807">
                  <c:v>7.854910360555345</c:v>
                </c:pt>
                <c:pt idx="5808">
                  <c:v>7.8277348775485809</c:v>
                </c:pt>
                <c:pt idx="5809">
                  <c:v>7.8013272057800815</c:v>
                </c:pt>
                <c:pt idx="5810">
                  <c:v>7.7750705788453383</c:v>
                </c:pt>
                <c:pt idx="5811">
                  <c:v>7.7537103219382155</c:v>
                </c:pt>
                <c:pt idx="5812">
                  <c:v>7.7214937176048144</c:v>
                </c:pt>
                <c:pt idx="5813">
                  <c:v>7.7002782119967081</c:v>
                </c:pt>
                <c:pt idx="5814">
                  <c:v>7.6695657624661377</c:v>
                </c:pt>
                <c:pt idx="5815">
                  <c:v>7.6485390629002286</c:v>
                </c:pt>
                <c:pt idx="5816">
                  <c:v>7.6214076346366433</c:v>
                </c:pt>
                <c:pt idx="5817">
                  <c:v>7.5892917268590807</c:v>
                </c:pt>
                <c:pt idx="5818">
                  <c:v>7.563859552975261</c:v>
                </c:pt>
                <c:pt idx="5819">
                  <c:v>7.5373574781856636</c:v>
                </c:pt>
                <c:pt idx="5820">
                  <c:v>7.5167713260515452</c:v>
                </c:pt>
                <c:pt idx="5821">
                  <c:v>7.4907601469716578</c:v>
                </c:pt>
                <c:pt idx="5822">
                  <c:v>7.4645979230580135</c:v>
                </c:pt>
                <c:pt idx="5823">
                  <c:v>7.4331554234976167</c:v>
                </c:pt>
                <c:pt idx="5824">
                  <c:v>7.4067099905206781</c:v>
                </c:pt>
                <c:pt idx="5825">
                  <c:v>7.3809379657609053</c:v>
                </c:pt>
                <c:pt idx="5826">
                  <c:v>7.3603958683699657</c:v>
                </c:pt>
                <c:pt idx="5827">
                  <c:v>7.3296330705614743</c:v>
                </c:pt>
                <c:pt idx="5828">
                  <c:v>7.3034267919046503</c:v>
                </c:pt>
                <c:pt idx="5829">
                  <c:v>7.2826455401935961</c:v>
                </c:pt>
                <c:pt idx="5830">
                  <c:v>7.2570623214760195</c:v>
                </c:pt>
                <c:pt idx="5831">
                  <c:v>7.2311958936951486</c:v>
                </c:pt>
                <c:pt idx="5832">
                  <c:v>7.2003827476087396</c:v>
                </c:pt>
                <c:pt idx="5833">
                  <c:v>7.1740820659308184</c:v>
                </c:pt>
                <c:pt idx="5834">
                  <c:v>7.1471457372441698</c:v>
                </c:pt>
                <c:pt idx="5835">
                  <c:v>7.1211345581642824</c:v>
                </c:pt>
                <c:pt idx="5836">
                  <c:v>7.0943933290545695</c:v>
                </c:pt>
                <c:pt idx="5837">
                  <c:v>7.0685709560168783</c:v>
                </c:pt>
                <c:pt idx="5838">
                  <c:v>7.0430884338551394</c:v>
                </c:pt>
                <c:pt idx="5839">
                  <c:v>7.0229868838959906</c:v>
                </c:pt>
                <c:pt idx="5840">
                  <c:v>6.9972148591362178</c:v>
                </c:pt>
                <c:pt idx="5841">
                  <c:v>6.9669807182458756</c:v>
                </c:pt>
                <c:pt idx="5842">
                  <c:v>6.941888395238009</c:v>
                </c:pt>
                <c:pt idx="5843">
                  <c:v>6.922076347876895</c:v>
                </c:pt>
                <c:pt idx="5844">
                  <c:v>6.898192383539083</c:v>
                </c:pt>
                <c:pt idx="5845">
                  <c:v>6.8694183427083919</c:v>
                </c:pt>
                <c:pt idx="5846">
                  <c:v>6.8453392787936442</c:v>
                </c:pt>
                <c:pt idx="5847">
                  <c:v>6.8253824801335128</c:v>
                </c:pt>
                <c:pt idx="5848">
                  <c:v>6.801303416218766</c:v>
                </c:pt>
                <c:pt idx="5849">
                  <c:v>6.7717049223371513</c:v>
                </c:pt>
                <c:pt idx="5850">
                  <c:v>6.7479216545551779</c:v>
                </c:pt>
                <c:pt idx="5851">
                  <c:v>6.7282984132362591</c:v>
                </c:pt>
                <c:pt idx="5852">
                  <c:v>6.7031116872072944</c:v>
                </c:pt>
                <c:pt idx="5853">
                  <c:v>6.6778242646224921</c:v>
                </c:pt>
                <c:pt idx="5854">
                  <c:v>6.6471118150919208</c:v>
                </c:pt>
                <c:pt idx="5855">
                  <c:v>6.6208048398792592</c:v>
                </c:pt>
                <c:pt idx="5856">
                  <c:v>6.5999732398902857</c:v>
                </c:pt>
                <c:pt idx="5857">
                  <c:v>6.5742012151305129</c:v>
                </c:pt>
                <c:pt idx="5858">
                  <c:v>6.5481396877727063</c:v>
                </c:pt>
                <c:pt idx="5859">
                  <c:v>6.5228019169099847</c:v>
                </c:pt>
                <c:pt idx="5860">
                  <c:v>6.4908811087093579</c:v>
                </c:pt>
                <c:pt idx="5861">
                  <c:v>6.468935553071427</c:v>
                </c:pt>
                <c:pt idx="5862">
                  <c:v>6.4428236774357011</c:v>
                </c:pt>
                <c:pt idx="5863">
                  <c:v>6.4173915035518814</c:v>
                </c:pt>
                <c:pt idx="5864">
                  <c:v>6.3916635335352883</c:v>
                </c:pt>
                <c:pt idx="5865">
                  <c:v>6.365992205331354</c:v>
                </c:pt>
                <c:pt idx="5866">
                  <c:v>6.3406040861907131</c:v>
                </c:pt>
                <c:pt idx="5867">
                  <c:v>6.3150775092857954</c:v>
                </c:pt>
                <c:pt idx="5868">
                  <c:v>6.2843650597552232</c:v>
                </c:pt>
                <c:pt idx="5869">
                  <c:v>6.2580077362646431</c:v>
                </c:pt>
                <c:pt idx="5870">
                  <c:v>6.2316567063088018</c:v>
                </c:pt>
                <c:pt idx="5871">
                  <c:v>6.2115048080717337</c:v>
                </c:pt>
                <c:pt idx="5872">
                  <c:v>6.1863117885080294</c:v>
                </c:pt>
                <c:pt idx="5873">
                  <c:v>6.15453573160642</c:v>
                </c:pt>
                <c:pt idx="5874">
                  <c:v>6.1283231594148564</c:v>
                </c:pt>
                <c:pt idx="5875">
                  <c:v>6.1022616320570497</c:v>
                </c:pt>
                <c:pt idx="5876">
                  <c:v>6.0811405294700416</c:v>
                </c:pt>
                <c:pt idx="5877">
                  <c:v>6.0497483781875641</c:v>
                </c:pt>
                <c:pt idx="5878">
                  <c:v>6.0294517286514786</c:v>
                </c:pt>
                <c:pt idx="5879">
                  <c:v>6.0038244551907232</c:v>
                </c:pt>
                <c:pt idx="5880">
                  <c:v>5.9784866843280016</c:v>
                </c:pt>
                <c:pt idx="5881">
                  <c:v>5.9528153561240664</c:v>
                </c:pt>
                <c:pt idx="5882">
                  <c:v>5.921517607862687</c:v>
                </c:pt>
                <c:pt idx="5883">
                  <c:v>5.901460112646717</c:v>
                </c:pt>
                <c:pt idx="5884">
                  <c:v>5.8707980113940641</c:v>
                </c:pt>
                <c:pt idx="5885">
                  <c:v>5.8501615109820264</c:v>
                </c:pt>
                <c:pt idx="5886">
                  <c:v>5.8194994097293735</c:v>
                </c:pt>
                <c:pt idx="5887">
                  <c:v>5.7989069640605146</c:v>
                </c:pt>
                <c:pt idx="5888">
                  <c:v>5.7732356358565804</c:v>
                </c:pt>
                <c:pt idx="5889">
                  <c:v>5.7417931362961836</c:v>
                </c:pt>
                <c:pt idx="5890">
                  <c:v>5.7214461384821798</c:v>
                </c:pt>
                <c:pt idx="5891">
                  <c:v>5.6905385893746718</c:v>
                </c:pt>
                <c:pt idx="5892">
                  <c:v>5.6699020889626341</c:v>
                </c:pt>
                <c:pt idx="5893">
                  <c:v>5.6450048655317033</c:v>
                </c:pt>
                <c:pt idx="5894">
                  <c:v>5.6193272437930286</c:v>
                </c:pt>
                <c:pt idx="5895">
                  <c:v>5.5935048707553365</c:v>
                </c:pt>
                <c:pt idx="5896">
                  <c:v>5.5635665259977687</c:v>
                </c:pt>
                <c:pt idx="5897">
                  <c:v>5.5436097273376372</c:v>
                </c:pt>
                <c:pt idx="5898">
                  <c:v>5.518416707773933</c:v>
                </c:pt>
                <c:pt idx="5899">
                  <c:v>5.4935194843430031</c:v>
                </c:pt>
                <c:pt idx="5900">
                  <c:v>5.4684712160783153</c:v>
                </c:pt>
                <c:pt idx="5901">
                  <c:v>5.438633567876586</c:v>
                </c:pt>
                <c:pt idx="5902">
                  <c:v>5.4191110231135049</c:v>
                </c:pt>
                <c:pt idx="5903">
                  <c:v>5.3934334013748302</c:v>
                </c:pt>
                <c:pt idx="5904">
                  <c:v>5.3674662770381216</c:v>
                </c:pt>
                <c:pt idx="5905">
                  <c:v>5.3430536557821613</c:v>
                </c:pt>
                <c:pt idx="5906">
                  <c:v>5.3182004870944093</c:v>
                </c:pt>
                <c:pt idx="5907">
                  <c:v>5.2931081640865436</c:v>
                </c:pt>
                <c:pt idx="5908">
                  <c:v>5.2622006149790357</c:v>
                </c:pt>
                <c:pt idx="5909">
                  <c:v>5.2360887393433098</c:v>
                </c:pt>
                <c:pt idx="5910">
                  <c:v>5.2154522389312721</c:v>
                </c:pt>
                <c:pt idx="5911">
                  <c:v>5.1893907115734645</c:v>
                </c:pt>
                <c:pt idx="5912">
                  <c:v>5.1596915211360121</c:v>
                </c:pt>
                <c:pt idx="5913">
                  <c:v>5.1345047951070475</c:v>
                </c:pt>
                <c:pt idx="5914">
                  <c:v>5.1096516264192964</c:v>
                </c:pt>
                <c:pt idx="5915">
                  <c:v>5.0850439055863994</c:v>
                </c:pt>
                <c:pt idx="5916">
                  <c:v>5.059265587291887</c:v>
                </c:pt>
                <c:pt idx="5917">
                  <c:v>5.0337390103869692</c:v>
                </c:pt>
                <c:pt idx="5918">
                  <c:v>5.0086466873791027</c:v>
                </c:pt>
                <c:pt idx="5919">
                  <c:v>4.9837935186913507</c:v>
                </c:pt>
                <c:pt idx="5920">
                  <c:v>4.9585564443844667</c:v>
                </c:pt>
                <c:pt idx="5921">
                  <c:v>4.9339424300168302</c:v>
                </c:pt>
                <c:pt idx="5922">
                  <c:v>4.9079312509369428</c:v>
                </c:pt>
                <c:pt idx="5923">
                  <c:v>4.8831787788050294</c:v>
                </c:pt>
                <c:pt idx="5924">
                  <c:v>4.8581808588182609</c:v>
                </c:pt>
                <c:pt idx="5925">
                  <c:v>4.8330822422756547</c:v>
                </c:pt>
                <c:pt idx="5926">
                  <c:v>4.8080402675457075</c:v>
                </c:pt>
                <c:pt idx="5927">
                  <c:v>4.7833318501569728</c:v>
                </c:pt>
                <c:pt idx="5928">
                  <c:v>4.7575598253972</c:v>
                </c:pt>
                <c:pt idx="5929">
                  <c:v>4.7318381489153465</c:v>
                </c:pt>
                <c:pt idx="5930">
                  <c:v>4.7060157758776553</c:v>
                </c:pt>
                <c:pt idx="5931">
                  <c:v>4.680973801147708</c:v>
                </c:pt>
                <c:pt idx="5932">
                  <c:v>4.6561709807378753</c:v>
                </c:pt>
                <c:pt idx="5933">
                  <c:v>4.6304933589992006</c:v>
                </c:pt>
                <c:pt idx="5934">
                  <c:v>4.6052059364143982</c:v>
                </c:pt>
                <c:pt idx="5935">
                  <c:v>4.5799688621075152</c:v>
                </c:pt>
                <c:pt idx="5936">
                  <c:v>4.5547254942658917</c:v>
                </c:pt>
                <c:pt idx="5937">
                  <c:v>4.5290038177840382</c:v>
                </c:pt>
                <c:pt idx="5938">
                  <c:v>4.5039114947761716</c:v>
                </c:pt>
                <c:pt idx="5939">
                  <c:v>4.479448525242292</c:v>
                </c:pt>
                <c:pt idx="5940">
                  <c:v>4.4553191130496259</c:v>
                </c:pt>
                <c:pt idx="5941">
                  <c:v>4.4303211930628574</c:v>
                </c:pt>
                <c:pt idx="5942">
                  <c:v>4.4051344670338928</c:v>
                </c:pt>
                <c:pt idx="5943">
                  <c:v>4.38033164662406</c:v>
                </c:pt>
                <c:pt idx="5944">
                  <c:v>4.355572880957407</c:v>
                </c:pt>
                <c:pt idx="5945">
                  <c:v>4.3306253092485578</c:v>
                </c:pt>
                <c:pt idx="5946">
                  <c:v>4.3059672401377425</c:v>
                </c:pt>
                <c:pt idx="5947">
                  <c:v>4.2806294692750209</c:v>
                </c:pt>
                <c:pt idx="5948">
                  <c:v>4.256607047172932</c:v>
                </c:pt>
                <c:pt idx="5949">
                  <c:v>4.2321377841043128</c:v>
                </c:pt>
                <c:pt idx="5950">
                  <c:v>4.2078195658694506</c:v>
                </c:pt>
                <c:pt idx="5951">
                  <c:v>4.1828719941606014</c:v>
                </c:pt>
                <c:pt idx="5952">
                  <c:v>4.1578740741738329</c:v>
                </c:pt>
                <c:pt idx="5953">
                  <c:v>4.1326873481448683</c:v>
                </c:pt>
                <c:pt idx="5954">
                  <c:v>4.1082684333541684</c:v>
                </c:pt>
                <c:pt idx="5955">
                  <c:v>4.0832264586242202</c:v>
                </c:pt>
                <c:pt idx="5956">
                  <c:v>4.0589082403893579</c:v>
                </c:pt>
                <c:pt idx="5957">
                  <c:v>4.0353137786495807</c:v>
                </c:pt>
                <c:pt idx="5958">
                  <c:v>4.011140311713735</c:v>
                </c:pt>
                <c:pt idx="5959">
                  <c:v>3.9864822426029192</c:v>
                </c:pt>
                <c:pt idx="5960">
                  <c:v>3.9622143726459758</c:v>
                </c:pt>
                <c:pt idx="5961">
                  <c:v>3.9379905574322112</c:v>
                </c:pt>
                <c:pt idx="5962">
                  <c:v>3.9132380853002977</c:v>
                </c:pt>
                <c:pt idx="5963">
                  <c:v>3.8885800161894819</c:v>
                </c:pt>
                <c:pt idx="5964">
                  <c:v>3.8633869966257777</c:v>
                </c:pt>
                <c:pt idx="5965">
                  <c:v>3.8394086292668685</c:v>
                </c:pt>
                <c:pt idx="5966">
                  <c:v>3.8144107092800996</c:v>
                </c:pt>
                <c:pt idx="5967">
                  <c:v>3.7898029884472031</c:v>
                </c:pt>
                <c:pt idx="5968">
                  <c:v>3.7647043719045969</c:v>
                </c:pt>
                <c:pt idx="5969">
                  <c:v>3.7398071484736666</c:v>
                </c:pt>
                <c:pt idx="5970">
                  <c:v>3.7148092284868985</c:v>
                </c:pt>
                <c:pt idx="5971">
                  <c:v>3.6901008110981643</c:v>
                </c:pt>
                <c:pt idx="5972">
                  <c:v>3.6655434385431871</c:v>
                </c:pt>
                <c:pt idx="5973">
                  <c:v>3.6419993250813287</c:v>
                </c:pt>
                <c:pt idx="5974">
                  <c:v>3.6172468529494153</c:v>
                </c:pt>
                <c:pt idx="5975">
                  <c:v>3.5922929877058261</c:v>
                </c:pt>
                <c:pt idx="5976">
                  <c:v>3.5676349185950107</c:v>
                </c:pt>
                <c:pt idx="5977">
                  <c:v>3.5429768494841953</c:v>
                </c:pt>
                <c:pt idx="5978">
                  <c:v>3.5189040791041881</c:v>
                </c:pt>
                <c:pt idx="5979">
                  <c:v>3.4943404130144708</c:v>
                </c:pt>
                <c:pt idx="5980">
                  <c:v>3.468713139553715</c:v>
                </c:pt>
                <c:pt idx="5981">
                  <c:v>3.4444452695967716</c:v>
                </c:pt>
                <c:pt idx="5982">
                  <c:v>3.4202214543830074</c:v>
                </c:pt>
                <c:pt idx="5983">
                  <c:v>3.3958528878702263</c:v>
                </c:pt>
                <c:pt idx="5984">
                  <c:v>3.3726045705411423</c:v>
                </c:pt>
                <c:pt idx="5985">
                  <c:v>3.3483807553273781</c:v>
                </c:pt>
                <c:pt idx="5986">
                  <c:v>3.3241569401136135</c:v>
                </c:pt>
                <c:pt idx="5987">
                  <c:v>3.2998387218787513</c:v>
                </c:pt>
                <c:pt idx="5988">
                  <c:v>3.2758100062419233</c:v>
                </c:pt>
                <c:pt idx="5989">
                  <c:v>3.2520267384599499</c:v>
                </c:pt>
                <c:pt idx="5990">
                  <c:v>3.2285770280191897</c:v>
                </c:pt>
                <c:pt idx="5991">
                  <c:v>3.2047937602372163</c:v>
                </c:pt>
                <c:pt idx="5992">
                  <c:v>3.1816398459292299</c:v>
                </c:pt>
                <c:pt idx="5993">
                  <c:v>3.1573216276943676</c:v>
                </c:pt>
                <c:pt idx="5994">
                  <c:v>3.1327076133267315</c:v>
                </c:pt>
                <c:pt idx="5995">
                  <c:v>3.108099892493835</c:v>
                </c:pt>
                <c:pt idx="5996">
                  <c:v>3.0839767738359085</c:v>
                </c:pt>
                <c:pt idx="5997">
                  <c:v>3.0603319638182125</c:v>
                </c:pt>
                <c:pt idx="5998">
                  <c:v>3.035340337366184</c:v>
                </c:pt>
                <c:pt idx="5999">
                  <c:v>3.0115004277715522</c:v>
                </c:pt>
                <c:pt idx="6000">
                  <c:v>2.9874276573915446</c:v>
                </c:pt>
                <c:pt idx="6001">
                  <c:v>2.9629143395797461</c:v>
                </c:pt>
                <c:pt idx="6002">
                  <c:v>2.9385457730669646</c:v>
                </c:pt>
                <c:pt idx="6003">
                  <c:v>2.9156310130790937</c:v>
                </c:pt>
                <c:pt idx="6004">
                  <c:v>2.8920428448740561</c:v>
                </c:pt>
                <c:pt idx="6005">
                  <c:v>2.8685427861553769</c:v>
                </c:pt>
                <c:pt idx="6006">
                  <c:v>2.8454392201253098</c:v>
                </c:pt>
                <c:pt idx="6007">
                  <c:v>2.8222790122825834</c:v>
                </c:pt>
                <c:pt idx="6008">
                  <c:v>2.799609700149567</c:v>
                </c:pt>
                <c:pt idx="6009">
                  <c:v>2.776455785841581</c:v>
                </c:pt>
                <c:pt idx="6010">
                  <c:v>2.753685777152727</c:v>
                </c:pt>
                <c:pt idx="6011">
                  <c:v>2.7299969123918517</c:v>
                </c:pt>
                <c:pt idx="6012">
                  <c:v>2.7071325006819</c:v>
                </c:pt>
                <c:pt idx="6013">
                  <c:v>2.6833932876431055</c:v>
                </c:pt>
                <c:pt idx="6014">
                  <c:v>2.6599498707370852</c:v>
                </c:pt>
                <c:pt idx="6015">
                  <c:v>2.6364498120184061</c:v>
                </c:pt>
                <c:pt idx="6016">
                  <c:v>2.6131007981334839</c:v>
                </c:pt>
                <c:pt idx="6017">
                  <c:v>2.5894119333726087</c:v>
                </c:pt>
                <c:pt idx="6018">
                  <c:v>2.5654839142916184</c:v>
                </c:pt>
                <c:pt idx="6019">
                  <c:v>2.5416943529749054</c:v>
                </c:pt>
                <c:pt idx="6020">
                  <c:v>2.5186348416880175</c:v>
                </c:pt>
                <c:pt idx="6021">
                  <c:v>2.4957200817001466</c:v>
                </c:pt>
                <c:pt idx="6022">
                  <c:v>2.4731955208661476</c:v>
                </c:pt>
                <c:pt idx="6023">
                  <c:v>2.4502367061350974</c:v>
                </c:pt>
                <c:pt idx="6024">
                  <c:v>2.4267869956943371</c:v>
                </c:pt>
                <c:pt idx="6025">
                  <c:v>2.4032428822324792</c:v>
                </c:pt>
                <c:pt idx="6026">
                  <c:v>2.3793148631514889</c:v>
                </c:pt>
                <c:pt idx="6027">
                  <c:v>2.3559595557318267</c:v>
                </c:pt>
                <c:pt idx="6028">
                  <c:v>2.3336300944747639</c:v>
                </c:pt>
                <c:pt idx="6029">
                  <c:v>2.3105202349099567</c:v>
                </c:pt>
                <c:pt idx="6030">
                  <c:v>2.2868817184270007</c:v>
                </c:pt>
                <c:pt idx="6031">
                  <c:v>2.2642564610371636</c:v>
                </c:pt>
                <c:pt idx="6032">
                  <c:v>2.2403724966993521</c:v>
                </c:pt>
                <c:pt idx="6033">
                  <c:v>2.2169794280712511</c:v>
                </c:pt>
                <c:pt idx="6034">
                  <c:v>2.1945492702583502</c:v>
                </c:pt>
                <c:pt idx="6035">
                  <c:v>2.1722135154665474</c:v>
                </c:pt>
                <c:pt idx="6036">
                  <c:v>2.1498337059315653</c:v>
                </c:pt>
                <c:pt idx="6037">
                  <c:v>2.127019642499532</c:v>
                </c:pt>
                <c:pt idx="6038">
                  <c:v>2.103859434656806</c:v>
                </c:pt>
                <c:pt idx="6039">
                  <c:v>2.081574028142922</c:v>
                </c:pt>
                <c:pt idx="6040">
                  <c:v>2.0586655616897911</c:v>
                </c:pt>
                <c:pt idx="6041">
                  <c:v>2.036040304299954</c:v>
                </c:pt>
                <c:pt idx="6042">
                  <c:v>2.0132702956110999</c:v>
                </c:pt>
                <c:pt idx="6043">
                  <c:v>1.9903114808800499</c:v>
                </c:pt>
                <c:pt idx="6044">
                  <c:v>1.9677365717681317</c:v>
                </c:pt>
                <c:pt idx="6045">
                  <c:v>1.9450169113571965</c:v>
                </c:pt>
                <c:pt idx="6046">
                  <c:v>1.9224860569884574</c:v>
                </c:pt>
                <c:pt idx="6047">
                  <c:v>1.9007859492053814</c:v>
                </c:pt>
                <c:pt idx="6048">
                  <c:v>1.8780159405165271</c:v>
                </c:pt>
                <c:pt idx="6049">
                  <c:v>1.8554410314046093</c:v>
                </c:pt>
                <c:pt idx="6050">
                  <c:v>1.8333003761897422</c:v>
                </c:pt>
                <c:pt idx="6051">
                  <c:v>1.8112100692527942</c:v>
                </c:pt>
                <c:pt idx="6052">
                  <c:v>1.7892645136148633</c:v>
                </c:pt>
                <c:pt idx="6053">
                  <c:v>1.7669350523578002</c:v>
                </c:pt>
                <c:pt idx="6054">
                  <c:v>1.7439699440920102</c:v>
                </c:pt>
                <c:pt idx="6055">
                  <c:v>1.7221754332878361</c:v>
                </c:pt>
                <c:pt idx="6056">
                  <c:v>1.7005193802479392</c:v>
                </c:pt>
                <c:pt idx="6057">
                  <c:v>1.677120018085098</c:v>
                </c:pt>
                <c:pt idx="6058">
                  <c:v>1.6560492637760094</c:v>
                </c:pt>
                <c:pt idx="6059">
                  <c:v>1.6336631607062875</c:v>
                </c:pt>
                <c:pt idx="6060">
                  <c:v>1.6113840477271435</c:v>
                </c:pt>
                <c:pt idx="6061">
                  <c:v>1.5892433925122766</c:v>
                </c:pt>
                <c:pt idx="6062">
                  <c:v>1.5663789808023245</c:v>
                </c:pt>
                <c:pt idx="6063">
                  <c:v>1.5442886738653767</c:v>
                </c:pt>
                <c:pt idx="6064">
                  <c:v>1.5232619742994671</c:v>
                </c:pt>
                <c:pt idx="6065">
                  <c:v>1.5008318164865662</c:v>
                </c:pt>
                <c:pt idx="6066">
                  <c:v>1.4787415095496184</c:v>
                </c:pt>
                <c:pt idx="6067">
                  <c:v>1.4567015508905894</c:v>
                </c:pt>
                <c:pt idx="6068">
                  <c:v>1.4340762935007525</c:v>
                </c:pt>
                <c:pt idx="6069">
                  <c:v>1.4117908869868687</c:v>
                </c:pt>
                <c:pt idx="6070">
                  <c:v>1.3897509283278395</c:v>
                </c:pt>
                <c:pt idx="6071">
                  <c:v>1.3676606213908917</c:v>
                </c:pt>
                <c:pt idx="6072">
                  <c:v>1.3463003644837688</c:v>
                </c:pt>
                <c:pt idx="6073">
                  <c:v>1.324883465763987</c:v>
                </c:pt>
                <c:pt idx="6074">
                  <c:v>1.302409253207907</c:v>
                </c:pt>
                <c:pt idx="6075">
                  <c:v>1.280998648022865</c:v>
                </c:pt>
                <c:pt idx="6076">
                  <c:v>1.2587572962521603</c:v>
                </c:pt>
                <c:pt idx="6077">
                  <c:v>1.2370068401911654</c:v>
                </c:pt>
                <c:pt idx="6078">
                  <c:v>1.2157913345830595</c:v>
                </c:pt>
                <c:pt idx="6079">
                  <c:v>1.1937954306672096</c:v>
                </c:pt>
                <c:pt idx="6080">
                  <c:v>1.1720953228841335</c:v>
                </c:pt>
                <c:pt idx="6081">
                  <c:v>1.1500050159471857</c:v>
                </c:pt>
                <c:pt idx="6082">
                  <c:v>1.1282042116082718</c:v>
                </c:pt>
                <c:pt idx="6083">
                  <c:v>1.10630900424826</c:v>
                </c:pt>
                <c:pt idx="6084">
                  <c:v>1.0848480507852991</c:v>
                </c:pt>
                <c:pt idx="6085">
                  <c:v>1.0633870973223383</c:v>
                </c:pt>
                <c:pt idx="6086">
                  <c:v>1.0414415416844074</c:v>
                </c:pt>
                <c:pt idx="6087">
                  <c:v>1.0198861852003485</c:v>
                </c:pt>
                <c:pt idx="6088">
                  <c:v>0.9973112760884304</c:v>
                </c:pt>
                <c:pt idx="6089">
                  <c:v>0.97657407912055483</c:v>
                </c:pt>
                <c:pt idx="6090">
                  <c:v>0.95506907091441495</c:v>
                </c:pt>
                <c:pt idx="6091">
                  <c:v>0.93384727177156934</c:v>
                </c:pt>
                <c:pt idx="6092">
                  <c:v>0.91224156700959158</c:v>
                </c:pt>
                <c:pt idx="6093">
                  <c:v>0.89068621052553265</c:v>
                </c:pt>
                <c:pt idx="6094">
                  <c:v>0.86965951095962291</c:v>
                </c:pt>
                <c:pt idx="6095">
                  <c:v>0.84819855749666206</c:v>
                </c:pt>
                <c:pt idx="6096">
                  <c:v>0.82795225623849644</c:v>
                </c:pt>
                <c:pt idx="6097">
                  <c:v>0.80634655147651857</c:v>
                </c:pt>
                <c:pt idx="6098">
                  <c:v>0.78541425493170702</c:v>
                </c:pt>
                <c:pt idx="6099">
                  <c:v>0.76366379887071223</c:v>
                </c:pt>
                <c:pt idx="6100">
                  <c:v>0.74244829326260642</c:v>
                </c:pt>
                <c:pt idx="6101">
                  <c:v>0.72054679236785468</c:v>
                </c:pt>
                <c:pt idx="6102">
                  <c:v>0.69875228156368063</c:v>
                </c:pt>
                <c:pt idx="6103">
                  <c:v>0.67830458719383913</c:v>
                </c:pt>
                <c:pt idx="6104">
                  <c:v>0.65699467856463523</c:v>
                </c:pt>
                <c:pt idx="6105">
                  <c:v>0.63557777984485353</c:v>
                </c:pt>
                <c:pt idx="6106">
                  <c:v>0.61411682638189269</c:v>
                </c:pt>
                <c:pt idx="6107">
                  <c:v>0.59416002772176113</c:v>
                </c:pt>
                <c:pt idx="6108">
                  <c:v>0.57381302990775751</c:v>
                </c:pt>
                <c:pt idx="6109">
                  <c:v>0.55351638037167283</c:v>
                </c:pt>
                <c:pt idx="6110">
                  <c:v>0.53311903427975027</c:v>
                </c:pt>
                <c:pt idx="6111">
                  <c:v>0.51262728516672962</c:v>
                </c:pt>
                <c:pt idx="6112">
                  <c:v>0.49324949170266613</c:v>
                </c:pt>
                <c:pt idx="6113">
                  <c:v>0.4726129912906285</c:v>
                </c:pt>
                <c:pt idx="6114">
                  <c:v>0.45236669003246283</c:v>
                </c:pt>
                <c:pt idx="6115">
                  <c:v>0.43221479179539524</c:v>
                </c:pt>
                <c:pt idx="6116">
                  <c:v>0.41206289355832765</c:v>
                </c:pt>
                <c:pt idx="6117">
                  <c:v>0.39137604486837096</c:v>
                </c:pt>
                <c:pt idx="6118">
                  <c:v>0.37073954445633323</c:v>
                </c:pt>
                <c:pt idx="6119">
                  <c:v>0.35063170096244467</c:v>
                </c:pt>
                <c:pt idx="6120">
                  <c:v>0.33038539970427899</c:v>
                </c:pt>
                <c:pt idx="6121">
                  <c:v>0.31076215838536059</c:v>
                </c:pt>
                <c:pt idx="6122">
                  <c:v>0.29008160323014376</c:v>
                </c:pt>
                <c:pt idx="6123">
                  <c:v>0.26948915756128516</c:v>
                </c:pt>
                <c:pt idx="6124">
                  <c:v>0.24904775672618348</c:v>
                </c:pt>
                <c:pt idx="6125">
                  <c:v>0.22893991323229496</c:v>
                </c:pt>
                <c:pt idx="6126">
                  <c:v>0.20786915892320615</c:v>
                </c:pt>
                <c:pt idx="6127">
                  <c:v>0.18820186286110863</c:v>
                </c:pt>
                <c:pt idx="6128">
                  <c:v>0.16693600897508382</c:v>
                </c:pt>
                <c:pt idx="6129">
                  <c:v>0.14634356330622522</c:v>
                </c:pt>
                <c:pt idx="6130">
                  <c:v>0.12590216247112354</c:v>
                </c:pt>
                <c:pt idx="6131">
                  <c:v>0.10526566205908584</c:v>
                </c:pt>
                <c:pt idx="6132">
                  <c:v>8.5598365996988321E-2</c:v>
                </c:pt>
                <c:pt idx="6133">
                  <c:v>6.5251368182984701E-2</c:v>
                </c:pt>
                <c:pt idx="6134">
                  <c:v>4.4275016894993961E-2</c:v>
                </c:pt>
                <c:pt idx="6135">
                  <c:v>2.3783267781973302E-2</c:v>
                </c:pt>
                <c:pt idx="6136">
                  <c:v>4.3110712968117788E-3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11-413E-87E4-F9D085530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2601023"/>
        <c:axId val="2141229695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60 wt% TA Fiber</c:v>
                </c:tx>
                <c:spPr>
                  <a:ln w="1270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'[ta f''ber.xlsx]60%TAMONO.tgd'!$J$19:$J$6292</c15:sqref>
                        </c15:formulaRef>
                      </c:ext>
                    </c:extLst>
                    <c:numCache>
                      <c:formatCode>General</c:formatCode>
                      <c:ptCount val="6274"/>
                      <c:pt idx="0">
                        <c:v>64.343551635742202</c:v>
                      </c:pt>
                      <c:pt idx="1">
                        <c:v>64.313102722167997</c:v>
                      </c:pt>
                      <c:pt idx="2">
                        <c:v>64.2891845703125</c:v>
                      </c:pt>
                      <c:pt idx="3">
                        <c:v>64.267433166503906</c:v>
                      </c:pt>
                      <c:pt idx="4">
                        <c:v>64.251121520996094</c:v>
                      </c:pt>
                      <c:pt idx="5">
                        <c:v>64.230461120605497</c:v>
                      </c:pt>
                      <c:pt idx="6">
                        <c:v>64.208709716796903</c:v>
                      </c:pt>
                      <c:pt idx="7">
                        <c:v>64.184783935546903</c:v>
                      </c:pt>
                      <c:pt idx="8">
                        <c:v>64.167388916015597</c:v>
                      </c:pt>
                      <c:pt idx="9">
                        <c:v>64.146720886230497</c:v>
                      </c:pt>
                      <c:pt idx="10">
                        <c:v>64.129325866699205</c:v>
                      </c:pt>
                      <c:pt idx="11">
                        <c:v>64.119537353515597</c:v>
                      </c:pt>
                      <c:pt idx="12">
                        <c:v>64.103225708007798</c:v>
                      </c:pt>
                      <c:pt idx="13">
                        <c:v>64.085823059082003</c:v>
                      </c:pt>
                      <c:pt idx="14">
                        <c:v>64.068428039550795</c:v>
                      </c:pt>
                      <c:pt idx="15">
                        <c:v>64.048851013183594</c:v>
                      </c:pt>
                      <c:pt idx="16">
                        <c:v>64.032539367675795</c:v>
                      </c:pt>
                      <c:pt idx="17">
                        <c:v>64.016227722167997</c:v>
                      </c:pt>
                      <c:pt idx="18">
                        <c:v>63.9977416992188</c:v>
                      </c:pt>
                      <c:pt idx="19">
                        <c:v>63.981430053710902</c:v>
                      </c:pt>
                      <c:pt idx="20">
                        <c:v>63.965118408203097</c:v>
                      </c:pt>
                      <c:pt idx="21">
                        <c:v>63.945545196533203</c:v>
                      </c:pt>
                      <c:pt idx="22">
                        <c:v>63.928146362304702</c:v>
                      </c:pt>
                      <c:pt idx="23">
                        <c:v>63.908573150634801</c:v>
                      </c:pt>
                      <c:pt idx="24">
                        <c:v>63.882472991943402</c:v>
                      </c:pt>
                      <c:pt idx="25">
                        <c:v>63.858547210693402</c:v>
                      </c:pt>
                      <c:pt idx="26">
                        <c:v>63.834625244140597</c:v>
                      </c:pt>
                      <c:pt idx="27">
                        <c:v>63.818313598632798</c:v>
                      </c:pt>
                      <c:pt idx="28">
                        <c:v>63.794387817382798</c:v>
                      </c:pt>
                      <c:pt idx="29">
                        <c:v>63.772640228271499</c:v>
                      </c:pt>
                      <c:pt idx="30">
                        <c:v>63.753063201904297</c:v>
                      </c:pt>
                      <c:pt idx="31">
                        <c:v>63.734577178955099</c:v>
                      </c:pt>
                      <c:pt idx="32">
                        <c:v>63.709568023681598</c:v>
                      </c:pt>
                      <c:pt idx="33">
                        <c:v>63.6889038085938</c:v>
                      </c:pt>
                      <c:pt idx="34">
                        <c:v>63.672592163085902</c:v>
                      </c:pt>
                      <c:pt idx="35">
                        <c:v>63.655193328857401</c:v>
                      </c:pt>
                      <c:pt idx="36">
                        <c:v>63.637794494628899</c:v>
                      </c:pt>
                      <c:pt idx="37">
                        <c:v>63.612781524658203</c:v>
                      </c:pt>
                      <c:pt idx="38">
                        <c:v>63.593208312988303</c:v>
                      </c:pt>
                      <c:pt idx="39">
                        <c:v>63.572547912597699</c:v>
                      </c:pt>
                      <c:pt idx="40">
                        <c:v>63.557323455810497</c:v>
                      </c:pt>
                      <c:pt idx="41">
                        <c:v>63.539924621582003</c:v>
                      </c:pt>
                      <c:pt idx="42">
                        <c:v>63.524700164794901</c:v>
                      </c:pt>
                      <c:pt idx="43">
                        <c:v>63.504035949707003</c:v>
                      </c:pt>
                      <c:pt idx="44">
                        <c:v>63.481201171875</c:v>
                      </c:pt>
                      <c:pt idx="45">
                        <c:v>63.463802337646499</c:v>
                      </c:pt>
                      <c:pt idx="46">
                        <c:v>63.439876556396499</c:v>
                      </c:pt>
                      <c:pt idx="47">
                        <c:v>63.422477722167997</c:v>
                      </c:pt>
                      <c:pt idx="48">
                        <c:v>63.405078887939503</c:v>
                      </c:pt>
                      <c:pt idx="49">
                        <c:v>63.388767242431598</c:v>
                      </c:pt>
                      <c:pt idx="50">
                        <c:v>63.364841461181598</c:v>
                      </c:pt>
                      <c:pt idx="51">
                        <c:v>63.343093872070298</c:v>
                      </c:pt>
                      <c:pt idx="52">
                        <c:v>63.323520660400398</c:v>
                      </c:pt>
                      <c:pt idx="53">
                        <c:v>63.303947448730497</c:v>
                      </c:pt>
                      <c:pt idx="54">
                        <c:v>63.280021667480497</c:v>
                      </c:pt>
                      <c:pt idx="55">
                        <c:v>63.260448455810497</c:v>
                      </c:pt>
                      <c:pt idx="56">
                        <c:v>63.245223999023402</c:v>
                      </c:pt>
                      <c:pt idx="57">
                        <c:v>63.227825164794901</c:v>
                      </c:pt>
                      <c:pt idx="58">
                        <c:v>63.209335327148402</c:v>
                      </c:pt>
                      <c:pt idx="59">
                        <c:v>63.183238983154297</c:v>
                      </c:pt>
                      <c:pt idx="60">
                        <c:v>63.161487579345703</c:v>
                      </c:pt>
                      <c:pt idx="61">
                        <c:v>63.143001556396499</c:v>
                      </c:pt>
                      <c:pt idx="62">
                        <c:v>63.120166778564503</c:v>
                      </c:pt>
                      <c:pt idx="63">
                        <c:v>63.100589752197301</c:v>
                      </c:pt>
                      <c:pt idx="64">
                        <c:v>63.0831909179688</c:v>
                      </c:pt>
                      <c:pt idx="65">
                        <c:v>63.061443328857401</c:v>
                      </c:pt>
                      <c:pt idx="66">
                        <c:v>63.042957305908203</c:v>
                      </c:pt>
                      <c:pt idx="67">
                        <c:v>63.0179443359375</c:v>
                      </c:pt>
                      <c:pt idx="68">
                        <c:v>62.9961967468262</c:v>
                      </c:pt>
                      <c:pt idx="69">
                        <c:v>62.978797912597699</c:v>
                      </c:pt>
                      <c:pt idx="70">
                        <c:v>62.959220886230497</c:v>
                      </c:pt>
                      <c:pt idx="71">
                        <c:v>62.9407348632813</c:v>
                      </c:pt>
                      <c:pt idx="72">
                        <c:v>62.923336029052699</c:v>
                      </c:pt>
                      <c:pt idx="73">
                        <c:v>62.901588439941399</c:v>
                      </c:pt>
                      <c:pt idx="74">
                        <c:v>62.883098602294901</c:v>
                      </c:pt>
                      <c:pt idx="75">
                        <c:v>62.862438201904297</c:v>
                      </c:pt>
                      <c:pt idx="76">
                        <c:v>62.843952178955099</c:v>
                      </c:pt>
                      <c:pt idx="77">
                        <c:v>62.835250854492202</c:v>
                      </c:pt>
                      <c:pt idx="78">
                        <c:v>62.816764831542997</c:v>
                      </c:pt>
                      <c:pt idx="79">
                        <c:v>62.797191619872997</c:v>
                      </c:pt>
                      <c:pt idx="80">
                        <c:v>62.779792785644503</c:v>
                      </c:pt>
                      <c:pt idx="81">
                        <c:v>62.759128570556598</c:v>
                      </c:pt>
                      <c:pt idx="82">
                        <c:v>62.736293792724602</c:v>
                      </c:pt>
                      <c:pt idx="83">
                        <c:v>62.716720581054702</c:v>
                      </c:pt>
                      <c:pt idx="84">
                        <c:v>62.6971435546875</c:v>
                      </c:pt>
                      <c:pt idx="85">
                        <c:v>62.681919097900398</c:v>
                      </c:pt>
                      <c:pt idx="86">
                        <c:v>62.664520263671903</c:v>
                      </c:pt>
                      <c:pt idx="87">
                        <c:v>62.642772674560497</c:v>
                      </c:pt>
                      <c:pt idx="88">
                        <c:v>62.627548217773402</c:v>
                      </c:pt>
                      <c:pt idx="89">
                        <c:v>62.613410949707003</c:v>
                      </c:pt>
                      <c:pt idx="90">
                        <c:v>62.594924926757798</c:v>
                      </c:pt>
                      <c:pt idx="91">
                        <c:v>62.584049224853501</c:v>
                      </c:pt>
                      <c:pt idx="92">
                        <c:v>62.569911956787102</c:v>
                      </c:pt>
                      <c:pt idx="93">
                        <c:v>62.5546875</c:v>
                      </c:pt>
                      <c:pt idx="94">
                        <c:v>62.535114288330099</c:v>
                      </c:pt>
                      <c:pt idx="95">
                        <c:v>62.512275695800803</c:v>
                      </c:pt>
                      <c:pt idx="96">
                        <c:v>62.488353729247997</c:v>
                      </c:pt>
                      <c:pt idx="97">
                        <c:v>62.4655151367188</c:v>
                      </c:pt>
                      <c:pt idx="98">
                        <c:v>62.443767547607401</c:v>
                      </c:pt>
                      <c:pt idx="99">
                        <c:v>62.4241943359375</c:v>
                      </c:pt>
                      <c:pt idx="100">
                        <c:v>62.405708312988303</c:v>
                      </c:pt>
                      <c:pt idx="101">
                        <c:v>62.376346588134801</c:v>
                      </c:pt>
                      <c:pt idx="102">
                        <c:v>62.3589477539063</c:v>
                      </c:pt>
                      <c:pt idx="103">
                        <c:v>62.338283538818402</c:v>
                      </c:pt>
                      <c:pt idx="104">
                        <c:v>62.321971893310497</c:v>
                      </c:pt>
                      <c:pt idx="105">
                        <c:v>62.3034858703613</c:v>
                      </c:pt>
                      <c:pt idx="106">
                        <c:v>62.287174224853501</c:v>
                      </c:pt>
                      <c:pt idx="107">
                        <c:v>62.273036956787102</c:v>
                      </c:pt>
                      <c:pt idx="108">
                        <c:v>62.256725311279297</c:v>
                      </c:pt>
                      <c:pt idx="109">
                        <c:v>62.2360649108887</c:v>
                      </c:pt>
                      <c:pt idx="110">
                        <c:v>62.217575073242202</c:v>
                      </c:pt>
                      <c:pt idx="111">
                        <c:v>62.202350616455099</c:v>
                      </c:pt>
                      <c:pt idx="112">
                        <c:v>62.182777404785199</c:v>
                      </c:pt>
                      <c:pt idx="113">
                        <c:v>62.164291381835902</c:v>
                      </c:pt>
                      <c:pt idx="114">
                        <c:v>62.150154113769503</c:v>
                      </c:pt>
                      <c:pt idx="115">
                        <c:v>62.1371040344238</c:v>
                      </c:pt>
                      <c:pt idx="116">
                        <c:v>62.122966766357401</c:v>
                      </c:pt>
                      <c:pt idx="117">
                        <c:v>62.101219177246101</c:v>
                      </c:pt>
                      <c:pt idx="118">
                        <c:v>62.082733154296903</c:v>
                      </c:pt>
                      <c:pt idx="119">
                        <c:v>62.067508697509801</c:v>
                      </c:pt>
                      <c:pt idx="120">
                        <c:v>62.0501098632813</c:v>
                      </c:pt>
                      <c:pt idx="121">
                        <c:v>62.028358459472699</c:v>
                      </c:pt>
                      <c:pt idx="122">
                        <c:v>62.0066108703613</c:v>
                      </c:pt>
                      <c:pt idx="123">
                        <c:v>61.987037658691399</c:v>
                      </c:pt>
                      <c:pt idx="124">
                        <c:v>61.964199066162102</c:v>
                      </c:pt>
                      <c:pt idx="125">
                        <c:v>61.938098907470703</c:v>
                      </c:pt>
                      <c:pt idx="126">
                        <c:v>61.916351318359403</c:v>
                      </c:pt>
                      <c:pt idx="127">
                        <c:v>61.898952484130902</c:v>
                      </c:pt>
                      <c:pt idx="128">
                        <c:v>61.877201080322301</c:v>
                      </c:pt>
                      <c:pt idx="129">
                        <c:v>61.857627868652301</c:v>
                      </c:pt>
                      <c:pt idx="130">
                        <c:v>61.841316223144503</c:v>
                      </c:pt>
                      <c:pt idx="131">
                        <c:v>61.829353332519503</c:v>
                      </c:pt>
                      <c:pt idx="132">
                        <c:v>61.810867309570298</c:v>
                      </c:pt>
                      <c:pt idx="133">
                        <c:v>61.795642852783203</c:v>
                      </c:pt>
                      <c:pt idx="134">
                        <c:v>61.779331207275398</c:v>
                      </c:pt>
                      <c:pt idx="135">
                        <c:v>61.764106750488303</c:v>
                      </c:pt>
                      <c:pt idx="136">
                        <c:v>61.7488822937012</c:v>
                      </c:pt>
                      <c:pt idx="137">
                        <c:v>61.7293090820313</c:v>
                      </c:pt>
                      <c:pt idx="138">
                        <c:v>61.714084625244098</c:v>
                      </c:pt>
                      <c:pt idx="139">
                        <c:v>61.695598602294901</c:v>
                      </c:pt>
                      <c:pt idx="140">
                        <c:v>61.670585632324197</c:v>
                      </c:pt>
                      <c:pt idx="141">
                        <c:v>61.649925231933601</c:v>
                      </c:pt>
                      <c:pt idx="142">
                        <c:v>61.636875152587898</c:v>
                      </c:pt>
                      <c:pt idx="143">
                        <c:v>61.622737884521499</c:v>
                      </c:pt>
                      <c:pt idx="144">
                        <c:v>61.600990295410199</c:v>
                      </c:pt>
                      <c:pt idx="145">
                        <c:v>61.585765838622997</c:v>
                      </c:pt>
                      <c:pt idx="146">
                        <c:v>61.561840057372997</c:v>
                      </c:pt>
                      <c:pt idx="147">
                        <c:v>61.541179656982401</c:v>
                      </c:pt>
                      <c:pt idx="148">
                        <c:v>61.518341064453097</c:v>
                      </c:pt>
                      <c:pt idx="149">
                        <c:v>61.502029418945298</c:v>
                      </c:pt>
                      <c:pt idx="150">
                        <c:v>61.490070343017599</c:v>
                      </c:pt>
                      <c:pt idx="151">
                        <c:v>61.470493316650398</c:v>
                      </c:pt>
                      <c:pt idx="152">
                        <c:v>61.448745727539098</c:v>
                      </c:pt>
                      <c:pt idx="153">
                        <c:v>61.424819946289098</c:v>
                      </c:pt>
                      <c:pt idx="154">
                        <c:v>61.413948059082003</c:v>
                      </c:pt>
                      <c:pt idx="155">
                        <c:v>61.392196655273402</c:v>
                      </c:pt>
                      <c:pt idx="156">
                        <c:v>61.3769721984863</c:v>
                      </c:pt>
                      <c:pt idx="157">
                        <c:v>61.366100311279297</c:v>
                      </c:pt>
                      <c:pt idx="158">
                        <c:v>61.353050231933601</c:v>
                      </c:pt>
                      <c:pt idx="159">
                        <c:v>61.333473205566399</c:v>
                      </c:pt>
                      <c:pt idx="160">
                        <c:v>61.316074371337898</c:v>
                      </c:pt>
                      <c:pt idx="161">
                        <c:v>61.301937103271499</c:v>
                      </c:pt>
                      <c:pt idx="162">
                        <c:v>61.286712646484403</c:v>
                      </c:pt>
                      <c:pt idx="163">
                        <c:v>61.268226623535199</c:v>
                      </c:pt>
                      <c:pt idx="164">
                        <c:v>61.245391845703097</c:v>
                      </c:pt>
                      <c:pt idx="165">
                        <c:v>61.230167388916001</c:v>
                      </c:pt>
                      <c:pt idx="166">
                        <c:v>61.211681365966797</c:v>
                      </c:pt>
                      <c:pt idx="167">
                        <c:v>61.1888427734375</c:v>
                      </c:pt>
                      <c:pt idx="168">
                        <c:v>61.170356750488303</c:v>
                      </c:pt>
                      <c:pt idx="169">
                        <c:v>61.156219482421903</c:v>
                      </c:pt>
                      <c:pt idx="170">
                        <c:v>61.1355590820313</c:v>
                      </c:pt>
                      <c:pt idx="171">
                        <c:v>61.117069244384801</c:v>
                      </c:pt>
                      <c:pt idx="172">
                        <c:v>61.097496032714801</c:v>
                      </c:pt>
                      <c:pt idx="173">
                        <c:v>61.082271575927699</c:v>
                      </c:pt>
                      <c:pt idx="174">
                        <c:v>61.063785552978501</c:v>
                      </c:pt>
                      <c:pt idx="175">
                        <c:v>61.047473907470703</c:v>
                      </c:pt>
                      <c:pt idx="176">
                        <c:v>61.027900695800803</c:v>
                      </c:pt>
                      <c:pt idx="177">
                        <c:v>61.010501861572301</c:v>
                      </c:pt>
                      <c:pt idx="178">
                        <c:v>60.992012023925803</c:v>
                      </c:pt>
                      <c:pt idx="179">
                        <c:v>60.9691772460938</c:v>
                      </c:pt>
                      <c:pt idx="180">
                        <c:v>60.948516845703097</c:v>
                      </c:pt>
                      <c:pt idx="181">
                        <c:v>60.927852630615199</c:v>
                      </c:pt>
                      <c:pt idx="182">
                        <c:v>60.906105041503899</c:v>
                      </c:pt>
                      <c:pt idx="183">
                        <c:v>60.885440826416001</c:v>
                      </c:pt>
                      <c:pt idx="184">
                        <c:v>60.865867614746101</c:v>
                      </c:pt>
                      <c:pt idx="185">
                        <c:v>60.848468780517599</c:v>
                      </c:pt>
                      <c:pt idx="186">
                        <c:v>60.829982757568402</c:v>
                      </c:pt>
                      <c:pt idx="187">
                        <c:v>60.811496734619098</c:v>
                      </c:pt>
                      <c:pt idx="188">
                        <c:v>60.793010711669901</c:v>
                      </c:pt>
                      <c:pt idx="189">
                        <c:v>60.778873443603501</c:v>
                      </c:pt>
                      <c:pt idx="190">
                        <c:v>60.764736175537102</c:v>
                      </c:pt>
                      <c:pt idx="191">
                        <c:v>60.750598907470703</c:v>
                      </c:pt>
                      <c:pt idx="192">
                        <c:v>60.736461639404297</c:v>
                      </c:pt>
                      <c:pt idx="193">
                        <c:v>60.722324371337898</c:v>
                      </c:pt>
                      <c:pt idx="194">
                        <c:v>60.710361480712898</c:v>
                      </c:pt>
                      <c:pt idx="195">
                        <c:v>60.695137023925803</c:v>
                      </c:pt>
                      <c:pt idx="196">
                        <c:v>60.680999755859403</c:v>
                      </c:pt>
                      <c:pt idx="197">
                        <c:v>60.666862487792997</c:v>
                      </c:pt>
                      <c:pt idx="198">
                        <c:v>60.650550842285199</c:v>
                      </c:pt>
                      <c:pt idx="199">
                        <c:v>60.632064819335902</c:v>
                      </c:pt>
                      <c:pt idx="200">
                        <c:v>60.612491607666001</c:v>
                      </c:pt>
                      <c:pt idx="201">
                        <c:v>60.594005584716797</c:v>
                      </c:pt>
                      <c:pt idx="202">
                        <c:v>60.579868316650398</c:v>
                      </c:pt>
                      <c:pt idx="203">
                        <c:v>60.565731048583999</c:v>
                      </c:pt>
                      <c:pt idx="204">
                        <c:v>60.551593780517599</c:v>
                      </c:pt>
                      <c:pt idx="205">
                        <c:v>60.530933380127003</c:v>
                      </c:pt>
                      <c:pt idx="206">
                        <c:v>60.514621734619098</c:v>
                      </c:pt>
                      <c:pt idx="207">
                        <c:v>60.500484466552699</c:v>
                      </c:pt>
                      <c:pt idx="208">
                        <c:v>60.4863471984863</c:v>
                      </c:pt>
                      <c:pt idx="209">
                        <c:v>60.471122741699197</c:v>
                      </c:pt>
                      <c:pt idx="210">
                        <c:v>60.454811096191399</c:v>
                      </c:pt>
                      <c:pt idx="211">
                        <c:v>60.436325073242202</c:v>
                      </c:pt>
                      <c:pt idx="212">
                        <c:v>60.417835235595703</c:v>
                      </c:pt>
                      <c:pt idx="213">
                        <c:v>60.398262023925803</c:v>
                      </c:pt>
                      <c:pt idx="214">
                        <c:v>60.377601623535199</c:v>
                      </c:pt>
                      <c:pt idx="215">
                        <c:v>60.360202789306598</c:v>
                      </c:pt>
                      <c:pt idx="216">
                        <c:v>60.3438911437988</c:v>
                      </c:pt>
                      <c:pt idx="217">
                        <c:v>60.326488494872997</c:v>
                      </c:pt>
                      <c:pt idx="218">
                        <c:v>60.3080024719238</c:v>
                      </c:pt>
                      <c:pt idx="219">
                        <c:v>60.289516448974602</c:v>
                      </c:pt>
                      <c:pt idx="220">
                        <c:v>60.2742919921875</c:v>
                      </c:pt>
                      <c:pt idx="221">
                        <c:v>60.257980346679702</c:v>
                      </c:pt>
                      <c:pt idx="222">
                        <c:v>60.243843078613303</c:v>
                      </c:pt>
                      <c:pt idx="223">
                        <c:v>60.225357055664098</c:v>
                      </c:pt>
                      <c:pt idx="224">
                        <c:v>60.2090454101563</c:v>
                      </c:pt>
                      <c:pt idx="225">
                        <c:v>60.193820953369098</c:v>
                      </c:pt>
                      <c:pt idx="226">
                        <c:v>60.179683685302699</c:v>
                      </c:pt>
                      <c:pt idx="227">
                        <c:v>60.159023284912102</c:v>
                      </c:pt>
                      <c:pt idx="228">
                        <c:v>60.141624450683601</c:v>
                      </c:pt>
                      <c:pt idx="229">
                        <c:v>60.126399993896499</c:v>
                      </c:pt>
                      <c:pt idx="230">
                        <c:v>60.112262725830099</c:v>
                      </c:pt>
                      <c:pt idx="231">
                        <c:v>60.093772888183601</c:v>
                      </c:pt>
                      <c:pt idx="232">
                        <c:v>60.079639434814503</c:v>
                      </c:pt>
                      <c:pt idx="233">
                        <c:v>60.063323974609403</c:v>
                      </c:pt>
                      <c:pt idx="234">
                        <c:v>60.044837951660199</c:v>
                      </c:pt>
                      <c:pt idx="235">
                        <c:v>60.026351928710902</c:v>
                      </c:pt>
                      <c:pt idx="236">
                        <c:v>60.003517150878899</c:v>
                      </c:pt>
                      <c:pt idx="237">
                        <c:v>59.985027313232401</c:v>
                      </c:pt>
                      <c:pt idx="238">
                        <c:v>59.966541290283203</c:v>
                      </c:pt>
                      <c:pt idx="239">
                        <c:v>59.949142456054702</c:v>
                      </c:pt>
                      <c:pt idx="240">
                        <c:v>59.929569244384801</c:v>
                      </c:pt>
                      <c:pt idx="241">
                        <c:v>59.917606353759801</c:v>
                      </c:pt>
                      <c:pt idx="242">
                        <c:v>59.896945953369098</c:v>
                      </c:pt>
                      <c:pt idx="243">
                        <c:v>59.877368927002003</c:v>
                      </c:pt>
                      <c:pt idx="244">
                        <c:v>59.864322662353501</c:v>
                      </c:pt>
                      <c:pt idx="245">
                        <c:v>59.848011016845703</c:v>
                      </c:pt>
                      <c:pt idx="246">
                        <c:v>59.833873748779297</c:v>
                      </c:pt>
                      <c:pt idx="247">
                        <c:v>59.81103515625</c:v>
                      </c:pt>
                      <c:pt idx="248">
                        <c:v>59.796897888183601</c:v>
                      </c:pt>
                      <c:pt idx="249">
                        <c:v>59.782760620117202</c:v>
                      </c:pt>
                      <c:pt idx="250">
                        <c:v>59.7653617858887</c:v>
                      </c:pt>
                      <c:pt idx="251">
                        <c:v>59.746875762939503</c:v>
                      </c:pt>
                      <c:pt idx="252">
                        <c:v>59.727302551269503</c:v>
                      </c:pt>
                      <c:pt idx="253">
                        <c:v>59.7142524719238</c:v>
                      </c:pt>
                      <c:pt idx="254">
                        <c:v>59.693592071533203</c:v>
                      </c:pt>
                      <c:pt idx="255">
                        <c:v>59.683803558349602</c:v>
                      </c:pt>
                      <c:pt idx="256">
                        <c:v>59.669666290283203</c:v>
                      </c:pt>
                      <c:pt idx="257">
                        <c:v>59.653354644775398</c:v>
                      </c:pt>
                      <c:pt idx="258">
                        <c:v>59.639217376708999</c:v>
                      </c:pt>
                      <c:pt idx="259">
                        <c:v>59.626167297363303</c:v>
                      </c:pt>
                      <c:pt idx="260">
                        <c:v>59.608768463134801</c:v>
                      </c:pt>
                      <c:pt idx="261">
                        <c:v>59.592456817627003</c:v>
                      </c:pt>
                      <c:pt idx="262">
                        <c:v>59.573970794677699</c:v>
                      </c:pt>
                      <c:pt idx="263">
                        <c:v>59.554397583007798</c:v>
                      </c:pt>
                      <c:pt idx="264">
                        <c:v>59.536998748779297</c:v>
                      </c:pt>
                      <c:pt idx="265">
                        <c:v>59.518508911132798</c:v>
                      </c:pt>
                      <c:pt idx="266">
                        <c:v>59.497848510742202</c:v>
                      </c:pt>
                      <c:pt idx="267">
                        <c:v>59.481536865234403</c:v>
                      </c:pt>
                      <c:pt idx="268">
                        <c:v>59.467399597167997</c:v>
                      </c:pt>
                      <c:pt idx="269">
                        <c:v>59.446739196777301</c:v>
                      </c:pt>
                      <c:pt idx="270">
                        <c:v>59.426074981689503</c:v>
                      </c:pt>
                      <c:pt idx="271">
                        <c:v>59.413028717041001</c:v>
                      </c:pt>
                      <c:pt idx="272">
                        <c:v>59.394538879394503</c:v>
                      </c:pt>
                      <c:pt idx="273">
                        <c:v>59.378227233886697</c:v>
                      </c:pt>
                      <c:pt idx="274">
                        <c:v>59.361915588378899</c:v>
                      </c:pt>
                      <c:pt idx="275">
                        <c:v>59.3379936218262</c:v>
                      </c:pt>
                      <c:pt idx="276">
                        <c:v>59.324943542480497</c:v>
                      </c:pt>
                      <c:pt idx="277">
                        <c:v>59.3064575195313</c:v>
                      </c:pt>
                      <c:pt idx="278">
                        <c:v>59.293407440185497</c:v>
                      </c:pt>
                      <c:pt idx="279">
                        <c:v>59.278182983398402</c:v>
                      </c:pt>
                      <c:pt idx="280">
                        <c:v>59.265132904052699</c:v>
                      </c:pt>
                      <c:pt idx="281">
                        <c:v>59.247734069824197</c:v>
                      </c:pt>
                      <c:pt idx="282">
                        <c:v>59.237945556640597</c:v>
                      </c:pt>
                      <c:pt idx="283">
                        <c:v>59.21728515625</c:v>
                      </c:pt>
                      <c:pt idx="284">
                        <c:v>59.207496643066399</c:v>
                      </c:pt>
                      <c:pt idx="285">
                        <c:v>59.197711944580099</c:v>
                      </c:pt>
                      <c:pt idx="286">
                        <c:v>59.187923431396499</c:v>
                      </c:pt>
                      <c:pt idx="287">
                        <c:v>59.175960540771499</c:v>
                      </c:pt>
                      <c:pt idx="288">
                        <c:v>59.163997650146499</c:v>
                      </c:pt>
                      <c:pt idx="289">
                        <c:v>59.145511627197301</c:v>
                      </c:pt>
                      <c:pt idx="290">
                        <c:v>59.129199981689503</c:v>
                      </c:pt>
                      <c:pt idx="291">
                        <c:v>59.1161499023438</c:v>
                      </c:pt>
                      <c:pt idx="292">
                        <c:v>59.097663879394503</c:v>
                      </c:pt>
                      <c:pt idx="293">
                        <c:v>59.087879180908203</c:v>
                      </c:pt>
                      <c:pt idx="294">
                        <c:v>59.073741912841797</c:v>
                      </c:pt>
                      <c:pt idx="295">
                        <c:v>59.057430267333999</c:v>
                      </c:pt>
                      <c:pt idx="296">
                        <c:v>59.033504486083999</c:v>
                      </c:pt>
                      <c:pt idx="297">
                        <c:v>59.012844085693402</c:v>
                      </c:pt>
                      <c:pt idx="298">
                        <c:v>58.996532440185497</c:v>
                      </c:pt>
                      <c:pt idx="299">
                        <c:v>58.981307983398402</c:v>
                      </c:pt>
                      <c:pt idx="300">
                        <c:v>58.969345092773402</c:v>
                      </c:pt>
                      <c:pt idx="301">
                        <c:v>58.956295013427699</c:v>
                      </c:pt>
                      <c:pt idx="302">
                        <c:v>58.937808990478501</c:v>
                      </c:pt>
                      <c:pt idx="303">
                        <c:v>58.912796020507798</c:v>
                      </c:pt>
                      <c:pt idx="304">
                        <c:v>58.894309997558601</c:v>
                      </c:pt>
                      <c:pt idx="305">
                        <c:v>58.882347106933601</c:v>
                      </c:pt>
                      <c:pt idx="306">
                        <c:v>58.8627738952637</c:v>
                      </c:pt>
                      <c:pt idx="307">
                        <c:v>58.854072570800803</c:v>
                      </c:pt>
                      <c:pt idx="308">
                        <c:v>58.837760925292997</c:v>
                      </c:pt>
                      <c:pt idx="309">
                        <c:v>58.823623657226598</c:v>
                      </c:pt>
                      <c:pt idx="310">
                        <c:v>58.812751770019503</c:v>
                      </c:pt>
                      <c:pt idx="311">
                        <c:v>58.796440124511697</c:v>
                      </c:pt>
                      <c:pt idx="312">
                        <c:v>58.786651611328097</c:v>
                      </c:pt>
                      <c:pt idx="313">
                        <c:v>58.779041290283203</c:v>
                      </c:pt>
                      <c:pt idx="314">
                        <c:v>58.763816833496101</c:v>
                      </c:pt>
                      <c:pt idx="315">
                        <c:v>58.750766754150398</c:v>
                      </c:pt>
                      <c:pt idx="316">
                        <c:v>58.738803863525398</c:v>
                      </c:pt>
                      <c:pt idx="317">
                        <c:v>58.726840972900398</c:v>
                      </c:pt>
                      <c:pt idx="318">
                        <c:v>58.711616516113303</c:v>
                      </c:pt>
                      <c:pt idx="319">
                        <c:v>58.699653625488303</c:v>
                      </c:pt>
                      <c:pt idx="320">
                        <c:v>58.677906036377003</c:v>
                      </c:pt>
                      <c:pt idx="321">
                        <c:v>58.665943145752003</c:v>
                      </c:pt>
                      <c:pt idx="322">
                        <c:v>58.655071258544901</c:v>
                      </c:pt>
                      <c:pt idx="323">
                        <c:v>58.643108367919901</c:v>
                      </c:pt>
                      <c:pt idx="324">
                        <c:v>58.635494232177699</c:v>
                      </c:pt>
                      <c:pt idx="325">
                        <c:v>58.627883911132798</c:v>
                      </c:pt>
                      <c:pt idx="326">
                        <c:v>58.615921020507798</c:v>
                      </c:pt>
                      <c:pt idx="327">
                        <c:v>58.603958129882798</c:v>
                      </c:pt>
                      <c:pt idx="328">
                        <c:v>58.595260620117202</c:v>
                      </c:pt>
                      <c:pt idx="329">
                        <c:v>58.581123352050803</c:v>
                      </c:pt>
                      <c:pt idx="330">
                        <c:v>58.576774597167997</c:v>
                      </c:pt>
                      <c:pt idx="331">
                        <c:v>58.571334838867202</c:v>
                      </c:pt>
                      <c:pt idx="332">
                        <c:v>58.561550140380902</c:v>
                      </c:pt>
                      <c:pt idx="333">
                        <c:v>58.556110382080099</c:v>
                      </c:pt>
                      <c:pt idx="334">
                        <c:v>58.544147491455099</c:v>
                      </c:pt>
                      <c:pt idx="335">
                        <c:v>58.531101226806598</c:v>
                      </c:pt>
                      <c:pt idx="336">
                        <c:v>58.523487091064503</c:v>
                      </c:pt>
                      <c:pt idx="337">
                        <c:v>58.5147895812988</c:v>
                      </c:pt>
                      <c:pt idx="338">
                        <c:v>58.509349822997997</c:v>
                      </c:pt>
                      <c:pt idx="339">
                        <c:v>58.500652313232401</c:v>
                      </c:pt>
                      <c:pt idx="340">
                        <c:v>58.487602233886697</c:v>
                      </c:pt>
                      <c:pt idx="341">
                        <c:v>58.479988098144503</c:v>
                      </c:pt>
                      <c:pt idx="342">
                        <c:v>58.473464965820298</c:v>
                      </c:pt>
                      <c:pt idx="343">
                        <c:v>58.453891754150398</c:v>
                      </c:pt>
                      <c:pt idx="344">
                        <c:v>58.448451995849602</c:v>
                      </c:pt>
                      <c:pt idx="345">
                        <c:v>58.443016052246101</c:v>
                      </c:pt>
                      <c:pt idx="346">
                        <c:v>58.437580108642599</c:v>
                      </c:pt>
                      <c:pt idx="347">
                        <c:v>58.4234428405762</c:v>
                      </c:pt>
                      <c:pt idx="348">
                        <c:v>58.419090270996101</c:v>
                      </c:pt>
                      <c:pt idx="349">
                        <c:v>58.4114799499512</c:v>
                      </c:pt>
                      <c:pt idx="350">
                        <c:v>58.406044006347699</c:v>
                      </c:pt>
                      <c:pt idx="351">
                        <c:v>58.401691436767599</c:v>
                      </c:pt>
                      <c:pt idx="352">
                        <c:v>58.395168304443402</c:v>
                      </c:pt>
                      <c:pt idx="353">
                        <c:v>58.3875541687012</c:v>
                      </c:pt>
                      <c:pt idx="354">
                        <c:v>58.384292602539098</c:v>
                      </c:pt>
                      <c:pt idx="355">
                        <c:v>58.382118225097699</c:v>
                      </c:pt>
                      <c:pt idx="356">
                        <c:v>58.377769470214801</c:v>
                      </c:pt>
                      <c:pt idx="357">
                        <c:v>58.376682281494098</c:v>
                      </c:pt>
                      <c:pt idx="358">
                        <c:v>58.366893768310497</c:v>
                      </c:pt>
                      <c:pt idx="359">
                        <c:v>58.361457824707003</c:v>
                      </c:pt>
                      <c:pt idx="360">
                        <c:v>58.354930877685497</c:v>
                      </c:pt>
                      <c:pt idx="361">
                        <c:v>58.347320556640597</c:v>
                      </c:pt>
                      <c:pt idx="362">
                        <c:v>58.344058990478501</c:v>
                      </c:pt>
                      <c:pt idx="363">
                        <c:v>58.344058990478501</c:v>
                      </c:pt>
                      <c:pt idx="364">
                        <c:v>58.340793609619098</c:v>
                      </c:pt>
                      <c:pt idx="365">
                        <c:v>58.335357666015597</c:v>
                      </c:pt>
                      <c:pt idx="366">
                        <c:v>58.332096099853501</c:v>
                      </c:pt>
                      <c:pt idx="367">
                        <c:v>58.326656341552699</c:v>
                      </c:pt>
                      <c:pt idx="368">
                        <c:v>58.328834533691399</c:v>
                      </c:pt>
                      <c:pt idx="369">
                        <c:v>58.328834533691399</c:v>
                      </c:pt>
                      <c:pt idx="370">
                        <c:v>58.327747344970703</c:v>
                      </c:pt>
                      <c:pt idx="371">
                        <c:v>58.332096099853501</c:v>
                      </c:pt>
                      <c:pt idx="372">
                        <c:v>58.335357666015597</c:v>
                      </c:pt>
                      <c:pt idx="373">
                        <c:v>58.339706420898402</c:v>
                      </c:pt>
                      <c:pt idx="374">
                        <c:v>58.346233367919901</c:v>
                      </c:pt>
                      <c:pt idx="375">
                        <c:v>58.354930877685497</c:v>
                      </c:pt>
                      <c:pt idx="376">
                        <c:v>58.354930877685497</c:v>
                      </c:pt>
                      <c:pt idx="377">
                        <c:v>58.359283447265597</c:v>
                      </c:pt>
                      <c:pt idx="378">
                        <c:v>58.358192443847699</c:v>
                      </c:pt>
                      <c:pt idx="379">
                        <c:v>58.366893768310497</c:v>
                      </c:pt>
                      <c:pt idx="380">
                        <c:v>58.373416900634801</c:v>
                      </c:pt>
                      <c:pt idx="381">
                        <c:v>58.369068145752003</c:v>
                      </c:pt>
                      <c:pt idx="382">
                        <c:v>58.369068145752003</c:v>
                      </c:pt>
                      <c:pt idx="383">
                        <c:v>58.372329711914098</c:v>
                      </c:pt>
                      <c:pt idx="384">
                        <c:v>58.371242523193402</c:v>
                      </c:pt>
                      <c:pt idx="385">
                        <c:v>58.370155334472699</c:v>
                      </c:pt>
                      <c:pt idx="386">
                        <c:v>58.375595092773402</c:v>
                      </c:pt>
                      <c:pt idx="387">
                        <c:v>58.378856658935497</c:v>
                      </c:pt>
                      <c:pt idx="388">
                        <c:v>58.383205413818402</c:v>
                      </c:pt>
                      <c:pt idx="389">
                        <c:v>58.383205413818402</c:v>
                      </c:pt>
                      <c:pt idx="390">
                        <c:v>58.385379791259801</c:v>
                      </c:pt>
                      <c:pt idx="391">
                        <c:v>58.390819549560497</c:v>
                      </c:pt>
                      <c:pt idx="392">
                        <c:v>58.396255493164098</c:v>
                      </c:pt>
                      <c:pt idx="393">
                        <c:v>58.3995170593262</c:v>
                      </c:pt>
                      <c:pt idx="394">
                        <c:v>58.410392761230497</c:v>
                      </c:pt>
                      <c:pt idx="395">
                        <c:v>58.413654327392599</c:v>
                      </c:pt>
                      <c:pt idx="396">
                        <c:v>58.422355651855497</c:v>
                      </c:pt>
                      <c:pt idx="397">
                        <c:v>58.436492919921903</c:v>
                      </c:pt>
                      <c:pt idx="398">
                        <c:v>58.449539184570298</c:v>
                      </c:pt>
                      <c:pt idx="399">
                        <c:v>58.462589263916001</c:v>
                      </c:pt>
                      <c:pt idx="400">
                        <c:v>58.473464965820298</c:v>
                      </c:pt>
                      <c:pt idx="401">
                        <c:v>58.484340667724602</c:v>
                      </c:pt>
                      <c:pt idx="402">
                        <c:v>58.494125366210902</c:v>
                      </c:pt>
                      <c:pt idx="403">
                        <c:v>58.505001068115199</c:v>
                      </c:pt>
                      <c:pt idx="404">
                        <c:v>58.511524200439503</c:v>
                      </c:pt>
                      <c:pt idx="405">
                        <c:v>58.526748657226598</c:v>
                      </c:pt>
                      <c:pt idx="406">
                        <c:v>58.532188415527301</c:v>
                      </c:pt>
                      <c:pt idx="407">
                        <c:v>58.540885925292997</c:v>
                      </c:pt>
                      <c:pt idx="408">
                        <c:v>58.5463256835938</c:v>
                      </c:pt>
                      <c:pt idx="409">
                        <c:v>58.549587249755902</c:v>
                      </c:pt>
                      <c:pt idx="410">
                        <c:v>58.557197570800803</c:v>
                      </c:pt>
                      <c:pt idx="411">
                        <c:v>58.568073272705099</c:v>
                      </c:pt>
                      <c:pt idx="412">
                        <c:v>58.576774597167997</c:v>
                      </c:pt>
                      <c:pt idx="413">
                        <c:v>58.588733673095703</c:v>
                      </c:pt>
                      <c:pt idx="414">
                        <c:v>58.599609375</c:v>
                      </c:pt>
                      <c:pt idx="415">
                        <c:v>58.609397888183601</c:v>
                      </c:pt>
                      <c:pt idx="416">
                        <c:v>58.626796722412102</c:v>
                      </c:pt>
                      <c:pt idx="417">
                        <c:v>58.638759613037102</c:v>
                      </c:pt>
                      <c:pt idx="418">
                        <c:v>58.655071258544901</c:v>
                      </c:pt>
                      <c:pt idx="419">
                        <c:v>58.671382904052699</c:v>
                      </c:pt>
                      <c:pt idx="420">
                        <c:v>58.684432983398402</c:v>
                      </c:pt>
                      <c:pt idx="421">
                        <c:v>58.701831817627003</c:v>
                      </c:pt>
                      <c:pt idx="422">
                        <c:v>58.718143463134801</c:v>
                      </c:pt>
                      <c:pt idx="423">
                        <c:v>58.7322807312012</c:v>
                      </c:pt>
                      <c:pt idx="424">
                        <c:v>58.744239807128899</c:v>
                      </c:pt>
                      <c:pt idx="425">
                        <c:v>58.759464263916001</c:v>
                      </c:pt>
                      <c:pt idx="426">
                        <c:v>58.764904022216797</c:v>
                      </c:pt>
                      <c:pt idx="427">
                        <c:v>58.7779541015625</c:v>
                      </c:pt>
                      <c:pt idx="428">
                        <c:v>58.786651611328097</c:v>
                      </c:pt>
                      <c:pt idx="429">
                        <c:v>58.797527313232401</c:v>
                      </c:pt>
                      <c:pt idx="430">
                        <c:v>58.8116645812988</c:v>
                      </c:pt>
                      <c:pt idx="431">
                        <c:v>58.8192749023438</c:v>
                      </c:pt>
                      <c:pt idx="432">
                        <c:v>58.834499359130902</c:v>
                      </c:pt>
                      <c:pt idx="433">
                        <c:v>58.848636627197301</c:v>
                      </c:pt>
                      <c:pt idx="434">
                        <c:v>58.867122650146499</c:v>
                      </c:pt>
                      <c:pt idx="435">
                        <c:v>58.882347106933601</c:v>
                      </c:pt>
                      <c:pt idx="436">
                        <c:v>58.904098510742202</c:v>
                      </c:pt>
                      <c:pt idx="437">
                        <c:v>58.914970397949197</c:v>
                      </c:pt>
                      <c:pt idx="438">
                        <c:v>58.933460235595703</c:v>
                      </c:pt>
                      <c:pt idx="439">
                        <c:v>58.9541206359863</c:v>
                      </c:pt>
                      <c:pt idx="440">
                        <c:v>58.975868225097699</c:v>
                      </c:pt>
                      <c:pt idx="441">
                        <c:v>58.994358062744098</c:v>
                      </c:pt>
                      <c:pt idx="442">
                        <c:v>59.011756896972699</c:v>
                      </c:pt>
                      <c:pt idx="443">
                        <c:v>59.0291557312012</c:v>
                      </c:pt>
                      <c:pt idx="444">
                        <c:v>59.044380187988303</c:v>
                      </c:pt>
                      <c:pt idx="445">
                        <c:v>59.060691833496101</c:v>
                      </c:pt>
                      <c:pt idx="446">
                        <c:v>59.075916290283203</c:v>
                      </c:pt>
                      <c:pt idx="447">
                        <c:v>59.102012634277301</c:v>
                      </c:pt>
                      <c:pt idx="448">
                        <c:v>59.123764038085902</c:v>
                      </c:pt>
                      <c:pt idx="449">
                        <c:v>59.1476860046387</c:v>
                      </c:pt>
                      <c:pt idx="450">
                        <c:v>59.162910461425803</c:v>
                      </c:pt>
                      <c:pt idx="451">
                        <c:v>59.186836242675803</c:v>
                      </c:pt>
                      <c:pt idx="452">
                        <c:v>59.209671020507798</c:v>
                      </c:pt>
                      <c:pt idx="453">
                        <c:v>59.234683990478501</c:v>
                      </c:pt>
                      <c:pt idx="454">
                        <c:v>59.260784149169901</c:v>
                      </c:pt>
                      <c:pt idx="455">
                        <c:v>59.290145874023402</c:v>
                      </c:pt>
                      <c:pt idx="456">
                        <c:v>59.312980651855497</c:v>
                      </c:pt>
                      <c:pt idx="457">
                        <c:v>59.335819244384801</c:v>
                      </c:pt>
                      <c:pt idx="458">
                        <c:v>59.360828399658203</c:v>
                      </c:pt>
                      <c:pt idx="459">
                        <c:v>59.384754180908203</c:v>
                      </c:pt>
                      <c:pt idx="460">
                        <c:v>59.410850524902301</c:v>
                      </c:pt>
                      <c:pt idx="461">
                        <c:v>59.434776306152301</c:v>
                      </c:pt>
                      <c:pt idx="462">
                        <c:v>59.455436706542997</c:v>
                      </c:pt>
                      <c:pt idx="463">
                        <c:v>59.478275299072301</c:v>
                      </c:pt>
                      <c:pt idx="464">
                        <c:v>59.503284454345703</c:v>
                      </c:pt>
                      <c:pt idx="465">
                        <c:v>59.522861480712898</c:v>
                      </c:pt>
                      <c:pt idx="466">
                        <c:v>59.552219390869098</c:v>
                      </c:pt>
                      <c:pt idx="467">
                        <c:v>59.577232360839801</c:v>
                      </c:pt>
                      <c:pt idx="468">
                        <c:v>59.604419708252003</c:v>
                      </c:pt>
                      <c:pt idx="469">
                        <c:v>59.626167297363303</c:v>
                      </c:pt>
                      <c:pt idx="470">
                        <c:v>59.650093078613303</c:v>
                      </c:pt>
                      <c:pt idx="471">
                        <c:v>59.6805419921875</c:v>
                      </c:pt>
                      <c:pt idx="472">
                        <c:v>59.712078094482401</c:v>
                      </c:pt>
                      <c:pt idx="473">
                        <c:v>59.741439819335902</c:v>
                      </c:pt>
                      <c:pt idx="474">
                        <c:v>59.766448974609403</c:v>
                      </c:pt>
                      <c:pt idx="475">
                        <c:v>59.794723510742202</c:v>
                      </c:pt>
                      <c:pt idx="476">
                        <c:v>59.818649291992202</c:v>
                      </c:pt>
                      <c:pt idx="477">
                        <c:v>59.846923828125</c:v>
                      </c:pt>
                      <c:pt idx="478">
                        <c:v>59.871932983398402</c:v>
                      </c:pt>
                      <c:pt idx="479">
                        <c:v>59.901294708252003</c:v>
                      </c:pt>
                      <c:pt idx="480">
                        <c:v>59.938266754150398</c:v>
                      </c:pt>
                      <c:pt idx="481">
                        <c:v>59.967628479003899</c:v>
                      </c:pt>
                      <c:pt idx="482">
                        <c:v>59.991554260253899</c:v>
                      </c:pt>
                      <c:pt idx="483">
                        <c:v>60.020915985107401</c:v>
                      </c:pt>
                      <c:pt idx="484">
                        <c:v>60.053539276122997</c:v>
                      </c:pt>
                      <c:pt idx="485">
                        <c:v>60.083988189697301</c:v>
                      </c:pt>
                      <c:pt idx="486">
                        <c:v>60.114437103271499</c:v>
                      </c:pt>
                      <c:pt idx="487">
                        <c:v>60.147060394287102</c:v>
                      </c:pt>
                      <c:pt idx="488">
                        <c:v>60.184032440185497</c:v>
                      </c:pt>
                      <c:pt idx="489">
                        <c:v>60.2166557312012</c:v>
                      </c:pt>
                      <c:pt idx="490">
                        <c:v>60.242755889892599</c:v>
                      </c:pt>
                      <c:pt idx="491">
                        <c:v>60.269943237304702</c:v>
                      </c:pt>
                      <c:pt idx="492">
                        <c:v>60.301479339599602</c:v>
                      </c:pt>
                      <c:pt idx="493">
                        <c:v>60.330841064453097</c:v>
                      </c:pt>
                      <c:pt idx="494">
                        <c:v>60.359115600585902</c:v>
                      </c:pt>
                      <c:pt idx="495">
                        <c:v>60.390651702880902</c:v>
                      </c:pt>
                      <c:pt idx="496">
                        <c:v>60.423274993896499</c:v>
                      </c:pt>
                      <c:pt idx="497">
                        <c:v>60.456985473632798</c:v>
                      </c:pt>
                      <c:pt idx="498">
                        <c:v>60.484172821044901</c:v>
                      </c:pt>
                      <c:pt idx="499">
                        <c:v>60.515708923339801</c:v>
                      </c:pt>
                      <c:pt idx="500">
                        <c:v>60.547245025634801</c:v>
                      </c:pt>
                      <c:pt idx="501">
                        <c:v>60.5831298828125</c:v>
                      </c:pt>
                      <c:pt idx="502">
                        <c:v>60.621189117431598</c:v>
                      </c:pt>
                      <c:pt idx="503">
                        <c:v>60.652725219726598</c:v>
                      </c:pt>
                      <c:pt idx="504">
                        <c:v>60.690788269042997</c:v>
                      </c:pt>
                      <c:pt idx="505">
                        <c:v>60.727760314941399</c:v>
                      </c:pt>
                      <c:pt idx="506">
                        <c:v>60.765823364257798</c:v>
                      </c:pt>
                      <c:pt idx="507">
                        <c:v>60.801708221435497</c:v>
                      </c:pt>
                      <c:pt idx="508">
                        <c:v>60.837593078613303</c:v>
                      </c:pt>
                      <c:pt idx="509">
                        <c:v>60.874568939208999</c:v>
                      </c:pt>
                      <c:pt idx="510">
                        <c:v>60.9137153625488</c:v>
                      </c:pt>
                      <c:pt idx="511">
                        <c:v>60.946338653564503</c:v>
                      </c:pt>
                      <c:pt idx="512">
                        <c:v>60.982227325439503</c:v>
                      </c:pt>
                      <c:pt idx="513">
                        <c:v>61.024635314941399</c:v>
                      </c:pt>
                      <c:pt idx="514">
                        <c:v>61.060523986816399</c:v>
                      </c:pt>
                      <c:pt idx="515">
                        <c:v>61.098583221435497</c:v>
                      </c:pt>
                      <c:pt idx="516">
                        <c:v>61.1355590820313</c:v>
                      </c:pt>
                      <c:pt idx="517">
                        <c:v>61.171443939208999</c:v>
                      </c:pt>
                      <c:pt idx="518">
                        <c:v>61.2105903625488</c:v>
                      </c:pt>
                      <c:pt idx="519">
                        <c:v>61.247566223144503</c:v>
                      </c:pt>
                      <c:pt idx="520">
                        <c:v>61.281276702880902</c:v>
                      </c:pt>
                      <c:pt idx="521">
                        <c:v>61.323688507080099</c:v>
                      </c:pt>
                      <c:pt idx="522">
                        <c:v>61.361747741699197</c:v>
                      </c:pt>
                      <c:pt idx="523">
                        <c:v>61.3965454101563</c:v>
                      </c:pt>
                      <c:pt idx="524">
                        <c:v>61.4324340820313</c:v>
                      </c:pt>
                      <c:pt idx="525">
                        <c:v>61.470493316650398</c:v>
                      </c:pt>
                      <c:pt idx="526">
                        <c:v>61.508556365966797</c:v>
                      </c:pt>
                      <c:pt idx="527">
                        <c:v>61.544441223144503</c:v>
                      </c:pt>
                      <c:pt idx="528">
                        <c:v>61.584678649902301</c:v>
                      </c:pt>
                      <c:pt idx="529">
                        <c:v>61.623825073242202</c:v>
                      </c:pt>
                      <c:pt idx="530">
                        <c:v>61.669498443603501</c:v>
                      </c:pt>
                      <c:pt idx="531">
                        <c:v>61.702121734619098</c:v>
                      </c:pt>
                      <c:pt idx="532">
                        <c:v>61.7369194030762</c:v>
                      </c:pt>
                      <c:pt idx="533">
                        <c:v>61.779331207275398</c:v>
                      </c:pt>
                      <c:pt idx="534">
                        <c:v>61.826091766357401</c:v>
                      </c:pt>
                      <c:pt idx="535">
                        <c:v>61.863067626953097</c:v>
                      </c:pt>
                      <c:pt idx="536">
                        <c:v>61.904388427734403</c:v>
                      </c:pt>
                      <c:pt idx="537">
                        <c:v>61.944625854492202</c:v>
                      </c:pt>
                      <c:pt idx="538">
                        <c:v>61.988124847412102</c:v>
                      </c:pt>
                      <c:pt idx="539">
                        <c:v>62.032711029052699</c:v>
                      </c:pt>
                      <c:pt idx="540">
                        <c:v>62.068595886230497</c:v>
                      </c:pt>
                      <c:pt idx="541">
                        <c:v>62.1153564453125</c:v>
                      </c:pt>
                      <c:pt idx="542">
                        <c:v>62.1610298156738</c:v>
                      </c:pt>
                      <c:pt idx="543">
                        <c:v>62.201263427734403</c:v>
                      </c:pt>
                      <c:pt idx="544">
                        <c:v>62.2360649108887</c:v>
                      </c:pt>
                      <c:pt idx="545">
                        <c:v>62.275211334228501</c:v>
                      </c:pt>
                      <c:pt idx="546">
                        <c:v>62.313274383544901</c:v>
                      </c:pt>
                      <c:pt idx="547">
                        <c:v>62.355682373046903</c:v>
                      </c:pt>
                      <c:pt idx="548">
                        <c:v>62.393745422363303</c:v>
                      </c:pt>
                      <c:pt idx="549">
                        <c:v>62.431804656982401</c:v>
                      </c:pt>
                      <c:pt idx="550">
                        <c:v>62.474216461181598</c:v>
                      </c:pt>
                      <c:pt idx="551">
                        <c:v>62.515541076660199</c:v>
                      </c:pt>
                      <c:pt idx="552">
                        <c:v>62.5546875</c:v>
                      </c:pt>
                      <c:pt idx="553">
                        <c:v>62.592750549316399</c:v>
                      </c:pt>
                      <c:pt idx="554">
                        <c:v>62.635158538818402</c:v>
                      </c:pt>
                      <c:pt idx="555">
                        <c:v>62.683006286621101</c:v>
                      </c:pt>
                      <c:pt idx="556">
                        <c:v>62.725418090820298</c:v>
                      </c:pt>
                      <c:pt idx="557">
                        <c:v>62.767829895019503</c:v>
                      </c:pt>
                      <c:pt idx="558">
                        <c:v>62.812416076660199</c:v>
                      </c:pt>
                      <c:pt idx="559">
                        <c:v>62.858089447021499</c:v>
                      </c:pt>
                      <c:pt idx="560">
                        <c:v>62.903762817382798</c:v>
                      </c:pt>
                      <c:pt idx="561">
                        <c:v>62.951610565185497</c:v>
                      </c:pt>
                      <c:pt idx="562">
                        <c:v>63.003807067871101</c:v>
                      </c:pt>
                      <c:pt idx="563">
                        <c:v>63.052742004394503</c:v>
                      </c:pt>
                      <c:pt idx="564">
                        <c:v>63.103855133056598</c:v>
                      </c:pt>
                      <c:pt idx="565">
                        <c:v>63.146263122558601</c:v>
                      </c:pt>
                      <c:pt idx="566">
                        <c:v>63.200637817382798</c:v>
                      </c:pt>
                      <c:pt idx="567">
                        <c:v>63.251747131347699</c:v>
                      </c:pt>
                      <c:pt idx="568">
                        <c:v>63.295246124267599</c:v>
                      </c:pt>
                      <c:pt idx="569">
                        <c:v>63.337657928466797</c:v>
                      </c:pt>
                      <c:pt idx="570">
                        <c:v>63.382244110107401</c:v>
                      </c:pt>
                      <c:pt idx="571">
                        <c:v>63.4235649108887</c:v>
                      </c:pt>
                      <c:pt idx="572">
                        <c:v>63.467063903808601</c:v>
                      </c:pt>
                      <c:pt idx="573">
                        <c:v>63.513824462890597</c:v>
                      </c:pt>
                      <c:pt idx="574">
                        <c:v>63.5584106445313</c:v>
                      </c:pt>
                      <c:pt idx="575">
                        <c:v>63.606258392333999</c:v>
                      </c:pt>
                      <c:pt idx="576">
                        <c:v>63.650844573974602</c:v>
                      </c:pt>
                      <c:pt idx="577">
                        <c:v>63.692169189453097</c:v>
                      </c:pt>
                      <c:pt idx="578">
                        <c:v>63.742191314697301</c:v>
                      </c:pt>
                      <c:pt idx="579">
                        <c:v>63.787864685058601</c:v>
                      </c:pt>
                      <c:pt idx="580">
                        <c:v>63.840061187744098</c:v>
                      </c:pt>
                      <c:pt idx="581">
                        <c:v>63.894435882568402</c:v>
                      </c:pt>
                      <c:pt idx="582">
                        <c:v>63.943370819091797</c:v>
                      </c:pt>
                      <c:pt idx="583">
                        <c:v>63.993392944335902</c:v>
                      </c:pt>
                      <c:pt idx="584">
                        <c:v>64.043418884277301</c:v>
                      </c:pt>
                      <c:pt idx="585">
                        <c:v>64.092353820800795</c:v>
                      </c:pt>
                      <c:pt idx="586">
                        <c:v>64.136940002441406</c:v>
                      </c:pt>
                      <c:pt idx="587">
                        <c:v>64.185874938964801</c:v>
                      </c:pt>
                      <c:pt idx="588">
                        <c:v>64.233718872070298</c:v>
                      </c:pt>
                      <c:pt idx="589">
                        <c:v>64.285919189453097</c:v>
                      </c:pt>
                      <c:pt idx="590">
                        <c:v>64.333763122558594</c:v>
                      </c:pt>
                      <c:pt idx="591">
                        <c:v>64.381614685058594</c:v>
                      </c:pt>
                      <c:pt idx="592">
                        <c:v>64.429466247558594</c:v>
                      </c:pt>
                      <c:pt idx="593">
                        <c:v>64.480575561523395</c:v>
                      </c:pt>
                      <c:pt idx="594">
                        <c:v>64.5262451171875</c:v>
                      </c:pt>
                      <c:pt idx="595">
                        <c:v>64.575180053710895</c:v>
                      </c:pt>
                      <c:pt idx="596">
                        <c:v>64.629554748535199</c:v>
                      </c:pt>
                      <c:pt idx="597">
                        <c:v>64.681755065917997</c:v>
                      </c:pt>
                      <c:pt idx="598">
                        <c:v>64.736122131347699</c:v>
                      </c:pt>
                      <c:pt idx="599">
                        <c:v>64.792671203613295</c:v>
                      </c:pt>
                      <c:pt idx="600">
                        <c:v>64.842697143554702</c:v>
                      </c:pt>
                      <c:pt idx="601">
                        <c:v>64.893806457519503</c:v>
                      </c:pt>
                      <c:pt idx="602">
                        <c:v>64.944915771484403</c:v>
                      </c:pt>
                      <c:pt idx="603">
                        <c:v>64.992767333984403</c:v>
                      </c:pt>
                      <c:pt idx="604">
                        <c:v>65.050399780273395</c:v>
                      </c:pt>
                      <c:pt idx="605">
                        <c:v>65.103683471679702</c:v>
                      </c:pt>
                      <c:pt idx="606">
                        <c:v>65.1558837890625</c:v>
                      </c:pt>
                      <c:pt idx="607">
                        <c:v>65.213516235351605</c:v>
                      </c:pt>
                      <c:pt idx="608">
                        <c:v>65.261367797851605</c:v>
                      </c:pt>
                      <c:pt idx="609">
                        <c:v>65.309211730957003</c:v>
                      </c:pt>
                      <c:pt idx="610">
                        <c:v>65.364677429199205</c:v>
                      </c:pt>
                      <c:pt idx="611">
                        <c:v>65.419044494628906</c:v>
                      </c:pt>
                      <c:pt idx="612">
                        <c:v>65.475593566894503</c:v>
                      </c:pt>
                      <c:pt idx="613">
                        <c:v>65.529968261718807</c:v>
                      </c:pt>
                      <c:pt idx="614">
                        <c:v>65.583251953125</c:v>
                      </c:pt>
                      <c:pt idx="615">
                        <c:v>65.64306640625</c:v>
                      </c:pt>
                      <c:pt idx="616">
                        <c:v>65.700698852539105</c:v>
                      </c:pt>
                      <c:pt idx="617">
                        <c:v>65.753982543945298</c:v>
                      </c:pt>
                      <c:pt idx="618">
                        <c:v>65.811622619628906</c:v>
                      </c:pt>
                      <c:pt idx="619">
                        <c:v>65.870346069335895</c:v>
                      </c:pt>
                      <c:pt idx="620">
                        <c:v>65.923629760742202</c:v>
                      </c:pt>
                      <c:pt idx="621">
                        <c:v>65.979087829589801</c:v>
                      </c:pt>
                      <c:pt idx="622">
                        <c:v>66.032371520996094</c:v>
                      </c:pt>
                      <c:pt idx="623">
                        <c:v>66.088920593261705</c:v>
                      </c:pt>
                      <c:pt idx="624">
                        <c:v>66.146553039550795</c:v>
                      </c:pt>
                      <c:pt idx="625">
                        <c:v>66.204193115234403</c:v>
                      </c:pt>
                      <c:pt idx="626">
                        <c:v>66.261825561523395</c:v>
                      </c:pt>
                      <c:pt idx="627">
                        <c:v>66.321640014648395</c:v>
                      </c:pt>
                      <c:pt idx="628">
                        <c:v>66.3792724609375</c:v>
                      </c:pt>
                      <c:pt idx="629">
                        <c:v>66.436904907226605</c:v>
                      </c:pt>
                      <c:pt idx="630">
                        <c:v>66.496719360351605</c:v>
                      </c:pt>
                      <c:pt idx="631">
                        <c:v>66.554351806640597</c:v>
                      </c:pt>
                      <c:pt idx="632">
                        <c:v>66.617424011230497</c:v>
                      </c:pt>
                      <c:pt idx="633">
                        <c:v>66.675056457519503</c:v>
                      </c:pt>
                      <c:pt idx="634">
                        <c:v>66.725082397460895</c:v>
                      </c:pt>
                      <c:pt idx="635">
                        <c:v>66.774017333984403</c:v>
                      </c:pt>
                      <c:pt idx="636">
                        <c:v>66.825126647949205</c:v>
                      </c:pt>
                      <c:pt idx="637">
                        <c:v>66.87841796875</c:v>
                      </c:pt>
                      <c:pt idx="638">
                        <c:v>66.931701660156307</c:v>
                      </c:pt>
                      <c:pt idx="639">
                        <c:v>66.9849853515625</c:v>
                      </c:pt>
                      <c:pt idx="640">
                        <c:v>67.036094665527301</c:v>
                      </c:pt>
                      <c:pt idx="641">
                        <c:v>67.090469360351605</c:v>
                      </c:pt>
                      <c:pt idx="642">
                        <c:v>67.139404296875</c:v>
                      </c:pt>
                      <c:pt idx="643">
                        <c:v>67.198127746582003</c:v>
                      </c:pt>
                      <c:pt idx="644">
                        <c:v>67.260108947753906</c:v>
                      </c:pt>
                      <c:pt idx="645">
                        <c:v>67.324272155761705</c:v>
                      </c:pt>
                      <c:pt idx="646">
                        <c:v>67.379730224609403</c:v>
                      </c:pt>
                      <c:pt idx="647">
                        <c:v>67.433013916015597</c:v>
                      </c:pt>
                      <c:pt idx="648">
                        <c:v>67.495002746582003</c:v>
                      </c:pt>
                      <c:pt idx="649">
                        <c:v>67.555900573730497</c:v>
                      </c:pt>
                      <c:pt idx="650">
                        <c:v>67.620056152343807</c:v>
                      </c:pt>
                      <c:pt idx="651">
                        <c:v>67.676605224609403</c:v>
                      </c:pt>
                      <c:pt idx="652">
                        <c:v>67.736419677734403</c:v>
                      </c:pt>
                      <c:pt idx="653">
                        <c:v>67.796226501464801</c:v>
                      </c:pt>
                      <c:pt idx="654">
                        <c:v>67.856040954589801</c:v>
                      </c:pt>
                      <c:pt idx="655">
                        <c:v>67.914756774902301</c:v>
                      </c:pt>
                      <c:pt idx="656">
                        <c:v>67.981094360351605</c:v>
                      </c:pt>
                      <c:pt idx="657">
                        <c:v>68.048515319824205</c:v>
                      </c:pt>
                      <c:pt idx="658">
                        <c:v>68.107238769531307</c:v>
                      </c:pt>
                      <c:pt idx="659">
                        <c:v>68.165962219238295</c:v>
                      </c:pt>
                      <c:pt idx="660">
                        <c:v>68.223594665527301</c:v>
                      </c:pt>
                      <c:pt idx="661">
                        <c:v>68.289932250976605</c:v>
                      </c:pt>
                      <c:pt idx="662">
                        <c:v>68.348655700683594</c:v>
                      </c:pt>
                      <c:pt idx="663">
                        <c:v>68.410636901855497</c:v>
                      </c:pt>
                      <c:pt idx="664">
                        <c:v>68.468276977539105</c:v>
                      </c:pt>
                      <c:pt idx="665">
                        <c:v>68.523735046386705</c:v>
                      </c:pt>
                      <c:pt idx="666">
                        <c:v>68.579193115234403</c:v>
                      </c:pt>
                      <c:pt idx="667">
                        <c:v>68.634658813476605</c:v>
                      </c:pt>
                      <c:pt idx="668">
                        <c:v>68.696640014648395</c:v>
                      </c:pt>
                      <c:pt idx="669">
                        <c:v>68.756454467773395</c:v>
                      </c:pt>
                      <c:pt idx="670">
                        <c:v>68.817352294921903</c:v>
                      </c:pt>
                      <c:pt idx="671">
                        <c:v>68.873893737792997</c:v>
                      </c:pt>
                      <c:pt idx="672">
                        <c:v>68.934104919433594</c:v>
                      </c:pt>
                      <c:pt idx="673">
                        <c:v>68.991752624511705</c:v>
                      </c:pt>
                      <c:pt idx="674">
                        <c:v>69.049392700195298</c:v>
                      </c:pt>
                      <c:pt idx="675">
                        <c:v>69.112274169921903</c:v>
                      </c:pt>
                      <c:pt idx="676">
                        <c:v>69.173065185546903</c:v>
                      </c:pt>
                      <c:pt idx="677">
                        <c:v>69.230712890625</c:v>
                      </c:pt>
                      <c:pt idx="678">
                        <c:v>69.286262512207003</c:v>
                      </c:pt>
                      <c:pt idx="679">
                        <c:v>69.342857360839801</c:v>
                      </c:pt>
                      <c:pt idx="680">
                        <c:v>69.402595520019503</c:v>
                      </c:pt>
                      <c:pt idx="681">
                        <c:v>69.463386535644503</c:v>
                      </c:pt>
                      <c:pt idx="682">
                        <c:v>69.523124694824205</c:v>
                      </c:pt>
                      <c:pt idx="683">
                        <c:v>69.581817626953097</c:v>
                      </c:pt>
                      <c:pt idx="684">
                        <c:v>69.643653869628906</c:v>
                      </c:pt>
                      <c:pt idx="685">
                        <c:v>69.702346801757798</c:v>
                      </c:pt>
                      <c:pt idx="686">
                        <c:v>69.761039733886705</c:v>
                      </c:pt>
                      <c:pt idx="687">
                        <c:v>69.828117370605497</c:v>
                      </c:pt>
                      <c:pt idx="688">
                        <c:v>69.886810302734403</c:v>
                      </c:pt>
                      <c:pt idx="689">
                        <c:v>69.949691772460895</c:v>
                      </c:pt>
                      <c:pt idx="690">
                        <c:v>70.0125732421875</c:v>
                      </c:pt>
                      <c:pt idx="691">
                        <c:v>70.075462341308594</c:v>
                      </c:pt>
                      <c:pt idx="692">
                        <c:v>70.135200500488295</c:v>
                      </c:pt>
                      <c:pt idx="693">
                        <c:v>70.192848205566406</c:v>
                      </c:pt>
                      <c:pt idx="694">
                        <c:v>70.251541137695298</c:v>
                      </c:pt>
                      <c:pt idx="695">
                        <c:v>70.311279296875</c:v>
                      </c:pt>
                      <c:pt idx="696">
                        <c:v>70.3720703125</c:v>
                      </c:pt>
                      <c:pt idx="697">
                        <c:v>70.426567077636705</c:v>
                      </c:pt>
                      <c:pt idx="698">
                        <c:v>70.4884033203125</c:v>
                      </c:pt>
                      <c:pt idx="699">
                        <c:v>70.5491943359375</c:v>
                      </c:pt>
                      <c:pt idx="700">
                        <c:v>70.607887268066406</c:v>
                      </c:pt>
                      <c:pt idx="701">
                        <c:v>70.667625427246094</c:v>
                      </c:pt>
                      <c:pt idx="702">
                        <c:v>70.733657836914105</c:v>
                      </c:pt>
                      <c:pt idx="703">
                        <c:v>70.797584533691406</c:v>
                      </c:pt>
                      <c:pt idx="704">
                        <c:v>70.861518859863295</c:v>
                      </c:pt>
                      <c:pt idx="705">
                        <c:v>70.927551269531307</c:v>
                      </c:pt>
                      <c:pt idx="706">
                        <c:v>70.990432739257798</c:v>
                      </c:pt>
                      <c:pt idx="707">
                        <c:v>71.051223754882798</c:v>
                      </c:pt>
                      <c:pt idx="708">
                        <c:v>71.115158081054702</c:v>
                      </c:pt>
                      <c:pt idx="709">
                        <c:v>71.178039550781307</c:v>
                      </c:pt>
                      <c:pt idx="710">
                        <c:v>71.244071960449205</c:v>
                      </c:pt>
                      <c:pt idx="711">
                        <c:v>71.302764892578097</c:v>
                      </c:pt>
                      <c:pt idx="712">
                        <c:v>71.362503051757798</c:v>
                      </c:pt>
                      <c:pt idx="713">
                        <c:v>71.427482604980497</c:v>
                      </c:pt>
                      <c:pt idx="714">
                        <c:v>71.490364074707003</c:v>
                      </c:pt>
                      <c:pt idx="715">
                        <c:v>71.551155090332003</c:v>
                      </c:pt>
                      <c:pt idx="716">
                        <c:v>71.611946105957003</c:v>
                      </c:pt>
                      <c:pt idx="717">
                        <c:v>71.6727294921875</c:v>
                      </c:pt>
                      <c:pt idx="718">
                        <c:v>71.738761901855497</c:v>
                      </c:pt>
                      <c:pt idx="719">
                        <c:v>71.802696228027301</c:v>
                      </c:pt>
                      <c:pt idx="720">
                        <c:v>71.865577697753906</c:v>
                      </c:pt>
                      <c:pt idx="721">
                        <c:v>71.933700561523395</c:v>
                      </c:pt>
                      <c:pt idx="722">
                        <c:v>71.997634887695298</c:v>
                      </c:pt>
                      <c:pt idx="723">
                        <c:v>72.059471130371094</c:v>
                      </c:pt>
                      <c:pt idx="724">
                        <c:v>72.124458312988295</c:v>
                      </c:pt>
                      <c:pt idx="725">
                        <c:v>72.188385009765597</c:v>
                      </c:pt>
                      <c:pt idx="726">
                        <c:v>72.254417419433594</c:v>
                      </c:pt>
                      <c:pt idx="727">
                        <c:v>72.322540283203097</c:v>
                      </c:pt>
                      <c:pt idx="728">
                        <c:v>72.383331298828097</c:v>
                      </c:pt>
                      <c:pt idx="729">
                        <c:v>72.444114685058594</c:v>
                      </c:pt>
                      <c:pt idx="730">
                        <c:v>72.5028076171875</c:v>
                      </c:pt>
                      <c:pt idx="731">
                        <c:v>72.565696716308594</c:v>
                      </c:pt>
                      <c:pt idx="732">
                        <c:v>72.627532958984403</c:v>
                      </c:pt>
                      <c:pt idx="733">
                        <c:v>72.689369201660199</c:v>
                      </c:pt>
                      <c:pt idx="734">
                        <c:v>72.751205444335895</c:v>
                      </c:pt>
                      <c:pt idx="735">
                        <c:v>72.810943603515597</c:v>
                      </c:pt>
                      <c:pt idx="736">
                        <c:v>72.873832702636705</c:v>
                      </c:pt>
                      <c:pt idx="737">
                        <c:v>72.9356689453125</c:v>
                      </c:pt>
                      <c:pt idx="738">
                        <c:v>72.999603271484403</c:v>
                      </c:pt>
                      <c:pt idx="739">
                        <c:v>73.067726135253906</c:v>
                      </c:pt>
                      <c:pt idx="740">
                        <c:v>73.131660461425795</c:v>
                      </c:pt>
                      <c:pt idx="741">
                        <c:v>73.196640014648395</c:v>
                      </c:pt>
                      <c:pt idx="742">
                        <c:v>73.261619567871094</c:v>
                      </c:pt>
                      <c:pt idx="743">
                        <c:v>73.327651977539105</c:v>
                      </c:pt>
                      <c:pt idx="744">
                        <c:v>73.390533447265597</c:v>
                      </c:pt>
                      <c:pt idx="745">
                        <c:v>73.457611083984403</c:v>
                      </c:pt>
                      <c:pt idx="746">
                        <c:v>73.521545410156307</c:v>
                      </c:pt>
                      <c:pt idx="747">
                        <c:v>73.588623046875</c:v>
                      </c:pt>
                      <c:pt idx="748">
                        <c:v>73.657791137695298</c:v>
                      </c:pt>
                      <c:pt idx="749">
                        <c:v>73.720680236816406</c:v>
                      </c:pt>
                      <c:pt idx="750">
                        <c:v>73.786705017089801</c:v>
                      </c:pt>
                      <c:pt idx="751">
                        <c:v>73.847496032714801</c:v>
                      </c:pt>
                      <c:pt idx="752">
                        <c:v>73.914573669433594</c:v>
                      </c:pt>
                      <c:pt idx="753">
                        <c:v>73.980598449707003</c:v>
                      </c:pt>
                      <c:pt idx="754">
                        <c:v>74.049774169921903</c:v>
                      </c:pt>
                      <c:pt idx="755">
                        <c:v>74.115806579589801</c:v>
                      </c:pt>
                      <c:pt idx="756">
                        <c:v>74.1807861328125</c:v>
                      </c:pt>
                      <c:pt idx="757">
                        <c:v>74.246810913085895</c:v>
                      </c:pt>
                      <c:pt idx="758">
                        <c:v>74.308647155761705</c:v>
                      </c:pt>
                      <c:pt idx="759">
                        <c:v>74.374679565429702</c:v>
                      </c:pt>
                      <c:pt idx="760">
                        <c:v>74.438613891601605</c:v>
                      </c:pt>
                      <c:pt idx="761">
                        <c:v>74.507781982421903</c:v>
                      </c:pt>
                      <c:pt idx="762">
                        <c:v>74.572761535644503</c:v>
                      </c:pt>
                      <c:pt idx="763">
                        <c:v>74.633552551269503</c:v>
                      </c:pt>
                      <c:pt idx="764">
                        <c:v>74.696441650390597</c:v>
                      </c:pt>
                      <c:pt idx="765">
                        <c:v>74.761421203613295</c:v>
                      </c:pt>
                      <c:pt idx="766">
                        <c:v>74.826400756835895</c:v>
                      </c:pt>
                      <c:pt idx="767">
                        <c:v>74.891380310058594</c:v>
                      </c:pt>
                      <c:pt idx="768">
                        <c:v>74.961601257324205</c:v>
                      </c:pt>
                      <c:pt idx="769">
                        <c:v>75.028678894042997</c:v>
                      </c:pt>
                      <c:pt idx="770">
                        <c:v>75.100997924804702</c:v>
                      </c:pt>
                      <c:pt idx="771">
                        <c:v>75.167022705078097</c:v>
                      </c:pt>
                      <c:pt idx="772">
                        <c:v>75.235153198242202</c:v>
                      </c:pt>
                      <c:pt idx="773">
                        <c:v>75.307464599609403</c:v>
                      </c:pt>
                      <c:pt idx="774">
                        <c:v>75.373497009277301</c:v>
                      </c:pt>
                      <c:pt idx="775">
                        <c:v>75.444763183593807</c:v>
                      </c:pt>
                      <c:pt idx="776">
                        <c:v>75.519180297851605</c:v>
                      </c:pt>
                      <c:pt idx="777">
                        <c:v>75.588356018066406</c:v>
                      </c:pt>
                      <c:pt idx="778">
                        <c:v>75.654380798339801</c:v>
                      </c:pt>
                      <c:pt idx="779">
                        <c:v>75.726699829101605</c:v>
                      </c:pt>
                      <c:pt idx="780">
                        <c:v>75.797966003417997</c:v>
                      </c:pt>
                      <c:pt idx="781">
                        <c:v>75.868186950683594</c:v>
                      </c:pt>
                      <c:pt idx="782">
                        <c:v>75.941558837890597</c:v>
                      </c:pt>
                      <c:pt idx="783">
                        <c:v>76.012825012207003</c:v>
                      </c:pt>
                      <c:pt idx="784">
                        <c:v>76.085144042968807</c:v>
                      </c:pt>
                      <c:pt idx="785">
                        <c:v>76.145927429199205</c:v>
                      </c:pt>
                      <c:pt idx="786">
                        <c:v>76.210914611816406</c:v>
                      </c:pt>
                      <c:pt idx="787">
                        <c:v>76.276939392089801</c:v>
                      </c:pt>
                      <c:pt idx="788">
                        <c:v>76.345062255859403</c:v>
                      </c:pt>
                      <c:pt idx="789">
                        <c:v>76.407951354980497</c:v>
                      </c:pt>
                      <c:pt idx="790">
                        <c:v>76.478172302246094</c:v>
                      </c:pt>
                      <c:pt idx="791">
                        <c:v>76.547348022460895</c:v>
                      </c:pt>
                      <c:pt idx="792">
                        <c:v>76.617568969726605</c:v>
                      </c:pt>
                      <c:pt idx="793">
                        <c:v>76.684638977050795</c:v>
                      </c:pt>
                      <c:pt idx="794">
                        <c:v>76.754867553710895</c:v>
                      </c:pt>
                      <c:pt idx="795">
                        <c:v>76.830322265625</c:v>
                      </c:pt>
                      <c:pt idx="796">
                        <c:v>76.902641296386705</c:v>
                      </c:pt>
                      <c:pt idx="797">
                        <c:v>76.981246948242202</c:v>
                      </c:pt>
                      <c:pt idx="798">
                        <c:v>77.048324584960895</c:v>
                      </c:pt>
                      <c:pt idx="799">
                        <c:v>77.120643615722699</c:v>
                      </c:pt>
                      <c:pt idx="800">
                        <c:v>77.184577941894503</c:v>
                      </c:pt>
                      <c:pt idx="801">
                        <c:v>77.253746032714801</c:v>
                      </c:pt>
                      <c:pt idx="802">
                        <c:v>77.319778442382798</c:v>
                      </c:pt>
                      <c:pt idx="803">
                        <c:v>77.391044616699205</c:v>
                      </c:pt>
                      <c:pt idx="804">
                        <c:v>77.459175109863295</c:v>
                      </c:pt>
                      <c:pt idx="805">
                        <c:v>77.527297973632798</c:v>
                      </c:pt>
                      <c:pt idx="806">
                        <c:v>77.593322753906307</c:v>
                      </c:pt>
                      <c:pt idx="807">
                        <c:v>77.656211853027301</c:v>
                      </c:pt>
                      <c:pt idx="808">
                        <c:v>77.732719421386705</c:v>
                      </c:pt>
                      <c:pt idx="809">
                        <c:v>77.803993225097699</c:v>
                      </c:pt>
                      <c:pt idx="810">
                        <c:v>77.873161315917997</c:v>
                      </c:pt>
                      <c:pt idx="811">
                        <c:v>77.943382263183594</c:v>
                      </c:pt>
                      <c:pt idx="812">
                        <c:v>78.012557983398395</c:v>
                      </c:pt>
                      <c:pt idx="813">
                        <c:v>78.079635620117202</c:v>
                      </c:pt>
                      <c:pt idx="814">
                        <c:v>78.156143188476605</c:v>
                      </c:pt>
                      <c:pt idx="815">
                        <c:v>78.2274169921875</c:v>
                      </c:pt>
                      <c:pt idx="816">
                        <c:v>78.30078125</c:v>
                      </c:pt>
                      <c:pt idx="817">
                        <c:v>78.3741455078125</c:v>
                      </c:pt>
                      <c:pt idx="818">
                        <c:v>78.438079833984403</c:v>
                      </c:pt>
                      <c:pt idx="819">
                        <c:v>78.505157470703097</c:v>
                      </c:pt>
                      <c:pt idx="820">
                        <c:v>78.578521728515597</c:v>
                      </c:pt>
                      <c:pt idx="821">
                        <c:v>78.648742675781307</c:v>
                      </c:pt>
                      <c:pt idx="822">
                        <c:v>78.716865539550795</c:v>
                      </c:pt>
                      <c:pt idx="823">
                        <c:v>78.786041259765597</c:v>
                      </c:pt>
                      <c:pt idx="824">
                        <c:v>78.847877502441406</c:v>
                      </c:pt>
                      <c:pt idx="825">
                        <c:v>78.916000366210895</c:v>
                      </c:pt>
                      <c:pt idx="826">
                        <c:v>78.980979919433594</c:v>
                      </c:pt>
                      <c:pt idx="827">
                        <c:v>79.045959472656307</c:v>
                      </c:pt>
                      <c:pt idx="828">
                        <c:v>79.118278503417997</c:v>
                      </c:pt>
                      <c:pt idx="829">
                        <c:v>79.191642761230497</c:v>
                      </c:pt>
                      <c:pt idx="830">
                        <c:v>79.261863708496094</c:v>
                      </c:pt>
                      <c:pt idx="831">
                        <c:v>79.333137512207003</c:v>
                      </c:pt>
                      <c:pt idx="832">
                        <c:v>79.404403686523395</c:v>
                      </c:pt>
                      <c:pt idx="833">
                        <c:v>79.475677490234403</c:v>
                      </c:pt>
                      <c:pt idx="834">
                        <c:v>79.552185058593807</c:v>
                      </c:pt>
                      <c:pt idx="835">
                        <c:v>79.629745483398395</c:v>
                      </c:pt>
                      <c:pt idx="836">
                        <c:v>79.704154968261705</c:v>
                      </c:pt>
                      <c:pt idx="837">
                        <c:v>79.780662536621094</c:v>
                      </c:pt>
                      <c:pt idx="838">
                        <c:v>79.857177734375</c:v>
                      </c:pt>
                      <c:pt idx="839">
                        <c:v>79.928443908691406</c:v>
                      </c:pt>
                      <c:pt idx="840">
                        <c:v>79.999710083007798</c:v>
                      </c:pt>
                      <c:pt idx="841">
                        <c:v>80.069938659667997</c:v>
                      </c:pt>
                      <c:pt idx="842">
                        <c:v>80.143302917480497</c:v>
                      </c:pt>
                      <c:pt idx="843">
                        <c:v>80.219810485839801</c:v>
                      </c:pt>
                      <c:pt idx="844">
                        <c:v>80.291076660156307</c:v>
                      </c:pt>
                      <c:pt idx="845">
                        <c:v>80.363395690917997</c:v>
                      </c:pt>
                      <c:pt idx="846">
                        <c:v>80.438911437988295</c:v>
                      </c:pt>
                      <c:pt idx="847">
                        <c:v>80.510437011718807</c:v>
                      </c:pt>
                      <c:pt idx="848">
                        <c:v>80.579925537109403</c:v>
                      </c:pt>
                      <c:pt idx="849">
                        <c:v>80.649406433105497</c:v>
                      </c:pt>
                      <c:pt idx="850">
                        <c:v>80.721954345703097</c:v>
                      </c:pt>
                      <c:pt idx="851">
                        <c:v>80.792465209960895</c:v>
                      </c:pt>
                      <c:pt idx="852">
                        <c:v>80.866035461425795</c:v>
                      </c:pt>
                      <c:pt idx="853">
                        <c:v>80.932449340820298</c:v>
                      </c:pt>
                      <c:pt idx="854">
                        <c:v>81.002960205078097</c:v>
                      </c:pt>
                      <c:pt idx="855">
                        <c:v>81.073463439941406</c:v>
                      </c:pt>
                      <c:pt idx="856">
                        <c:v>81.138862609863295</c:v>
                      </c:pt>
                      <c:pt idx="857">
                        <c:v>81.208343505859403</c:v>
                      </c:pt>
                      <c:pt idx="858">
                        <c:v>81.275787353515597</c:v>
                      </c:pt>
                      <c:pt idx="859">
                        <c:v>81.350379943847699</c:v>
                      </c:pt>
                      <c:pt idx="860">
                        <c:v>81.415779113769503</c:v>
                      </c:pt>
                      <c:pt idx="861">
                        <c:v>81.489349365234403</c:v>
                      </c:pt>
                      <c:pt idx="862">
                        <c:v>81.557807922363295</c:v>
                      </c:pt>
                      <c:pt idx="863">
                        <c:v>81.634445190429702</c:v>
                      </c:pt>
                      <c:pt idx="864">
                        <c:v>81.703933715820298</c:v>
                      </c:pt>
                      <c:pt idx="865">
                        <c:v>81.772392272949205</c:v>
                      </c:pt>
                      <c:pt idx="866">
                        <c:v>81.846984863281307</c:v>
                      </c:pt>
                      <c:pt idx="867">
                        <c:v>81.916473388671903</c:v>
                      </c:pt>
                      <c:pt idx="868">
                        <c:v>81.990043640136705</c:v>
                      </c:pt>
                      <c:pt idx="869">
                        <c:v>82.058502197265597</c:v>
                      </c:pt>
                      <c:pt idx="870">
                        <c:v>82.134117126464801</c:v>
                      </c:pt>
                      <c:pt idx="871">
                        <c:v>82.203605651855497</c:v>
                      </c:pt>
                      <c:pt idx="872">
                        <c:v>82.275131225585895</c:v>
                      </c:pt>
                      <c:pt idx="873">
                        <c:v>82.339508056640597</c:v>
                      </c:pt>
                      <c:pt idx="874">
                        <c:v>82.411033630371094</c:v>
                      </c:pt>
                      <c:pt idx="875">
                        <c:v>82.481544494628906</c:v>
                      </c:pt>
                      <c:pt idx="876">
                        <c:v>82.550003051757798</c:v>
                      </c:pt>
                      <c:pt idx="877">
                        <c:v>82.620506286621094</c:v>
                      </c:pt>
                      <c:pt idx="878">
                        <c:v>82.693061828613295</c:v>
                      </c:pt>
                      <c:pt idx="879">
                        <c:v>82.764587402343807</c:v>
                      </c:pt>
                      <c:pt idx="880">
                        <c:v>82.836112976074205</c:v>
                      </c:pt>
                      <c:pt idx="881">
                        <c:v>82.902534484863295</c:v>
                      </c:pt>
                      <c:pt idx="882">
                        <c:v>82.972015380859403</c:v>
                      </c:pt>
                      <c:pt idx="883">
                        <c:v>83.044570922851605</c:v>
                      </c:pt>
                      <c:pt idx="884">
                        <c:v>83.116096496582003</c:v>
                      </c:pt>
                      <c:pt idx="885">
                        <c:v>83.186599731445298</c:v>
                      </c:pt>
                      <c:pt idx="886">
                        <c:v>83.261192321777301</c:v>
                      </c:pt>
                      <c:pt idx="887">
                        <c:v>83.338851928710895</c:v>
                      </c:pt>
                      <c:pt idx="888">
                        <c:v>83.408340454101605</c:v>
                      </c:pt>
                      <c:pt idx="889">
                        <c:v>83.482933044433594</c:v>
                      </c:pt>
                      <c:pt idx="890">
                        <c:v>83.556503295898395</c:v>
                      </c:pt>
                      <c:pt idx="891">
                        <c:v>83.638252258300795</c:v>
                      </c:pt>
                      <c:pt idx="892">
                        <c:v>83.7138671875</c:v>
                      </c:pt>
                      <c:pt idx="893">
                        <c:v>83.790504455566406</c:v>
                      </c:pt>
                      <c:pt idx="894">
                        <c:v>83.867141723632798</c:v>
                      </c:pt>
                      <c:pt idx="895">
                        <c:v>83.944793701171903</c:v>
                      </c:pt>
                      <c:pt idx="896">
                        <c:v>84.017349243164105</c:v>
                      </c:pt>
                      <c:pt idx="897">
                        <c:v>84.089897155761705</c:v>
                      </c:pt>
                      <c:pt idx="898">
                        <c:v>84.163467407226605</c:v>
                      </c:pt>
                      <c:pt idx="899">
                        <c:v>84.238059997558594</c:v>
                      </c:pt>
                      <c:pt idx="900">
                        <c:v>84.310607910156307</c:v>
                      </c:pt>
                      <c:pt idx="901">
                        <c:v>84.379074096679702</c:v>
                      </c:pt>
                      <c:pt idx="902">
                        <c:v>84.453666687011705</c:v>
                      </c:pt>
                      <c:pt idx="903">
                        <c:v>84.523147583007798</c:v>
                      </c:pt>
                      <c:pt idx="904">
                        <c:v>84.593658447265597</c:v>
                      </c:pt>
                      <c:pt idx="905">
                        <c:v>84.666206359863295</c:v>
                      </c:pt>
                      <c:pt idx="906">
                        <c:v>84.739776611328097</c:v>
                      </c:pt>
                      <c:pt idx="907">
                        <c:v>84.808242797851605</c:v>
                      </c:pt>
                      <c:pt idx="908">
                        <c:v>84.881813049316406</c:v>
                      </c:pt>
                      <c:pt idx="909">
                        <c:v>84.950271606445298</c:v>
                      </c:pt>
                      <c:pt idx="910">
                        <c:v>85.0228271484375</c:v>
                      </c:pt>
                      <c:pt idx="911">
                        <c:v>85.099464416503906</c:v>
                      </c:pt>
                      <c:pt idx="912">
                        <c:v>85.172012329101605</c:v>
                      </c:pt>
                      <c:pt idx="913">
                        <c:v>85.250694274902301</c:v>
                      </c:pt>
                      <c:pt idx="914">
                        <c:v>85.324264526367202</c:v>
                      </c:pt>
                      <c:pt idx="915">
                        <c:v>85.396812438964801</c:v>
                      </c:pt>
                      <c:pt idx="916">
                        <c:v>85.468338012695298</c:v>
                      </c:pt>
                      <c:pt idx="917">
                        <c:v>85.544975280761705</c:v>
                      </c:pt>
                      <c:pt idx="918">
                        <c:v>85.621612548828097</c:v>
                      </c:pt>
                      <c:pt idx="919">
                        <c:v>85.695182800292997</c:v>
                      </c:pt>
                      <c:pt idx="920">
                        <c:v>85.769775390625</c:v>
                      </c:pt>
                      <c:pt idx="921">
                        <c:v>85.84130859375</c:v>
                      </c:pt>
                      <c:pt idx="922">
                        <c:v>85.918968200683594</c:v>
                      </c:pt>
                      <c:pt idx="923">
                        <c:v>85.991516113281307</c:v>
                      </c:pt>
                      <c:pt idx="924">
                        <c:v>86.069175720214801</c:v>
                      </c:pt>
                      <c:pt idx="925">
                        <c:v>86.144790649414105</c:v>
                      </c:pt>
                      <c:pt idx="926">
                        <c:v>86.223472595214801</c:v>
                      </c:pt>
                      <c:pt idx="927">
                        <c:v>86.300109863281307</c:v>
                      </c:pt>
                      <c:pt idx="928">
                        <c:v>86.371635437011705</c:v>
                      </c:pt>
                      <c:pt idx="929">
                        <c:v>86.449295043945298</c:v>
                      </c:pt>
                      <c:pt idx="930">
                        <c:v>86.523887634277301</c:v>
                      </c:pt>
                      <c:pt idx="931">
                        <c:v>86.600524902343807</c:v>
                      </c:pt>
                      <c:pt idx="932">
                        <c:v>86.670005798339801</c:v>
                      </c:pt>
                      <c:pt idx="933">
                        <c:v>86.744598388671903</c:v>
                      </c:pt>
                      <c:pt idx="934">
                        <c:v>86.817153930664105</c:v>
                      </c:pt>
                      <c:pt idx="935">
                        <c:v>86.889701843261705</c:v>
                      </c:pt>
                      <c:pt idx="936">
                        <c:v>86.963272094726605</c:v>
                      </c:pt>
                      <c:pt idx="937">
                        <c:v>87.033775329589801</c:v>
                      </c:pt>
                      <c:pt idx="938">
                        <c:v>87.107353210449205</c:v>
                      </c:pt>
                      <c:pt idx="939">
                        <c:v>87.179901123046903</c:v>
                      </c:pt>
                      <c:pt idx="940">
                        <c:v>87.257560729980497</c:v>
                      </c:pt>
                      <c:pt idx="941">
                        <c:v>87.334197998046903</c:v>
                      </c:pt>
                      <c:pt idx="942">
                        <c:v>87.413894653320298</c:v>
                      </c:pt>
                      <c:pt idx="943">
                        <c:v>87.491554260253906</c:v>
                      </c:pt>
                      <c:pt idx="944">
                        <c:v>87.565124511718807</c:v>
                      </c:pt>
                      <c:pt idx="945">
                        <c:v>87.641761779785199</c:v>
                      </c:pt>
                      <c:pt idx="946">
                        <c:v>87.719421386718807</c:v>
                      </c:pt>
                      <c:pt idx="947">
                        <c:v>87.797080993652301</c:v>
                      </c:pt>
                      <c:pt idx="948">
                        <c:v>87.872695922851605</c:v>
                      </c:pt>
                      <c:pt idx="949">
                        <c:v>87.955467224121094</c:v>
                      </c:pt>
                      <c:pt idx="950">
                        <c:v>88.024948120117202</c:v>
                      </c:pt>
                      <c:pt idx="951">
                        <c:v>88.099540710449205</c:v>
                      </c:pt>
                      <c:pt idx="952">
                        <c:v>88.166984558105497</c:v>
                      </c:pt>
                      <c:pt idx="953">
                        <c:v>88.236465454101605</c:v>
                      </c:pt>
                      <c:pt idx="954">
                        <c:v>88.319236755371094</c:v>
                      </c:pt>
                      <c:pt idx="955">
                        <c:v>88.393829345703097</c:v>
                      </c:pt>
                      <c:pt idx="956">
                        <c:v>88.465354919433594</c:v>
                      </c:pt>
                      <c:pt idx="957">
                        <c:v>88.539947509765597</c:v>
                      </c:pt>
                      <c:pt idx="958">
                        <c:v>88.619651794433594</c:v>
                      </c:pt>
                      <c:pt idx="959">
                        <c:v>88.691177368164105</c:v>
                      </c:pt>
                      <c:pt idx="960">
                        <c:v>88.769859313964801</c:v>
                      </c:pt>
                      <c:pt idx="961">
                        <c:v>88.842414855957003</c:v>
                      </c:pt>
                      <c:pt idx="962">
                        <c:v>88.921089172363295</c:v>
                      </c:pt>
                      <c:pt idx="963">
                        <c:v>89.0048828125</c:v>
                      </c:pt>
                      <c:pt idx="964">
                        <c:v>89.074363708496094</c:v>
                      </c:pt>
                      <c:pt idx="965">
                        <c:v>89.147933959960895</c:v>
                      </c:pt>
                      <c:pt idx="966">
                        <c:v>89.2225341796875</c:v>
                      </c:pt>
                      <c:pt idx="967">
                        <c:v>89.295082092285199</c:v>
                      </c:pt>
                      <c:pt idx="968">
                        <c:v>89.371719360351605</c:v>
                      </c:pt>
                      <c:pt idx="969">
                        <c:v>89.447334289550795</c:v>
                      </c:pt>
                      <c:pt idx="970">
                        <c:v>89.52294921875</c:v>
                      </c:pt>
                      <c:pt idx="971">
                        <c:v>89.603668212890597</c:v>
                      </c:pt>
                      <c:pt idx="972">
                        <c:v>89.681327819824205</c:v>
                      </c:pt>
                      <c:pt idx="973">
                        <c:v>89.751838684082003</c:v>
                      </c:pt>
                      <c:pt idx="974">
                        <c:v>89.828475952148395</c:v>
                      </c:pt>
                      <c:pt idx="975">
                        <c:v>89.909194946289105</c:v>
                      </c:pt>
                      <c:pt idx="976">
                        <c:v>89.989921569824205</c:v>
                      </c:pt>
                      <c:pt idx="977">
                        <c:v>90.073715209960895</c:v>
                      </c:pt>
                      <c:pt idx="978">
                        <c:v>90.146263122558594</c:v>
                      </c:pt>
                      <c:pt idx="979">
                        <c:v>90.224945068359403</c:v>
                      </c:pt>
                      <c:pt idx="980">
                        <c:v>90.304641723632798</c:v>
                      </c:pt>
                      <c:pt idx="981">
                        <c:v>90.377197265625</c:v>
                      </c:pt>
                      <c:pt idx="982">
                        <c:v>90.455871582031307</c:v>
                      </c:pt>
                      <c:pt idx="983">
                        <c:v>90.537620544433594</c:v>
                      </c:pt>
                      <c:pt idx="984">
                        <c:v>90.618347167968807</c:v>
                      </c:pt>
                      <c:pt idx="985">
                        <c:v>90.694984436035199</c:v>
                      </c:pt>
                      <c:pt idx="986">
                        <c:v>90.774688720703097</c:v>
                      </c:pt>
                      <c:pt idx="987">
                        <c:v>90.849281311035199</c:v>
                      </c:pt>
                      <c:pt idx="988">
                        <c:v>90.926940917968807</c:v>
                      </c:pt>
                      <c:pt idx="989">
                        <c:v>91.004592895507798</c:v>
                      </c:pt>
                      <c:pt idx="990">
                        <c:v>91.079193115234403</c:v>
                      </c:pt>
                      <c:pt idx="991">
                        <c:v>91.158889770507798</c:v>
                      </c:pt>
                      <c:pt idx="992">
                        <c:v>91.236549377441406</c:v>
                      </c:pt>
                      <c:pt idx="993">
                        <c:v>91.314208984375</c:v>
                      </c:pt>
                      <c:pt idx="994">
                        <c:v>91.387779235839801</c:v>
                      </c:pt>
                      <c:pt idx="995">
                        <c:v>91.4603271484375</c:v>
                      </c:pt>
                      <c:pt idx="996">
                        <c:v>91.534927368164105</c:v>
                      </c:pt>
                      <c:pt idx="997">
                        <c:v>91.6119384765625</c:v>
                      </c:pt>
                      <c:pt idx="998">
                        <c:v>91.687919616699205</c:v>
                      </c:pt>
                      <c:pt idx="999">
                        <c:v>91.764892578125</c:v>
                      </c:pt>
                      <c:pt idx="1000">
                        <c:v>91.841865539550795</c:v>
                      </c:pt>
                      <c:pt idx="1001">
                        <c:v>91.915878295898395</c:v>
                      </c:pt>
                      <c:pt idx="1002">
                        <c:v>91.990882873535199</c:v>
                      </c:pt>
                      <c:pt idx="1003">
                        <c:v>92.063903808593807</c:v>
                      </c:pt>
                      <c:pt idx="1004">
                        <c:v>92.139892578125</c:v>
                      </c:pt>
                      <c:pt idx="1005">
                        <c:v>92.214897155761705</c:v>
                      </c:pt>
                      <c:pt idx="1006">
                        <c:v>92.287918090820298</c:v>
                      </c:pt>
                      <c:pt idx="1007">
                        <c:v>92.360946655273395</c:v>
                      </c:pt>
                      <c:pt idx="1008">
                        <c:v>92.435943603515597</c:v>
                      </c:pt>
                      <c:pt idx="1009">
                        <c:v>92.507987976074205</c:v>
                      </c:pt>
                      <c:pt idx="1010">
                        <c:v>92.580024719238295</c:v>
                      </c:pt>
                      <c:pt idx="1011">
                        <c:v>92.656013488769503</c:v>
                      </c:pt>
                      <c:pt idx="1012">
                        <c:v>92.731994628906307</c:v>
                      </c:pt>
                      <c:pt idx="1013">
                        <c:v>92.806007385253906</c:v>
                      </c:pt>
                      <c:pt idx="1014">
                        <c:v>92.881996154785199</c:v>
                      </c:pt>
                      <c:pt idx="1015">
                        <c:v>92.958969116210895</c:v>
                      </c:pt>
                      <c:pt idx="1016">
                        <c:v>93.034957885742202</c:v>
                      </c:pt>
                      <c:pt idx="1017">
                        <c:v>93.114891052246094</c:v>
                      </c:pt>
                      <c:pt idx="1018">
                        <c:v>93.189888000488295</c:v>
                      </c:pt>
                      <c:pt idx="1019">
                        <c:v>93.261932373046903</c:v>
                      </c:pt>
                      <c:pt idx="1020">
                        <c:v>93.338905334472699</c:v>
                      </c:pt>
                      <c:pt idx="1021">
                        <c:v>93.419822692871094</c:v>
                      </c:pt>
                      <c:pt idx="1022">
                        <c:v>93.492851257324205</c:v>
                      </c:pt>
                      <c:pt idx="1023">
                        <c:v>93.565872192382798</c:v>
                      </c:pt>
                      <c:pt idx="1024">
                        <c:v>93.640876770019503</c:v>
                      </c:pt>
                      <c:pt idx="1025">
                        <c:v>93.716865539550795</c:v>
                      </c:pt>
                      <c:pt idx="1026">
                        <c:v>93.789886474609403</c:v>
                      </c:pt>
                      <c:pt idx="1027">
                        <c:v>93.8629150390625</c:v>
                      </c:pt>
                      <c:pt idx="1028">
                        <c:v>93.936927795410199</c:v>
                      </c:pt>
                      <c:pt idx="1029">
                        <c:v>94.015876770019503</c:v>
                      </c:pt>
                      <c:pt idx="1030">
                        <c:v>94.093833923339801</c:v>
                      </c:pt>
                      <c:pt idx="1031">
                        <c:v>94.161926269531307</c:v>
                      </c:pt>
                      <c:pt idx="1032">
                        <c:v>94.236923217773395</c:v>
                      </c:pt>
                      <c:pt idx="1033">
                        <c:v>94.312911987304702</c:v>
                      </c:pt>
                      <c:pt idx="1034">
                        <c:v>94.387908935546903</c:v>
                      </c:pt>
                      <c:pt idx="1035">
                        <c:v>94.465873718261705</c:v>
                      </c:pt>
                      <c:pt idx="1036">
                        <c:v>94.543830871582003</c:v>
                      </c:pt>
                      <c:pt idx="1037">
                        <c:v>94.619819641113295</c:v>
                      </c:pt>
                      <c:pt idx="1038">
                        <c:v>94.697776794433594</c:v>
                      </c:pt>
                      <c:pt idx="1039">
                        <c:v>94.772781372070298</c:v>
                      </c:pt>
                      <c:pt idx="1040">
                        <c:v>94.848762512207003</c:v>
                      </c:pt>
                      <c:pt idx="1041">
                        <c:v>94.926727294921903</c:v>
                      </c:pt>
                      <c:pt idx="1042">
                        <c:v>95.004684448242202</c:v>
                      </c:pt>
                      <c:pt idx="1043">
                        <c:v>95.084617614746094</c:v>
                      </c:pt>
                      <c:pt idx="1044">
                        <c:v>95.157646179199205</c:v>
                      </c:pt>
                      <c:pt idx="1045">
                        <c:v>95.228698730468807</c:v>
                      </c:pt>
                      <c:pt idx="1046">
                        <c:v>95.307647705078097</c:v>
                      </c:pt>
                      <c:pt idx="1047">
                        <c:v>95.382644653320298</c:v>
                      </c:pt>
                      <c:pt idx="1048">
                        <c:v>95.455673217773395</c:v>
                      </c:pt>
                      <c:pt idx="1049">
                        <c:v>95.526725769042997</c:v>
                      </c:pt>
                      <c:pt idx="1050">
                        <c:v>95.599746704101605</c:v>
                      </c:pt>
                      <c:pt idx="1051">
                        <c:v>95.674751281738295</c:v>
                      </c:pt>
                      <c:pt idx="1052">
                        <c:v>95.751724243164105</c:v>
                      </c:pt>
                      <c:pt idx="1053">
                        <c:v>95.826721191406307</c:v>
                      </c:pt>
                      <c:pt idx="1054">
                        <c:v>95.905670166015597</c:v>
                      </c:pt>
                      <c:pt idx="1055">
                        <c:v>95.985603332519503</c:v>
                      </c:pt>
                      <c:pt idx="1056">
                        <c:v>96.058631896972699</c:v>
                      </c:pt>
                      <c:pt idx="1057">
                        <c:v>96.136589050292997</c:v>
                      </c:pt>
                      <c:pt idx="1058">
                        <c:v>96.218498229980497</c:v>
                      </c:pt>
                      <c:pt idx="1059">
                        <c:v>96.300407409667997</c:v>
                      </c:pt>
                      <c:pt idx="1060">
                        <c:v>96.380340576171903</c:v>
                      </c:pt>
                      <c:pt idx="1061">
                        <c:v>96.457313537597699</c:v>
                      </c:pt>
                      <c:pt idx="1062">
                        <c:v>96.532310485839801</c:v>
                      </c:pt>
                      <c:pt idx="1063">
                        <c:v>96.6063232421875</c:v>
                      </c:pt>
                      <c:pt idx="1064">
                        <c:v>96.682312011718807</c:v>
                      </c:pt>
                      <c:pt idx="1065">
                        <c:v>96.760269165039105</c:v>
                      </c:pt>
                      <c:pt idx="1066">
                        <c:v>96.837242126464801</c:v>
                      </c:pt>
                      <c:pt idx="1067">
                        <c:v>96.910270690917997</c:v>
                      </c:pt>
                      <c:pt idx="1068">
                        <c:v>96.984283447265597</c:v>
                      </c:pt>
                      <c:pt idx="1069">
                        <c:v>97.059280395507798</c:v>
                      </c:pt>
                      <c:pt idx="1070">
                        <c:v>97.132308959960895</c:v>
                      </c:pt>
                      <c:pt idx="1071">
                        <c:v>97.208297729492202</c:v>
                      </c:pt>
                      <c:pt idx="1072">
                        <c:v>97.284286499023395</c:v>
                      </c:pt>
                      <c:pt idx="1073">
                        <c:v>97.367179870605497</c:v>
                      </c:pt>
                      <c:pt idx="1074">
                        <c:v>97.447113037109403</c:v>
                      </c:pt>
                      <c:pt idx="1075">
                        <c:v>97.526062011718807</c:v>
                      </c:pt>
                      <c:pt idx="1076">
                        <c:v>97.604019165039105</c:v>
                      </c:pt>
                      <c:pt idx="1077">
                        <c:v>97.680007934570298</c:v>
                      </c:pt>
                      <c:pt idx="1078">
                        <c:v>97.7550048828125</c:v>
                      </c:pt>
                      <c:pt idx="1079">
                        <c:v>97.832962036132798</c:v>
                      </c:pt>
                      <c:pt idx="1080">
                        <c:v>97.910926818847699</c:v>
                      </c:pt>
                      <c:pt idx="1081">
                        <c:v>97.983947753906307</c:v>
                      </c:pt>
                      <c:pt idx="1082">
                        <c:v>98.058952331542997</c:v>
                      </c:pt>
                      <c:pt idx="1083">
                        <c:v>98.132965087890597</c:v>
                      </c:pt>
                      <c:pt idx="1084">
                        <c:v>98.206977844238295</c:v>
                      </c:pt>
                      <c:pt idx="1085">
                        <c:v>98.279014587402301</c:v>
                      </c:pt>
                      <c:pt idx="1086">
                        <c:v>98.355987548828097</c:v>
                      </c:pt>
                      <c:pt idx="1087">
                        <c:v>98.436912536621094</c:v>
                      </c:pt>
                      <c:pt idx="1088">
                        <c:v>98.512893676757798</c:v>
                      </c:pt>
                      <c:pt idx="1089">
                        <c:v>98.589866638183594</c:v>
                      </c:pt>
                      <c:pt idx="1090">
                        <c:v>98.664871215820298</c:v>
                      </c:pt>
                      <c:pt idx="1091">
                        <c:v>98.746780395507798</c:v>
                      </c:pt>
                      <c:pt idx="1092">
                        <c:v>98.827697753906307</c:v>
                      </c:pt>
                      <c:pt idx="1093">
                        <c:v>98.906646728515597</c:v>
                      </c:pt>
                      <c:pt idx="1094">
                        <c:v>98.987564086914105</c:v>
                      </c:pt>
                      <c:pt idx="1095">
                        <c:v>99.069473266601605</c:v>
                      </c:pt>
                      <c:pt idx="1096">
                        <c:v>99.147430419921903</c:v>
                      </c:pt>
                      <c:pt idx="1097">
                        <c:v>99.225395202636705</c:v>
                      </c:pt>
                      <c:pt idx="1098">
                        <c:v>99.307304382324205</c:v>
                      </c:pt>
                      <c:pt idx="1099">
                        <c:v>99.383285522460895</c:v>
                      </c:pt>
                      <c:pt idx="1100">
                        <c:v>99.464210510253906</c:v>
                      </c:pt>
                      <c:pt idx="1101">
                        <c:v>99.542167663574205</c:v>
                      </c:pt>
                      <c:pt idx="1102">
                        <c:v>99.623092651367202</c:v>
                      </c:pt>
                      <c:pt idx="1103">
                        <c:v>99.698089599609403</c:v>
                      </c:pt>
                      <c:pt idx="1104">
                        <c:v>99.7711181640625</c:v>
                      </c:pt>
                      <c:pt idx="1105">
                        <c:v>99.848091125488295</c:v>
                      </c:pt>
                      <c:pt idx="1106">
                        <c:v>99.926048278808594</c:v>
                      </c:pt>
                      <c:pt idx="1107">
                        <c:v>100.00006103515599</c:v>
                      </c:pt>
                      <c:pt idx="1108">
                        <c:v>100.077033996582</c:v>
                      </c:pt>
                      <c:pt idx="1109">
                        <c:v>100.154998779297</c:v>
                      </c:pt>
                      <c:pt idx="1110">
                        <c:v>100.233940124512</c:v>
                      </c:pt>
                      <c:pt idx="1111">
                        <c:v>100.308944702148</c:v>
                      </c:pt>
                      <c:pt idx="1112">
                        <c:v>100.38295745849599</c:v>
                      </c:pt>
                      <c:pt idx="1113">
                        <c:v>100.461906433105</c:v>
                      </c:pt>
                      <c:pt idx="1114">
                        <c:v>100.543807983398</c:v>
                      </c:pt>
                      <c:pt idx="1115">
                        <c:v>100.62078094482401</c:v>
                      </c:pt>
                      <c:pt idx="1116">
                        <c:v>100.69578552246099</c:v>
                      </c:pt>
                      <c:pt idx="1117">
                        <c:v>100.777694702148</c:v>
                      </c:pt>
                      <c:pt idx="1118">
                        <c:v>100.85466766357401</c:v>
                      </c:pt>
                      <c:pt idx="1119">
                        <c:v>100.93756103515599</c:v>
                      </c:pt>
                      <c:pt idx="1120">
                        <c:v>101.012557983398</c:v>
                      </c:pt>
                      <c:pt idx="1121">
                        <c:v>101.09545135498</c:v>
                      </c:pt>
                      <c:pt idx="1122">
                        <c:v>101.176376342773</c:v>
                      </c:pt>
                      <c:pt idx="1123">
                        <c:v>101.259269714355</c:v>
                      </c:pt>
                      <c:pt idx="1124">
                        <c:v>101.33920288085901</c:v>
                      </c:pt>
                      <c:pt idx="1125">
                        <c:v>101.421112060547</c:v>
                      </c:pt>
                      <c:pt idx="1126">
                        <c:v>101.505981445313</c:v>
                      </c:pt>
                      <c:pt idx="1127">
                        <c:v>101.584922790527</c:v>
                      </c:pt>
                      <c:pt idx="1128">
                        <c:v>101.663871765137</c:v>
                      </c:pt>
                      <c:pt idx="1129">
                        <c:v>101.741828918457</c:v>
                      </c:pt>
                      <c:pt idx="1130">
                        <c:v>101.82472991943401</c:v>
                      </c:pt>
                      <c:pt idx="1131">
                        <c:v>101.90268707275401</c:v>
                      </c:pt>
                      <c:pt idx="1132">
                        <c:v>101.978675842285</c:v>
                      </c:pt>
                      <c:pt idx="1133">
                        <c:v>102.054656982422</c:v>
                      </c:pt>
                      <c:pt idx="1134">
                        <c:v>102.130645751953</c:v>
                      </c:pt>
                      <c:pt idx="1135">
                        <c:v>102.20761871337901</c:v>
                      </c:pt>
                      <c:pt idx="1136">
                        <c:v>102.284591674805</c:v>
                      </c:pt>
                      <c:pt idx="1137">
                        <c:v>102.365516662598</c:v>
                      </c:pt>
                      <c:pt idx="1138">
                        <c:v>102.443031311035</c:v>
                      </c:pt>
                      <c:pt idx="1139">
                        <c:v>102.52099609375</c:v>
                      </c:pt>
                      <c:pt idx="1140">
                        <c:v>102.596031188965</c:v>
                      </c:pt>
                      <c:pt idx="1141">
                        <c:v>102.673011779785</c:v>
                      </c:pt>
                      <c:pt idx="1142">
                        <c:v>102.752922058105</c:v>
                      </c:pt>
                      <c:pt idx="1143">
                        <c:v>102.83185577392599</c:v>
                      </c:pt>
                      <c:pt idx="1144">
                        <c:v>102.90786743164099</c:v>
                      </c:pt>
                      <c:pt idx="1145">
                        <c:v>102.98582458496099</c:v>
                      </c:pt>
                      <c:pt idx="1146">
                        <c:v>103.06475830078099</c:v>
                      </c:pt>
                      <c:pt idx="1147">
                        <c:v>103.14272308349599</c:v>
                      </c:pt>
                      <c:pt idx="1148">
                        <c:v>103.223602294922</c:v>
                      </c:pt>
                      <c:pt idx="1149">
                        <c:v>103.300590515137</c:v>
                      </c:pt>
                      <c:pt idx="1150">
                        <c:v>103.375625610352</c:v>
                      </c:pt>
                      <c:pt idx="1151">
                        <c:v>103.455535888672</c:v>
                      </c:pt>
                      <c:pt idx="1152">
                        <c:v>103.532516479492</c:v>
                      </c:pt>
                      <c:pt idx="1153">
                        <c:v>103.610481262207</c:v>
                      </c:pt>
                      <c:pt idx="1154">
                        <c:v>103.689414978027</c:v>
                      </c:pt>
                      <c:pt idx="1155">
                        <c:v>103.768348693848</c:v>
                      </c:pt>
                      <c:pt idx="1156">
                        <c:v>103.848258972168</c:v>
                      </c:pt>
                      <c:pt idx="1157">
                        <c:v>103.926216125488</c:v>
                      </c:pt>
                      <c:pt idx="1158">
                        <c:v>104.00709533691401</c:v>
                      </c:pt>
                      <c:pt idx="1159">
                        <c:v>104.08506011962901</c:v>
                      </c:pt>
                      <c:pt idx="1160">
                        <c:v>104.17081451416</c:v>
                      </c:pt>
                      <c:pt idx="1161">
                        <c:v>104.25072479248</c:v>
                      </c:pt>
                      <c:pt idx="1162">
                        <c:v>104.32868194580099</c:v>
                      </c:pt>
                      <c:pt idx="1163">
                        <c:v>104.40761566162099</c:v>
                      </c:pt>
                      <c:pt idx="1164">
                        <c:v>104.48850250244099</c:v>
                      </c:pt>
                      <c:pt idx="1165">
                        <c:v>104.564506530762</c:v>
                      </c:pt>
                      <c:pt idx="1166">
                        <c:v>104.63857269287099</c:v>
                      </c:pt>
                      <c:pt idx="1167">
                        <c:v>104.71848297119099</c:v>
                      </c:pt>
                      <c:pt idx="1168">
                        <c:v>104.79156494140599</c:v>
                      </c:pt>
                      <c:pt idx="1169">
                        <c:v>104.86855316162099</c:v>
                      </c:pt>
                      <c:pt idx="1170">
                        <c:v>104.94748687744099</c:v>
                      </c:pt>
                      <c:pt idx="1171">
                        <c:v>105.02349853515599</c:v>
                      </c:pt>
                      <c:pt idx="1172">
                        <c:v>105.103408813477</c:v>
                      </c:pt>
                      <c:pt idx="1173">
                        <c:v>105.180389404297</c:v>
                      </c:pt>
                      <c:pt idx="1174">
                        <c:v>105.258346557617</c:v>
                      </c:pt>
                      <c:pt idx="1175">
                        <c:v>105.343132019043</c:v>
                      </c:pt>
                      <c:pt idx="1176">
                        <c:v>105.423042297363</c:v>
                      </c:pt>
                      <c:pt idx="1177">
                        <c:v>105.498077392578</c:v>
                      </c:pt>
                      <c:pt idx="1178">
                        <c:v>105.57993316650401</c:v>
                      </c:pt>
                      <c:pt idx="1179">
                        <c:v>105.66276550293</c:v>
                      </c:pt>
                      <c:pt idx="1180">
                        <c:v>105.739753723145</c:v>
                      </c:pt>
                      <c:pt idx="1181">
                        <c:v>105.817710876465</c:v>
                      </c:pt>
                      <c:pt idx="1182">
                        <c:v>105.896644592285</c:v>
                      </c:pt>
                      <c:pt idx="1183">
                        <c:v>105.97265625</c:v>
                      </c:pt>
                      <c:pt idx="1184">
                        <c:v>106.047691345215</c:v>
                      </c:pt>
                      <c:pt idx="1185">
                        <c:v>106.11980438232401</c:v>
                      </c:pt>
                      <c:pt idx="1186">
                        <c:v>106.20068359375</c:v>
                      </c:pt>
                      <c:pt idx="1187">
                        <c:v>106.28059387207</c:v>
                      </c:pt>
                      <c:pt idx="1188">
                        <c:v>106.36050415039099</c:v>
                      </c:pt>
                      <c:pt idx="1189">
                        <c:v>106.43846130371099</c:v>
                      </c:pt>
                      <c:pt idx="1190">
                        <c:v>106.51155090332</c:v>
                      </c:pt>
                      <c:pt idx="1191">
                        <c:v>106.59438323974599</c:v>
                      </c:pt>
                      <c:pt idx="1192">
                        <c:v>106.675262451172</c:v>
                      </c:pt>
                      <c:pt idx="1193">
                        <c:v>106.755172729492</c:v>
                      </c:pt>
                      <c:pt idx="1194">
                        <c:v>106.838005065918</c:v>
                      </c:pt>
                      <c:pt idx="1195">
                        <c:v>106.92278289794901</c:v>
                      </c:pt>
                      <c:pt idx="1196">
                        <c:v>107.00074768066401</c:v>
                      </c:pt>
                      <c:pt idx="1197">
                        <c:v>107.07870483398401</c:v>
                      </c:pt>
                      <c:pt idx="1198">
                        <c:v>107.157638549805</c:v>
                      </c:pt>
                      <c:pt idx="1199">
                        <c:v>107.238525390625</c:v>
                      </c:pt>
                      <c:pt idx="1200">
                        <c:v>107.32427978515599</c:v>
                      </c:pt>
                      <c:pt idx="1201">
                        <c:v>107.404190063477</c:v>
                      </c:pt>
                      <c:pt idx="1202">
                        <c:v>107.482147216797</c:v>
                      </c:pt>
                      <c:pt idx="1203">
                        <c:v>107.565956115723</c:v>
                      </c:pt>
                      <c:pt idx="1204">
                        <c:v>107.64975738525401</c:v>
                      </c:pt>
                      <c:pt idx="1205">
                        <c:v>107.73064422607401</c:v>
                      </c:pt>
                      <c:pt idx="1206">
                        <c:v>107.810554504395</c:v>
                      </c:pt>
                      <c:pt idx="1207">
                        <c:v>107.889488220215</c:v>
                      </c:pt>
                      <c:pt idx="1208">
                        <c:v>107.97134399414099</c:v>
                      </c:pt>
                      <c:pt idx="1209">
                        <c:v>108.05027770996099</c:v>
                      </c:pt>
                      <c:pt idx="1210">
                        <c:v>108.12531280517599</c:v>
                      </c:pt>
                      <c:pt idx="1211">
                        <c:v>108.20619964599599</c:v>
                      </c:pt>
                      <c:pt idx="1212">
                        <c:v>108.289031982422</c:v>
                      </c:pt>
                      <c:pt idx="1213">
                        <c:v>108.363090515137</c:v>
                      </c:pt>
                      <c:pt idx="1214">
                        <c:v>108.438125610352</c:v>
                      </c:pt>
                      <c:pt idx="1215">
                        <c:v>108.51413726806599</c:v>
                      </c:pt>
                      <c:pt idx="1216">
                        <c:v>108.593070983887</c:v>
                      </c:pt>
                      <c:pt idx="1217">
                        <c:v>108.675903320313</c:v>
                      </c:pt>
                      <c:pt idx="1218">
                        <c:v>108.754837036133</c:v>
                      </c:pt>
                      <c:pt idx="1219">
                        <c:v>108.83571624755901</c:v>
                      </c:pt>
                      <c:pt idx="1220">
                        <c:v>108.91952514648401</c:v>
                      </c:pt>
                      <c:pt idx="1221">
                        <c:v>108.99651336669901</c:v>
                      </c:pt>
                      <c:pt idx="1222">
                        <c:v>109.07154846191401</c:v>
                      </c:pt>
                      <c:pt idx="1223">
                        <c:v>109.15340423584</c:v>
                      </c:pt>
                      <c:pt idx="1224">
                        <c:v>109.23331451416</c:v>
                      </c:pt>
                      <c:pt idx="1225">
                        <c:v>109.31517028808599</c:v>
                      </c:pt>
                      <c:pt idx="1226">
                        <c:v>109.39410400390599</c:v>
                      </c:pt>
                      <c:pt idx="1227">
                        <c:v>109.473037719727</c:v>
                      </c:pt>
                      <c:pt idx="1228">
                        <c:v>109.55100250244099</c:v>
                      </c:pt>
                      <c:pt idx="1229">
                        <c:v>109.627006530762</c:v>
                      </c:pt>
                      <c:pt idx="1230">
                        <c:v>109.703018188477</c:v>
                      </c:pt>
                      <c:pt idx="1231">
                        <c:v>109.782928466797</c:v>
                      </c:pt>
                      <c:pt idx="1232">
                        <c:v>109.862838745117</c:v>
                      </c:pt>
                      <c:pt idx="1233">
                        <c:v>109.942749023438</c:v>
                      </c:pt>
                      <c:pt idx="1234">
                        <c:v>110.025581359863</c:v>
                      </c:pt>
                      <c:pt idx="1235">
                        <c:v>110.10158538818401</c:v>
                      </c:pt>
                      <c:pt idx="1236">
                        <c:v>110.18149566650401</c:v>
                      </c:pt>
                      <c:pt idx="1237">
                        <c:v>110.26432800293</c:v>
                      </c:pt>
                      <c:pt idx="1238">
                        <c:v>110.34423828125</c:v>
                      </c:pt>
                      <c:pt idx="1239">
                        <c:v>110.42707061767599</c:v>
                      </c:pt>
                      <c:pt idx="1240">
                        <c:v>110.508926391602</c:v>
                      </c:pt>
                      <c:pt idx="1241">
                        <c:v>110.588836669922</c:v>
                      </c:pt>
                      <c:pt idx="1242">
                        <c:v>110.673614501953</c:v>
                      </c:pt>
                      <c:pt idx="1243">
                        <c:v>110.754501342773</c:v>
                      </c:pt>
                      <c:pt idx="1244">
                        <c:v>110.83343505859401</c:v>
                      </c:pt>
                      <c:pt idx="1245">
                        <c:v>110.919189453125</c:v>
                      </c:pt>
                      <c:pt idx="1246">
                        <c:v>111.00202178955099</c:v>
                      </c:pt>
                      <c:pt idx="1247">
                        <c:v>111.082901000977</c:v>
                      </c:pt>
                      <c:pt idx="1248">
                        <c:v>111.162811279297</c:v>
                      </c:pt>
                      <c:pt idx="1249">
                        <c:v>111.240776062012</c:v>
                      </c:pt>
                      <c:pt idx="1250">
                        <c:v>111.322631835938</c:v>
                      </c:pt>
                      <c:pt idx="1251">
                        <c:v>111.402542114258</c:v>
                      </c:pt>
                      <c:pt idx="1252">
                        <c:v>111.48244476318401</c:v>
                      </c:pt>
                      <c:pt idx="1253">
                        <c:v>111.56527709960901</c:v>
                      </c:pt>
                      <c:pt idx="1254">
                        <c:v>111.64324188232401</c:v>
                      </c:pt>
                      <c:pt idx="1255">
                        <c:v>111.71827697753901</c:v>
                      </c:pt>
                      <c:pt idx="1256">
                        <c:v>111.79818725585901</c:v>
                      </c:pt>
                      <c:pt idx="1257">
                        <c:v>111.87516784668</c:v>
                      </c:pt>
                      <c:pt idx="1258">
                        <c:v>111.958000183105</c:v>
                      </c:pt>
                      <c:pt idx="1259">
                        <c:v>112.03791046142599</c:v>
                      </c:pt>
                      <c:pt idx="1260">
                        <c:v>112.11684417724599</c:v>
                      </c:pt>
                      <c:pt idx="1261">
                        <c:v>112.200653076172</c:v>
                      </c:pt>
                      <c:pt idx="1262">
                        <c:v>112.283485412598</c:v>
                      </c:pt>
                      <c:pt idx="1263">
                        <c:v>112.362419128418</c:v>
                      </c:pt>
                      <c:pt idx="1264">
                        <c:v>112.44719696044901</c:v>
                      </c:pt>
                      <c:pt idx="1265">
                        <c:v>112.52808380127</c:v>
                      </c:pt>
                      <c:pt idx="1266">
                        <c:v>112.609939575195</c:v>
                      </c:pt>
                      <c:pt idx="1267">
                        <c:v>112.695693969727</c:v>
                      </c:pt>
                      <c:pt idx="1268">
                        <c:v>112.775604248047</c:v>
                      </c:pt>
                      <c:pt idx="1269">
                        <c:v>112.858436584473</c:v>
                      </c:pt>
                      <c:pt idx="1270">
                        <c:v>112.940292358398</c:v>
                      </c:pt>
                      <c:pt idx="1271">
                        <c:v>113.02214813232401</c:v>
                      </c:pt>
                      <c:pt idx="1272">
                        <c:v>113.103317260742</c:v>
                      </c:pt>
                      <c:pt idx="1273">
                        <c:v>113.185096740723</c:v>
                      </c:pt>
                      <c:pt idx="1274">
                        <c:v>113.26124572753901</c:v>
                      </c:pt>
                      <c:pt idx="1275">
                        <c:v>113.34584808349599</c:v>
                      </c:pt>
                      <c:pt idx="1276">
                        <c:v>113.424812316895</c:v>
                      </c:pt>
                      <c:pt idx="1277">
                        <c:v>113.499076843262</c:v>
                      </c:pt>
                      <c:pt idx="1278">
                        <c:v>113.57615661621099</c:v>
                      </c:pt>
                      <c:pt idx="1279">
                        <c:v>113.65323638916</c:v>
                      </c:pt>
                      <c:pt idx="1280">
                        <c:v>113.735961914063</c:v>
                      </c:pt>
                      <c:pt idx="1281">
                        <c:v>113.81398773193401</c:v>
                      </c:pt>
                      <c:pt idx="1282">
                        <c:v>113.886367797852</c:v>
                      </c:pt>
                      <c:pt idx="1283">
                        <c:v>113.96533203125</c:v>
                      </c:pt>
                      <c:pt idx="1284">
                        <c:v>114.046173095703</c:v>
                      </c:pt>
                      <c:pt idx="1285">
                        <c:v>114.12043762207</c:v>
                      </c:pt>
                      <c:pt idx="1286">
                        <c:v>114.19940185546901</c:v>
                      </c:pt>
                      <c:pt idx="1287">
                        <c:v>114.276489257813</c:v>
                      </c:pt>
                      <c:pt idx="1288">
                        <c:v>114.358268737793</c:v>
                      </c:pt>
                      <c:pt idx="1289">
                        <c:v>114.441932678223</c:v>
                      </c:pt>
                      <c:pt idx="1290">
                        <c:v>114.51995849609401</c:v>
                      </c:pt>
                      <c:pt idx="1291">
                        <c:v>114.59797668457</c:v>
                      </c:pt>
                      <c:pt idx="1292">
                        <c:v>114.67787933349599</c:v>
                      </c:pt>
                      <c:pt idx="1293">
                        <c:v>114.752143859863</c:v>
                      </c:pt>
                      <c:pt idx="1294">
                        <c:v>114.83016967773401</c:v>
                      </c:pt>
                      <c:pt idx="1295">
                        <c:v>114.911010742188</c:v>
                      </c:pt>
                      <c:pt idx="1296">
                        <c:v>114.986213684082</c:v>
                      </c:pt>
                      <c:pt idx="1297">
                        <c:v>115.066116333008</c:v>
                      </c:pt>
                      <c:pt idx="1298">
                        <c:v>115.14414215087901</c:v>
                      </c:pt>
                      <c:pt idx="1299">
                        <c:v>115.221221923828</c:v>
                      </c:pt>
                      <c:pt idx="1300">
                        <c:v>115.297370910645</c:v>
                      </c:pt>
                      <c:pt idx="1301">
                        <c:v>115.37068939209</c:v>
                      </c:pt>
                      <c:pt idx="1302">
                        <c:v>115.44777679443401</c:v>
                      </c:pt>
                      <c:pt idx="1303">
                        <c:v>115.526741027832</c:v>
                      </c:pt>
                      <c:pt idx="1304">
                        <c:v>115.60570526123</c:v>
                      </c:pt>
                      <c:pt idx="1305">
                        <c:v>115.68278503418</c:v>
                      </c:pt>
                      <c:pt idx="1306">
                        <c:v>115.765510559082</c:v>
                      </c:pt>
                      <c:pt idx="1307">
                        <c:v>115.84447479248</c:v>
                      </c:pt>
                      <c:pt idx="1308">
                        <c:v>115.92343139648401</c:v>
                      </c:pt>
                      <c:pt idx="1309">
                        <c:v>116.001457214355</c:v>
                      </c:pt>
                      <c:pt idx="1310">
                        <c:v>116.08229827880901</c:v>
                      </c:pt>
                      <c:pt idx="1311">
                        <c:v>116.165962219238</c:v>
                      </c:pt>
                      <c:pt idx="1312">
                        <c:v>116.243049621582</c:v>
                      </c:pt>
                      <c:pt idx="1313">
                        <c:v>116.322952270508</c:v>
                      </c:pt>
                      <c:pt idx="1314">
                        <c:v>116.40285491943401</c:v>
                      </c:pt>
                      <c:pt idx="1315">
                        <c:v>116.480880737305</c:v>
                      </c:pt>
                      <c:pt idx="1316">
                        <c:v>116.557022094727</c:v>
                      </c:pt>
                      <c:pt idx="1317">
                        <c:v>116.63786315918</c:v>
                      </c:pt>
                      <c:pt idx="1318">
                        <c:v>116.716827392578</c:v>
                      </c:pt>
                      <c:pt idx="1319">
                        <c:v>116.798614501953</c:v>
                      </c:pt>
                      <c:pt idx="1320">
                        <c:v>116.87945556640599</c:v>
                      </c:pt>
                      <c:pt idx="1321">
                        <c:v>116.958419799805</c:v>
                      </c:pt>
                      <c:pt idx="1322">
                        <c:v>117.04208374023401</c:v>
                      </c:pt>
                      <c:pt idx="1323">
                        <c:v>117.123863220215</c:v>
                      </c:pt>
                      <c:pt idx="1324">
                        <c:v>117.20565032959</c:v>
                      </c:pt>
                      <c:pt idx="1325">
                        <c:v>117.286491394043</c:v>
                      </c:pt>
                      <c:pt idx="1326">
                        <c:v>117.37109375</c:v>
                      </c:pt>
                      <c:pt idx="1327">
                        <c:v>117.45099639892599</c:v>
                      </c:pt>
                      <c:pt idx="1328">
                        <c:v>117.530899047852</c:v>
                      </c:pt>
                      <c:pt idx="1329">
                        <c:v>117.60516357421901</c:v>
                      </c:pt>
                      <c:pt idx="1330">
                        <c:v>117.681312561035</c:v>
                      </c:pt>
                      <c:pt idx="1331">
                        <c:v>117.76309204101599</c:v>
                      </c:pt>
                      <c:pt idx="1332">
                        <c:v>117.84205627441401</c:v>
                      </c:pt>
                      <c:pt idx="1333">
                        <c:v>117.91819763183599</c:v>
                      </c:pt>
                      <c:pt idx="1334">
                        <c:v>117.99528503418</c:v>
                      </c:pt>
                      <c:pt idx="1335">
                        <c:v>118.07706451416</c:v>
                      </c:pt>
                      <c:pt idx="1336">
                        <c:v>118.15415191650401</c:v>
                      </c:pt>
                      <c:pt idx="1337">
                        <c:v>118.236869812012</c:v>
                      </c:pt>
                      <c:pt idx="1338">
                        <c:v>118.318656921387</c:v>
                      </c:pt>
                      <c:pt idx="1339">
                        <c:v>118.40325927734401</c:v>
                      </c:pt>
                      <c:pt idx="1340">
                        <c:v>118.484100341797</c:v>
                      </c:pt>
                      <c:pt idx="1341">
                        <c:v>118.55930328369099</c:v>
                      </c:pt>
                      <c:pt idx="1342">
                        <c:v>118.64109039306599</c:v>
                      </c:pt>
                      <c:pt idx="1343">
                        <c:v>118.725692749023</c:v>
                      </c:pt>
                      <c:pt idx="1344">
                        <c:v>118.80559539794901</c:v>
                      </c:pt>
                      <c:pt idx="1345">
                        <c:v>118.88362121582</c:v>
                      </c:pt>
                      <c:pt idx="1346">
                        <c:v>118.958824157715</c:v>
                      </c:pt>
                      <c:pt idx="1347">
                        <c:v>119.03590393066401</c:v>
                      </c:pt>
                      <c:pt idx="1348">
                        <c:v>119.11769104003901</c:v>
                      </c:pt>
                      <c:pt idx="1349">
                        <c:v>119.19947052002</c:v>
                      </c:pt>
                      <c:pt idx="1350">
                        <c:v>119.280319213867</c:v>
                      </c:pt>
                      <c:pt idx="1351">
                        <c:v>119.36492156982401</c:v>
                      </c:pt>
                      <c:pt idx="1352">
                        <c:v>119.44293975830099</c:v>
                      </c:pt>
                      <c:pt idx="1353">
                        <c:v>119.520965576172</c:v>
                      </c:pt>
                      <c:pt idx="1354">
                        <c:v>119.602752685547</c:v>
                      </c:pt>
                      <c:pt idx="1355">
                        <c:v>119.680770874023</c:v>
                      </c:pt>
                      <c:pt idx="1356">
                        <c:v>119.76725769043</c:v>
                      </c:pt>
                      <c:pt idx="1357">
                        <c:v>119.84903717041</c:v>
                      </c:pt>
                      <c:pt idx="1358">
                        <c:v>119.929885864258</c:v>
                      </c:pt>
                      <c:pt idx="1359">
                        <c:v>120.005088806152</c:v>
                      </c:pt>
                      <c:pt idx="1360">
                        <c:v>120.08405303955099</c:v>
                      </c:pt>
                      <c:pt idx="1361">
                        <c:v>120.160194396973</c:v>
                      </c:pt>
                      <c:pt idx="1362">
                        <c:v>120.24103546142599</c:v>
                      </c:pt>
                      <c:pt idx="1363">
                        <c:v>120.31999969482401</c:v>
                      </c:pt>
                      <c:pt idx="1364">
                        <c:v>120.397079467773</c:v>
                      </c:pt>
                      <c:pt idx="1365">
                        <c:v>120.47792816162099</c:v>
                      </c:pt>
                      <c:pt idx="1366">
                        <c:v>120.55689239502</c:v>
                      </c:pt>
                      <c:pt idx="1367">
                        <c:v>120.635848999023</c:v>
                      </c:pt>
                      <c:pt idx="1368">
                        <c:v>120.711051940918</c:v>
                      </c:pt>
                      <c:pt idx="1369">
                        <c:v>120.79377746582</c:v>
                      </c:pt>
                      <c:pt idx="1370">
                        <c:v>120.875564575195</c:v>
                      </c:pt>
                      <c:pt idx="1371">
                        <c:v>120.958282470703</c:v>
                      </c:pt>
                      <c:pt idx="1372">
                        <c:v>121.041946411133</c:v>
                      </c:pt>
                      <c:pt idx="1373">
                        <c:v>121.123733520508</c:v>
                      </c:pt>
                      <c:pt idx="1374">
                        <c:v>121.207397460938</c:v>
                      </c:pt>
                      <c:pt idx="1375">
                        <c:v>121.29012298584</c:v>
                      </c:pt>
                      <c:pt idx="1376">
                        <c:v>121.37190246582</c:v>
                      </c:pt>
                      <c:pt idx="1377">
                        <c:v>121.45086669921901</c:v>
                      </c:pt>
                      <c:pt idx="1378">
                        <c:v>121.529830932617</c:v>
                      </c:pt>
                      <c:pt idx="1379">
                        <c:v>121.607856750488</c:v>
                      </c:pt>
                      <c:pt idx="1380">
                        <c:v>121.685874938965</c:v>
                      </c:pt>
                      <c:pt idx="1381">
                        <c:v>121.764839172363</c:v>
                      </c:pt>
                      <c:pt idx="1382">
                        <c:v>121.84568023681599</c:v>
                      </c:pt>
                      <c:pt idx="1383">
                        <c:v>121.92652893066401</c:v>
                      </c:pt>
                      <c:pt idx="1384">
                        <c:v>122.005493164063</c:v>
                      </c:pt>
                      <c:pt idx="1385">
                        <c:v>122.08633422851599</c:v>
                      </c:pt>
                      <c:pt idx="1386">
                        <c:v>122.164360046387</c:v>
                      </c:pt>
                      <c:pt idx="1387">
                        <c:v>122.24520111084</c:v>
                      </c:pt>
                      <c:pt idx="1388">
                        <c:v>122.32510375976599</c:v>
                      </c:pt>
                      <c:pt idx="1389">
                        <c:v>122.40688323974599</c:v>
                      </c:pt>
                      <c:pt idx="1390">
                        <c:v>122.49054718017599</c:v>
                      </c:pt>
                      <c:pt idx="1391">
                        <c:v>122.576095581055</c:v>
                      </c:pt>
                      <c:pt idx="1392">
                        <c:v>122.65317535400401</c:v>
                      </c:pt>
                      <c:pt idx="1393">
                        <c:v>122.731201171875</c:v>
                      </c:pt>
                      <c:pt idx="1394">
                        <c:v>122.81110382080099</c:v>
                      </c:pt>
                      <c:pt idx="1395">
                        <c:v>122.893829345703</c:v>
                      </c:pt>
                      <c:pt idx="1396">
                        <c:v>122.97373199462901</c:v>
                      </c:pt>
                      <c:pt idx="1397">
                        <c:v>123.050811767578</c:v>
                      </c:pt>
                      <c:pt idx="1398">
                        <c:v>123.13166046142599</c:v>
                      </c:pt>
                      <c:pt idx="1399">
                        <c:v>123.21061706543</c:v>
                      </c:pt>
                      <c:pt idx="1400">
                        <c:v>123.28582000732401</c:v>
                      </c:pt>
                      <c:pt idx="1401">
                        <c:v>123.36102294921901</c:v>
                      </c:pt>
                      <c:pt idx="1402">
                        <c:v>123.43556213378901</c:v>
                      </c:pt>
                      <c:pt idx="1403">
                        <c:v>123.515411376953</c:v>
                      </c:pt>
                      <c:pt idx="1404">
                        <c:v>123.58969879150401</c:v>
                      </c:pt>
                      <c:pt idx="1405">
                        <c:v>123.664909362793</c:v>
                      </c:pt>
                      <c:pt idx="1406">
                        <c:v>123.74291229248</c:v>
                      </c:pt>
                      <c:pt idx="1407">
                        <c:v>123.82462310791</c:v>
                      </c:pt>
                      <c:pt idx="1408">
                        <c:v>123.902618408203</c:v>
                      </c:pt>
                      <c:pt idx="1409">
                        <c:v>123.977836608887</c:v>
                      </c:pt>
                      <c:pt idx="1410">
                        <c:v>124.05861663818401</c:v>
                      </c:pt>
                      <c:pt idx="1411">
                        <c:v>124.13661956787099</c:v>
                      </c:pt>
                      <c:pt idx="1412">
                        <c:v>124.21833038330099</c:v>
                      </c:pt>
                      <c:pt idx="1413">
                        <c:v>124.29354095459</c:v>
                      </c:pt>
                      <c:pt idx="1414">
                        <c:v>124.37989807128901</c:v>
                      </c:pt>
                      <c:pt idx="1415">
                        <c:v>124.457893371582</c:v>
                      </c:pt>
                      <c:pt idx="1416">
                        <c:v>124.53589630127</c:v>
                      </c:pt>
                      <c:pt idx="1417">
                        <c:v>124.613891601563</c:v>
                      </c:pt>
                      <c:pt idx="1418">
                        <c:v>124.69467926025401</c:v>
                      </c:pt>
                      <c:pt idx="1419">
                        <c:v>124.77360534668</c:v>
                      </c:pt>
                      <c:pt idx="1420">
                        <c:v>124.853462219238</c:v>
                      </c:pt>
                      <c:pt idx="1421">
                        <c:v>124.933319091797</c:v>
                      </c:pt>
                      <c:pt idx="1422">
                        <c:v>125.00946044921901</c:v>
                      </c:pt>
                      <c:pt idx="1423">
                        <c:v>125.088386535645</c:v>
                      </c:pt>
                      <c:pt idx="1424">
                        <c:v>125.16359710693401</c:v>
                      </c:pt>
                      <c:pt idx="1425">
                        <c:v>125.243453979492</c:v>
                      </c:pt>
                      <c:pt idx="1426">
                        <c:v>125.31959533691401</c:v>
                      </c:pt>
                      <c:pt idx="1427">
                        <c:v>125.39852142334</c:v>
                      </c:pt>
                      <c:pt idx="1428">
                        <c:v>125.476516723633</c:v>
                      </c:pt>
                      <c:pt idx="1429">
                        <c:v>125.563804626465</c:v>
                      </c:pt>
                      <c:pt idx="1430">
                        <c:v>125.643661499023</c:v>
                      </c:pt>
                      <c:pt idx="1431">
                        <c:v>125.72723388671901</c:v>
                      </c:pt>
                      <c:pt idx="1432">
                        <c:v>125.81451416015599</c:v>
                      </c:pt>
                      <c:pt idx="1433">
                        <c:v>125.900871276855</c:v>
                      </c:pt>
                      <c:pt idx="1434">
                        <c:v>125.983512878418</c:v>
                      </c:pt>
                      <c:pt idx="1435">
                        <c:v>126.064292907715</c:v>
                      </c:pt>
                      <c:pt idx="1436">
                        <c:v>126.151580810547</c:v>
                      </c:pt>
                      <c:pt idx="1437">
                        <c:v>126.23422241210901</c:v>
                      </c:pt>
                      <c:pt idx="1438">
                        <c:v>126.31593322753901</c:v>
                      </c:pt>
                      <c:pt idx="1439">
                        <c:v>126.39300537109401</c:v>
                      </c:pt>
                      <c:pt idx="1440">
                        <c:v>126.47378540039099</c:v>
                      </c:pt>
                      <c:pt idx="1441">
                        <c:v>126.55271148681599</c:v>
                      </c:pt>
                      <c:pt idx="1442">
                        <c:v>126.63442993164099</c:v>
                      </c:pt>
                      <c:pt idx="1443">
                        <c:v>126.71335601806599</c:v>
                      </c:pt>
                      <c:pt idx="1444">
                        <c:v>126.79599761962901</c:v>
                      </c:pt>
                      <c:pt idx="1445">
                        <c:v>126.87863922119099</c:v>
                      </c:pt>
                      <c:pt idx="1446">
                        <c:v>126.95663452148401</c:v>
                      </c:pt>
                      <c:pt idx="1447">
                        <c:v>127.034637451172</c:v>
                      </c:pt>
                      <c:pt idx="1448">
                        <c:v>127.112632751465</c:v>
                      </c:pt>
                      <c:pt idx="1449">
                        <c:v>127.195274353027</c:v>
                      </c:pt>
                      <c:pt idx="1450">
                        <c:v>127.27605438232401</c:v>
                      </c:pt>
                      <c:pt idx="1451">
                        <c:v>127.35684204101599</c:v>
                      </c:pt>
                      <c:pt idx="1452">
                        <c:v>127.437629699707</c:v>
                      </c:pt>
                      <c:pt idx="1453">
                        <c:v>127.52212524414099</c:v>
                      </c:pt>
                      <c:pt idx="1454">
                        <c:v>127.602912902832</c:v>
                      </c:pt>
                      <c:pt idx="1455">
                        <c:v>127.681838989258</c:v>
                      </c:pt>
                      <c:pt idx="1456">
                        <c:v>127.768188476563</c:v>
                      </c:pt>
                      <c:pt idx="1457">
                        <c:v>127.854545593262</c:v>
                      </c:pt>
                      <c:pt idx="1458">
                        <c:v>127.94183349609401</c:v>
                      </c:pt>
                      <c:pt idx="1459">
                        <c:v>128.02540588378901</c:v>
                      </c:pt>
                      <c:pt idx="1460">
                        <c:v>128.10897827148401</c:v>
                      </c:pt>
                      <c:pt idx="1461">
                        <c:v>128.19068908691401</c:v>
                      </c:pt>
                      <c:pt idx="1462">
                        <c:v>128.27333068847699</c:v>
                      </c:pt>
                      <c:pt idx="1463">
                        <c:v>128.35317993164099</c:v>
                      </c:pt>
                      <c:pt idx="1464">
                        <c:v>128.433029174805</c:v>
                      </c:pt>
                      <c:pt idx="1465">
                        <c:v>128.51753234863301</c:v>
                      </c:pt>
                      <c:pt idx="1466">
                        <c:v>128.59739685058599</c:v>
                      </c:pt>
                      <c:pt idx="1467">
                        <c:v>128.67724609375</c:v>
                      </c:pt>
                      <c:pt idx="1468">
                        <c:v>128.75802612304699</c:v>
                      </c:pt>
                      <c:pt idx="1469">
                        <c:v>128.83509826660199</c:v>
                      </c:pt>
                      <c:pt idx="1470">
                        <c:v>128.91773986816401</c:v>
                      </c:pt>
                      <c:pt idx="1471">
                        <c:v>129.00038146972699</c:v>
                      </c:pt>
                      <c:pt idx="1472">
                        <c:v>129.07931518554699</c:v>
                      </c:pt>
                      <c:pt idx="1473">
                        <c:v>129.16009521484401</c:v>
                      </c:pt>
                      <c:pt idx="1474">
                        <c:v>129.23994445800801</c:v>
                      </c:pt>
                      <c:pt idx="1475">
                        <c:v>129.31887817382801</c:v>
                      </c:pt>
                      <c:pt idx="1476">
                        <c:v>129.399658203125</c:v>
                      </c:pt>
                      <c:pt idx="1477">
                        <c:v>129.47952270507801</c:v>
                      </c:pt>
                      <c:pt idx="1478">
                        <c:v>129.55937194824199</c:v>
                      </c:pt>
                      <c:pt idx="1479">
                        <c:v>129.63922119140599</c:v>
                      </c:pt>
                      <c:pt idx="1480">
                        <c:v>129.71258544921901</c:v>
                      </c:pt>
                      <c:pt idx="1481">
                        <c:v>129.79058837890599</c:v>
                      </c:pt>
                      <c:pt idx="1482">
                        <c:v>129.868576049805</c:v>
                      </c:pt>
                      <c:pt idx="1483">
                        <c:v>129.94844055175801</c:v>
                      </c:pt>
                      <c:pt idx="1484">
                        <c:v>130.029220581055</c:v>
                      </c:pt>
                      <c:pt idx="1485">
                        <c:v>130.11093139648401</c:v>
                      </c:pt>
                      <c:pt idx="1486">
                        <c:v>130.189865112305</c:v>
                      </c:pt>
                      <c:pt idx="1487">
                        <c:v>130.2734375</c:v>
                      </c:pt>
                      <c:pt idx="1488">
                        <c:v>130.35607910156301</c:v>
                      </c:pt>
                      <c:pt idx="1489">
                        <c:v>130.43778991699199</c:v>
                      </c:pt>
                      <c:pt idx="1490">
                        <c:v>130.52320861816401</c:v>
                      </c:pt>
                      <c:pt idx="1491">
                        <c:v>130.60121154785199</c:v>
                      </c:pt>
                      <c:pt idx="1492">
                        <c:v>130.68571472168</c:v>
                      </c:pt>
                      <c:pt idx="1493">
                        <c:v>130.76649475097699</c:v>
                      </c:pt>
                      <c:pt idx="1494">
                        <c:v>130.84727478027301</c:v>
                      </c:pt>
                      <c:pt idx="1495">
                        <c:v>130.92620849609401</c:v>
                      </c:pt>
                      <c:pt idx="1496">
                        <c:v>131.00978088378901</c:v>
                      </c:pt>
                      <c:pt idx="1497">
                        <c:v>131.08963012695301</c:v>
                      </c:pt>
                      <c:pt idx="1498">
                        <c:v>131.17134094238301</c:v>
                      </c:pt>
                      <c:pt idx="1499">
                        <c:v>131.25769042968801</c:v>
                      </c:pt>
                      <c:pt idx="1500">
                        <c:v>131.33941650390599</c:v>
                      </c:pt>
                      <c:pt idx="1501">
                        <c:v>131.43133544921901</c:v>
                      </c:pt>
                      <c:pt idx="1502">
                        <c:v>131.51861572265599</c:v>
                      </c:pt>
                      <c:pt idx="1503">
                        <c:v>131.60218811035199</c:v>
                      </c:pt>
                      <c:pt idx="1504">
                        <c:v>131.68762207031301</c:v>
                      </c:pt>
                      <c:pt idx="1505">
                        <c:v>131.77490234375</c:v>
                      </c:pt>
                      <c:pt idx="1506">
                        <c:v>131.861251831055</c:v>
                      </c:pt>
                      <c:pt idx="1507">
                        <c:v>131.94482421875</c:v>
                      </c:pt>
                      <c:pt idx="1508">
                        <c:v>132.02561950683599</c:v>
                      </c:pt>
                      <c:pt idx="1509">
                        <c:v>132.110107421875</c:v>
                      </c:pt>
                      <c:pt idx="1510">
                        <c:v>132.19554138183599</c:v>
                      </c:pt>
                      <c:pt idx="1511">
                        <c:v>132.27445983886699</c:v>
                      </c:pt>
                      <c:pt idx="1512">
                        <c:v>132.352462768555</c:v>
                      </c:pt>
                      <c:pt idx="1513">
                        <c:v>132.43789672851599</c:v>
                      </c:pt>
                      <c:pt idx="1514">
                        <c:v>132.51867675781301</c:v>
                      </c:pt>
                      <c:pt idx="1515">
                        <c:v>132.59945678710901</c:v>
                      </c:pt>
                      <c:pt idx="1516">
                        <c:v>132.67652893066401</c:v>
                      </c:pt>
                      <c:pt idx="1517">
                        <c:v>132.76010131835901</c:v>
                      </c:pt>
                      <c:pt idx="1518">
                        <c:v>132.84552001953099</c:v>
                      </c:pt>
                      <c:pt idx="1519">
                        <c:v>132.92538452148401</c:v>
                      </c:pt>
                      <c:pt idx="1520">
                        <c:v>133.00895690918</c:v>
                      </c:pt>
                      <c:pt idx="1521">
                        <c:v>133.09251403808599</c:v>
                      </c:pt>
                      <c:pt idx="1522">
                        <c:v>133.17330932617199</c:v>
                      </c:pt>
                      <c:pt idx="1523">
                        <c:v>133.25129699707</c:v>
                      </c:pt>
                      <c:pt idx="1524">
                        <c:v>133.33393859863301</c:v>
                      </c:pt>
                      <c:pt idx="1525">
                        <c:v>133.41380310058599</c:v>
                      </c:pt>
                      <c:pt idx="1526">
                        <c:v>133.49922180175801</c:v>
                      </c:pt>
                      <c:pt idx="1527">
                        <c:v>133.57878112793</c:v>
                      </c:pt>
                      <c:pt idx="1528">
                        <c:v>133.65765380859401</c:v>
                      </c:pt>
                      <c:pt idx="1529">
                        <c:v>133.74018859863301</c:v>
                      </c:pt>
                      <c:pt idx="1530">
                        <c:v>133.82180786132801</c:v>
                      </c:pt>
                      <c:pt idx="1531">
                        <c:v>133.90066528320301</c:v>
                      </c:pt>
                      <c:pt idx="1532">
                        <c:v>133.981369018555</c:v>
                      </c:pt>
                      <c:pt idx="1533">
                        <c:v>134.06390380859401</c:v>
                      </c:pt>
                      <c:pt idx="1534">
                        <c:v>134.14920043945301</c:v>
                      </c:pt>
                      <c:pt idx="1535">
                        <c:v>134.23081970214801</c:v>
                      </c:pt>
                      <c:pt idx="1536">
                        <c:v>134.3115234375</c:v>
                      </c:pt>
                      <c:pt idx="1537">
                        <c:v>134.393142700195</c:v>
                      </c:pt>
                      <c:pt idx="1538">
                        <c:v>134.47108459472699</c:v>
                      </c:pt>
                      <c:pt idx="1539">
                        <c:v>134.55361938476599</c:v>
                      </c:pt>
                      <c:pt idx="1540">
                        <c:v>134.63340759277301</c:v>
                      </c:pt>
                      <c:pt idx="1541">
                        <c:v>134.71685791015599</c:v>
                      </c:pt>
                      <c:pt idx="1542">
                        <c:v>134.80215454101599</c:v>
                      </c:pt>
                      <c:pt idx="1543">
                        <c:v>134.88377380371099</c:v>
                      </c:pt>
                      <c:pt idx="1544">
                        <c:v>134.96263122558599</c:v>
                      </c:pt>
                      <c:pt idx="1545">
                        <c:v>135.04884338378901</c:v>
                      </c:pt>
                      <c:pt idx="1546">
                        <c:v>135.13046264648401</c:v>
                      </c:pt>
                      <c:pt idx="1547">
                        <c:v>135.215744018555</c:v>
                      </c:pt>
                      <c:pt idx="1548">
                        <c:v>135.30012512207</c:v>
                      </c:pt>
                      <c:pt idx="1549">
                        <c:v>135.378982543945</c:v>
                      </c:pt>
                      <c:pt idx="1550">
                        <c:v>135.46151733398401</c:v>
                      </c:pt>
                      <c:pt idx="1551">
                        <c:v>135.54313659668</c:v>
                      </c:pt>
                      <c:pt idx="1552">
                        <c:v>135.62384033203099</c:v>
                      </c:pt>
                      <c:pt idx="1553">
                        <c:v>135.70822143554699</c:v>
                      </c:pt>
                      <c:pt idx="1554">
                        <c:v>135.79167175293</c:v>
                      </c:pt>
                      <c:pt idx="1555">
                        <c:v>135.87144470214801</c:v>
                      </c:pt>
                      <c:pt idx="1556">
                        <c:v>135.9521484375</c:v>
                      </c:pt>
                      <c:pt idx="1557">
                        <c:v>136.03744506835901</c:v>
                      </c:pt>
                      <c:pt idx="1558">
                        <c:v>136.12364196777301</c:v>
                      </c:pt>
                      <c:pt idx="1559">
                        <c:v>136.20709228515599</c:v>
                      </c:pt>
                      <c:pt idx="1560">
                        <c:v>136.28688049316401</c:v>
                      </c:pt>
                      <c:pt idx="1561">
                        <c:v>136.36666870117199</c:v>
                      </c:pt>
                      <c:pt idx="1562">
                        <c:v>136.450119018555</c:v>
                      </c:pt>
                      <c:pt idx="1563">
                        <c:v>136.53450012207</c:v>
                      </c:pt>
                      <c:pt idx="1564">
                        <c:v>136.61795043945301</c:v>
                      </c:pt>
                      <c:pt idx="1565">
                        <c:v>136.698654174805</c:v>
                      </c:pt>
                      <c:pt idx="1566">
                        <c:v>136.783935546875</c:v>
                      </c:pt>
                      <c:pt idx="1567">
                        <c:v>136.86463928222699</c:v>
                      </c:pt>
                      <c:pt idx="1568">
                        <c:v>136.94717407226599</c:v>
                      </c:pt>
                      <c:pt idx="1569">
                        <c:v>137.03062438964801</c:v>
                      </c:pt>
                      <c:pt idx="1570">
                        <c:v>137.11592102050801</c:v>
                      </c:pt>
                      <c:pt idx="1571">
                        <c:v>137.19937133789099</c:v>
                      </c:pt>
                      <c:pt idx="1572">
                        <c:v>137.28099060058599</c:v>
                      </c:pt>
                      <c:pt idx="1573">
                        <c:v>137.35893249511699</c:v>
                      </c:pt>
                      <c:pt idx="1574">
                        <c:v>137.438720703125</c:v>
                      </c:pt>
                      <c:pt idx="1575">
                        <c:v>137.524002075195</c:v>
                      </c:pt>
                      <c:pt idx="1576">
                        <c:v>137.60562133789099</c:v>
                      </c:pt>
                      <c:pt idx="1577">
                        <c:v>137.68817138671901</c:v>
                      </c:pt>
                      <c:pt idx="1578">
                        <c:v>137.77436828613301</c:v>
                      </c:pt>
                      <c:pt idx="1579">
                        <c:v>137.85873413085901</c:v>
                      </c:pt>
                      <c:pt idx="1580">
                        <c:v>137.940353393555</c:v>
                      </c:pt>
                      <c:pt idx="1581">
                        <c:v>138.02288818359401</c:v>
                      </c:pt>
                      <c:pt idx="1582">
                        <c:v>138.10818481445301</c:v>
                      </c:pt>
                      <c:pt idx="1583">
                        <c:v>138.19346618652301</c:v>
                      </c:pt>
                      <c:pt idx="1584">
                        <c:v>138.27784729003901</c:v>
                      </c:pt>
                      <c:pt idx="1585">
                        <c:v>138.36129760742199</c:v>
                      </c:pt>
                      <c:pt idx="1586">
                        <c:v>138.44383239746099</c:v>
                      </c:pt>
                      <c:pt idx="1587">
                        <c:v>138.52453613281301</c:v>
                      </c:pt>
                      <c:pt idx="1588">
                        <c:v>138.60523986816401</c:v>
                      </c:pt>
                      <c:pt idx="1589">
                        <c:v>138.683181762695</c:v>
                      </c:pt>
                      <c:pt idx="1590">
                        <c:v>138.76571655273401</c:v>
                      </c:pt>
                      <c:pt idx="1591">
                        <c:v>138.85009765625</c:v>
                      </c:pt>
                      <c:pt idx="1592">
                        <c:v>138.93263244628901</c:v>
                      </c:pt>
                      <c:pt idx="1593">
                        <c:v>139.01425170898401</c:v>
                      </c:pt>
                      <c:pt idx="1594">
                        <c:v>139.10044860839801</c:v>
                      </c:pt>
                      <c:pt idx="1595">
                        <c:v>139.18298339843801</c:v>
                      </c:pt>
                      <c:pt idx="1596">
                        <c:v>139.26643371582</c:v>
                      </c:pt>
                      <c:pt idx="1597">
                        <c:v>139.34805297851599</c:v>
                      </c:pt>
                      <c:pt idx="1598">
                        <c:v>139.42601013183599</c:v>
                      </c:pt>
                      <c:pt idx="1599">
                        <c:v>139.508544921875</c:v>
                      </c:pt>
                      <c:pt idx="1600">
                        <c:v>139.59291076660199</c:v>
                      </c:pt>
                      <c:pt idx="1601">
                        <c:v>139.67637634277301</c:v>
                      </c:pt>
                      <c:pt idx="1602">
                        <c:v>139.75614929199199</c:v>
                      </c:pt>
                      <c:pt idx="1603">
                        <c:v>139.83868408203099</c:v>
                      </c:pt>
                      <c:pt idx="1604">
                        <c:v>139.91847229003901</c:v>
                      </c:pt>
                      <c:pt idx="1605">
                        <c:v>139.99734497070301</c:v>
                      </c:pt>
                      <c:pt idx="1606">
                        <c:v>140.078048706055</c:v>
                      </c:pt>
                      <c:pt idx="1607">
                        <c:v>140.16058349609401</c:v>
                      </c:pt>
                      <c:pt idx="1608">
                        <c:v>140.24494934082</c:v>
                      </c:pt>
                      <c:pt idx="1609">
                        <c:v>140.32931518554699</c:v>
                      </c:pt>
                      <c:pt idx="1610">
                        <c:v>140.40818786621099</c:v>
                      </c:pt>
                      <c:pt idx="1611">
                        <c:v>140.49348449707</c:v>
                      </c:pt>
                      <c:pt idx="1612">
                        <c:v>140.572341918945</c:v>
                      </c:pt>
                      <c:pt idx="1613">
                        <c:v>140.65213012695301</c:v>
                      </c:pt>
                      <c:pt idx="1614">
                        <c:v>140.73374938964801</c:v>
                      </c:pt>
                      <c:pt idx="1615">
                        <c:v>140.81996154785199</c:v>
                      </c:pt>
                      <c:pt idx="1616">
                        <c:v>140.90524291992199</c:v>
                      </c:pt>
                      <c:pt idx="1617">
                        <c:v>140.98960876464801</c:v>
                      </c:pt>
                      <c:pt idx="1618">
                        <c:v>141.0703125</c:v>
                      </c:pt>
                      <c:pt idx="1619">
                        <c:v>141.15101623535199</c:v>
                      </c:pt>
                      <c:pt idx="1620">
                        <c:v>141.23446655273401</c:v>
                      </c:pt>
                      <c:pt idx="1621">
                        <c:v>141.31883239746099</c:v>
                      </c:pt>
                      <c:pt idx="1622">
                        <c:v>141.40596008300801</c:v>
                      </c:pt>
                      <c:pt idx="1623">
                        <c:v>141.49400329589801</c:v>
                      </c:pt>
                      <c:pt idx="1624">
                        <c:v>141.578369140625</c:v>
                      </c:pt>
                      <c:pt idx="1625">
                        <c:v>141.663650512695</c:v>
                      </c:pt>
                      <c:pt idx="1626">
                        <c:v>141.75077819824199</c:v>
                      </c:pt>
                      <c:pt idx="1627">
                        <c:v>141.836990356445</c:v>
                      </c:pt>
                      <c:pt idx="1628">
                        <c:v>141.92227172851599</c:v>
                      </c:pt>
                      <c:pt idx="1629">
                        <c:v>142.00755310058599</c:v>
                      </c:pt>
                      <c:pt idx="1630">
                        <c:v>142.09468078613301</c:v>
                      </c:pt>
                      <c:pt idx="1631">
                        <c:v>142.17263793945301</c:v>
                      </c:pt>
                      <c:pt idx="1632">
                        <c:v>142.25241088867199</c:v>
                      </c:pt>
                      <c:pt idx="1633">
                        <c:v>142.33403015136699</c:v>
                      </c:pt>
                      <c:pt idx="1634">
                        <c:v>142.41656494140599</c:v>
                      </c:pt>
                      <c:pt idx="1635">
                        <c:v>142.49635314941401</c:v>
                      </c:pt>
                      <c:pt idx="1636">
                        <c:v>142.57522583007801</c:v>
                      </c:pt>
                      <c:pt idx="1637">
                        <c:v>142.65592956543</c:v>
                      </c:pt>
                      <c:pt idx="1638">
                        <c:v>142.74029541015599</c:v>
                      </c:pt>
                      <c:pt idx="1639">
                        <c:v>142.82374572753901</c:v>
                      </c:pt>
                      <c:pt idx="1640">
                        <c:v>142.90444946289099</c:v>
                      </c:pt>
                      <c:pt idx="1641">
                        <c:v>142.98881530761699</c:v>
                      </c:pt>
                      <c:pt idx="1642">
                        <c:v>143.07319641113301</c:v>
                      </c:pt>
                      <c:pt idx="1643">
                        <c:v>143.15390014648401</c:v>
                      </c:pt>
                      <c:pt idx="1644">
                        <c:v>143.23826599121099</c:v>
                      </c:pt>
                      <c:pt idx="1645">
                        <c:v>143.32354736328099</c:v>
                      </c:pt>
                      <c:pt idx="1646">
                        <c:v>143.40608215332</c:v>
                      </c:pt>
                      <c:pt idx="1647">
                        <c:v>143.48954772949199</c:v>
                      </c:pt>
                      <c:pt idx="1648">
                        <c:v>143.57574462890599</c:v>
                      </c:pt>
                      <c:pt idx="1649">
                        <c:v>143.65866088867199</c:v>
                      </c:pt>
                      <c:pt idx="1650">
                        <c:v>143.74092102050801</c:v>
                      </c:pt>
                      <c:pt idx="1651">
                        <c:v>143.82318115234401</c:v>
                      </c:pt>
                      <c:pt idx="1652">
                        <c:v>143.906326293945</c:v>
                      </c:pt>
                      <c:pt idx="1653">
                        <c:v>143.99037170410199</c:v>
                      </c:pt>
                      <c:pt idx="1654">
                        <c:v>144.06816101074199</c:v>
                      </c:pt>
                      <c:pt idx="1655">
                        <c:v>144.14863586425801</c:v>
                      </c:pt>
                      <c:pt idx="1656">
                        <c:v>144.23356628418</c:v>
                      </c:pt>
                      <c:pt idx="1657">
                        <c:v>144.314041137695</c:v>
                      </c:pt>
                      <c:pt idx="1658">
                        <c:v>144.39183044433599</c:v>
                      </c:pt>
                      <c:pt idx="1659">
                        <c:v>144.47407531738301</c:v>
                      </c:pt>
                      <c:pt idx="1660">
                        <c:v>144.55455017089801</c:v>
                      </c:pt>
                      <c:pt idx="1661">
                        <c:v>144.6376953125</c:v>
                      </c:pt>
                      <c:pt idx="1662">
                        <c:v>144.71817016601599</c:v>
                      </c:pt>
                      <c:pt idx="1663">
                        <c:v>144.79864501953099</c:v>
                      </c:pt>
                      <c:pt idx="1664">
                        <c:v>144.88179016113301</c:v>
                      </c:pt>
                      <c:pt idx="1665">
                        <c:v>144.96673583984401</c:v>
                      </c:pt>
                      <c:pt idx="1666">
                        <c:v>145.046310424805</c:v>
                      </c:pt>
                      <c:pt idx="1667">
                        <c:v>145.13124084472699</c:v>
                      </c:pt>
                      <c:pt idx="1668">
                        <c:v>145.21260070800801</c:v>
                      </c:pt>
                      <c:pt idx="1669">
                        <c:v>145.29217529296901</c:v>
                      </c:pt>
                      <c:pt idx="1670">
                        <c:v>145.37712097168</c:v>
                      </c:pt>
                      <c:pt idx="1671">
                        <c:v>145.45848083496099</c:v>
                      </c:pt>
                      <c:pt idx="1672">
                        <c:v>145.54074096679699</c:v>
                      </c:pt>
                      <c:pt idx="1673">
                        <c:v>145.62210083007801</c:v>
                      </c:pt>
                      <c:pt idx="1674">
                        <c:v>145.70436096191401</c:v>
                      </c:pt>
                      <c:pt idx="1675">
                        <c:v>145.78303527832</c:v>
                      </c:pt>
                      <c:pt idx="1676">
                        <c:v>145.86260986328099</c:v>
                      </c:pt>
                      <c:pt idx="1677">
                        <c:v>145.93771362304699</c:v>
                      </c:pt>
                      <c:pt idx="1678">
                        <c:v>146.01818847656301</c:v>
                      </c:pt>
                      <c:pt idx="1679">
                        <c:v>146.10313415527301</c:v>
                      </c:pt>
                      <c:pt idx="1680">
                        <c:v>146.18002319335901</c:v>
                      </c:pt>
                      <c:pt idx="1681">
                        <c:v>146.2578125</c:v>
                      </c:pt>
                      <c:pt idx="1682">
                        <c:v>146.34095764160199</c:v>
                      </c:pt>
                      <c:pt idx="1683">
                        <c:v>146.42231750488301</c:v>
                      </c:pt>
                      <c:pt idx="1684">
                        <c:v>146.50547790527301</c:v>
                      </c:pt>
                      <c:pt idx="1685">
                        <c:v>146.588623046875</c:v>
                      </c:pt>
                      <c:pt idx="1686">
                        <c:v>146.67266845703099</c:v>
                      </c:pt>
                      <c:pt idx="1687">
                        <c:v>146.75761413574199</c:v>
                      </c:pt>
                      <c:pt idx="1688">
                        <c:v>146.83985900878901</c:v>
                      </c:pt>
                      <c:pt idx="1689">
                        <c:v>146.92123413085901</c:v>
                      </c:pt>
                      <c:pt idx="1690">
                        <c:v>147.00347900390599</c:v>
                      </c:pt>
                      <c:pt idx="1691">
                        <c:v>147.08573913574199</c:v>
                      </c:pt>
                      <c:pt idx="1692">
                        <c:v>147.16621398925801</c:v>
                      </c:pt>
                      <c:pt idx="1693">
                        <c:v>147.24935913085901</c:v>
                      </c:pt>
                      <c:pt idx="1694">
                        <c:v>147.33071899414099</c:v>
                      </c:pt>
                      <c:pt idx="1695">
                        <c:v>147.41476440429699</c:v>
                      </c:pt>
                      <c:pt idx="1696">
                        <c:v>147.49523925781301</c:v>
                      </c:pt>
                      <c:pt idx="1697">
                        <c:v>147.57749938964801</c:v>
                      </c:pt>
                      <c:pt idx="1698">
                        <c:v>147.665115356445</c:v>
                      </c:pt>
                      <c:pt idx="1699">
                        <c:v>147.74468994140599</c:v>
                      </c:pt>
                      <c:pt idx="1700">
                        <c:v>147.83052062988301</c:v>
                      </c:pt>
                      <c:pt idx="1701">
                        <c:v>147.91278076171901</c:v>
                      </c:pt>
                      <c:pt idx="1702">
                        <c:v>147.99592590332</c:v>
                      </c:pt>
                      <c:pt idx="1703">
                        <c:v>148.07997131347699</c:v>
                      </c:pt>
                      <c:pt idx="1704">
                        <c:v>148.16223144531301</c:v>
                      </c:pt>
                      <c:pt idx="1705">
                        <c:v>148.24092102050801</c:v>
                      </c:pt>
                      <c:pt idx="1706">
                        <c:v>148.32763671875</c:v>
                      </c:pt>
                      <c:pt idx="1707">
                        <c:v>148.41348266601599</c:v>
                      </c:pt>
                      <c:pt idx="1708">
                        <c:v>148.49305725097699</c:v>
                      </c:pt>
                      <c:pt idx="1709">
                        <c:v>148.57798767089801</c:v>
                      </c:pt>
                      <c:pt idx="1710">
                        <c:v>148.66024780273401</c:v>
                      </c:pt>
                      <c:pt idx="1711">
                        <c:v>148.74160766601599</c:v>
                      </c:pt>
                      <c:pt idx="1712">
                        <c:v>148.82565307617199</c:v>
                      </c:pt>
                      <c:pt idx="1713">
                        <c:v>148.90881347656301</c:v>
                      </c:pt>
                      <c:pt idx="1714">
                        <c:v>148.99105834960901</c:v>
                      </c:pt>
                      <c:pt idx="1715">
                        <c:v>149.073318481445</c:v>
                      </c:pt>
                      <c:pt idx="1716">
                        <c:v>149.15200805664099</c:v>
                      </c:pt>
                      <c:pt idx="1717">
                        <c:v>149.23158264160199</c:v>
                      </c:pt>
                      <c:pt idx="1718">
                        <c:v>149.31294250488301</c:v>
                      </c:pt>
                      <c:pt idx="1719">
                        <c:v>149.39608764648401</c:v>
                      </c:pt>
                      <c:pt idx="1720">
                        <c:v>149.47297668457</c:v>
                      </c:pt>
                      <c:pt idx="1721">
                        <c:v>149.55882263183599</c:v>
                      </c:pt>
                      <c:pt idx="1722">
                        <c:v>149.63839721679699</c:v>
                      </c:pt>
                      <c:pt idx="1723">
                        <c:v>149.72064208984401</c:v>
                      </c:pt>
                      <c:pt idx="1724">
                        <c:v>149.80380249023401</c:v>
                      </c:pt>
                      <c:pt idx="1725">
                        <c:v>149.88694763183599</c:v>
                      </c:pt>
                      <c:pt idx="1726">
                        <c:v>149.97189331054699</c:v>
                      </c:pt>
                      <c:pt idx="1727">
                        <c:v>150.05503845214801</c:v>
                      </c:pt>
                      <c:pt idx="1728">
                        <c:v>150.13639831543</c:v>
                      </c:pt>
                      <c:pt idx="1729">
                        <c:v>150.22222900390599</c:v>
                      </c:pt>
                      <c:pt idx="1730">
                        <c:v>150.31343078613301</c:v>
                      </c:pt>
                      <c:pt idx="1731">
                        <c:v>150.39659118652301</c:v>
                      </c:pt>
                      <c:pt idx="1732">
                        <c:v>150.485107421875</c:v>
                      </c:pt>
                      <c:pt idx="1733">
                        <c:v>150.56199645996099</c:v>
                      </c:pt>
                      <c:pt idx="1734">
                        <c:v>150.64157104492199</c:v>
                      </c:pt>
                      <c:pt idx="1735">
                        <c:v>150.72561645507801</c:v>
                      </c:pt>
                      <c:pt idx="1736">
                        <c:v>150.80697631835901</c:v>
                      </c:pt>
                      <c:pt idx="1737">
                        <c:v>150.88833618164099</c:v>
                      </c:pt>
                      <c:pt idx="1738">
                        <c:v>150.97328186035199</c:v>
                      </c:pt>
                      <c:pt idx="1739">
                        <c:v>151.04838562011699</c:v>
                      </c:pt>
                      <c:pt idx="1740">
                        <c:v>151.12974548339801</c:v>
                      </c:pt>
                      <c:pt idx="1741">
                        <c:v>151.21110534668</c:v>
                      </c:pt>
                      <c:pt idx="1742">
                        <c:v>151.28799438476599</c:v>
                      </c:pt>
                      <c:pt idx="1743">
                        <c:v>151.37741088867199</c:v>
                      </c:pt>
                      <c:pt idx="1744">
                        <c:v>151.46414184570301</c:v>
                      </c:pt>
                      <c:pt idx="1745">
                        <c:v>151.54640197753901</c:v>
                      </c:pt>
                      <c:pt idx="1746">
                        <c:v>151.62776184082</c:v>
                      </c:pt>
                      <c:pt idx="1747">
                        <c:v>151.71002197265599</c:v>
                      </c:pt>
                      <c:pt idx="1748">
                        <c:v>151.79138183593801</c:v>
                      </c:pt>
                      <c:pt idx="1749">
                        <c:v>151.87989807128901</c:v>
                      </c:pt>
                      <c:pt idx="1750">
                        <c:v>151.963943481445</c:v>
                      </c:pt>
                      <c:pt idx="1751">
                        <c:v>152.04530334472699</c:v>
                      </c:pt>
                      <c:pt idx="1752">
                        <c:v>152.13113403320301</c:v>
                      </c:pt>
                      <c:pt idx="1753">
                        <c:v>152.21607971191401</c:v>
                      </c:pt>
                      <c:pt idx="1754">
                        <c:v>152.29922485351599</c:v>
                      </c:pt>
                      <c:pt idx="1755">
                        <c:v>152.38327026367199</c:v>
                      </c:pt>
                      <c:pt idx="1756">
                        <c:v>152.46641540527301</c:v>
                      </c:pt>
                      <c:pt idx="1757">
                        <c:v>152.554931640625</c:v>
                      </c:pt>
                      <c:pt idx="1758">
                        <c:v>152.63897705078099</c:v>
                      </c:pt>
                      <c:pt idx="1759">
                        <c:v>152.72035217285199</c:v>
                      </c:pt>
                      <c:pt idx="1760">
                        <c:v>152.80081176757801</c:v>
                      </c:pt>
                      <c:pt idx="1761">
                        <c:v>152.88397216796901</c:v>
                      </c:pt>
                      <c:pt idx="1762">
                        <c:v>152.962646484375</c:v>
                      </c:pt>
                      <c:pt idx="1763">
                        <c:v>153.04400634765599</c:v>
                      </c:pt>
                      <c:pt idx="1764">
                        <c:v>153.12536621093801</c:v>
                      </c:pt>
                      <c:pt idx="1765">
                        <c:v>153.20941162109401</c:v>
                      </c:pt>
                      <c:pt idx="1766">
                        <c:v>153.29257202148401</c:v>
                      </c:pt>
                      <c:pt idx="1767">
                        <c:v>153.370361328125</c:v>
                      </c:pt>
                      <c:pt idx="1768">
                        <c:v>153.45202636718801</c:v>
                      </c:pt>
                      <c:pt idx="1769">
                        <c:v>153.534103393555</c:v>
                      </c:pt>
                      <c:pt idx="1770">
                        <c:v>153.61972045898401</c:v>
                      </c:pt>
                      <c:pt idx="1771">
                        <c:v>153.70356750488301</c:v>
                      </c:pt>
                      <c:pt idx="1772">
                        <c:v>153.790939331055</c:v>
                      </c:pt>
                      <c:pt idx="1773">
                        <c:v>153.86949157714801</c:v>
                      </c:pt>
                      <c:pt idx="1774">
                        <c:v>153.94981384277301</c:v>
                      </c:pt>
                      <c:pt idx="1775">
                        <c:v>154.02925109863301</c:v>
                      </c:pt>
                      <c:pt idx="1776">
                        <c:v>154.11221313476599</c:v>
                      </c:pt>
                      <c:pt idx="1777">
                        <c:v>154.19694519043</c:v>
                      </c:pt>
                      <c:pt idx="1778">
                        <c:v>154.27990722656301</c:v>
                      </c:pt>
                      <c:pt idx="1779">
                        <c:v>154.36022949218801</c:v>
                      </c:pt>
                      <c:pt idx="1780">
                        <c:v>154.44055175781301</c:v>
                      </c:pt>
                      <c:pt idx="1781">
                        <c:v>154.52439880371099</c:v>
                      </c:pt>
                      <c:pt idx="1782">
                        <c:v>154.602951049805</c:v>
                      </c:pt>
                      <c:pt idx="1783">
                        <c:v>154.68768310546901</c:v>
                      </c:pt>
                      <c:pt idx="1784">
                        <c:v>154.77241516113301</c:v>
                      </c:pt>
                      <c:pt idx="1785">
                        <c:v>154.85626220703099</c:v>
                      </c:pt>
                      <c:pt idx="1786">
                        <c:v>154.93745422363301</c:v>
                      </c:pt>
                      <c:pt idx="1787">
                        <c:v>155.01689147949199</c:v>
                      </c:pt>
                      <c:pt idx="1788">
                        <c:v>155.10427856445301</c:v>
                      </c:pt>
                      <c:pt idx="1789">
                        <c:v>155.18635559082</c:v>
                      </c:pt>
                      <c:pt idx="1790">
                        <c:v>155.26490783691401</c:v>
                      </c:pt>
                      <c:pt idx="1791">
                        <c:v>155.346115112305</c:v>
                      </c:pt>
                      <c:pt idx="1792">
                        <c:v>155.42907714843801</c:v>
                      </c:pt>
                      <c:pt idx="1793">
                        <c:v>155.50762939453099</c:v>
                      </c:pt>
                      <c:pt idx="1794">
                        <c:v>155.58706665039099</c:v>
                      </c:pt>
                      <c:pt idx="1795">
                        <c:v>155.67091369628901</c:v>
                      </c:pt>
                      <c:pt idx="1796">
                        <c:v>155.75653076171901</c:v>
                      </c:pt>
                      <c:pt idx="1797">
                        <c:v>155.84124755859401</c:v>
                      </c:pt>
                      <c:pt idx="1798">
                        <c:v>155.92068481445301</c:v>
                      </c:pt>
                      <c:pt idx="1799">
                        <c:v>156.00541687011699</c:v>
                      </c:pt>
                      <c:pt idx="1800">
                        <c:v>156.09191894531301</c:v>
                      </c:pt>
                      <c:pt idx="1801">
                        <c:v>156.174880981445</c:v>
                      </c:pt>
                      <c:pt idx="1802">
                        <c:v>156.25784301757801</c:v>
                      </c:pt>
                      <c:pt idx="1803">
                        <c:v>156.34523010253901</c:v>
                      </c:pt>
                      <c:pt idx="1804">
                        <c:v>156.43260192871099</c:v>
                      </c:pt>
                      <c:pt idx="1805">
                        <c:v>156.51556396484401</c:v>
                      </c:pt>
                      <c:pt idx="1806">
                        <c:v>156.59765625</c:v>
                      </c:pt>
                      <c:pt idx="1807">
                        <c:v>156.68061828613301</c:v>
                      </c:pt>
                      <c:pt idx="1808">
                        <c:v>156.76271057128901</c:v>
                      </c:pt>
                      <c:pt idx="1809">
                        <c:v>156.843017578125</c:v>
                      </c:pt>
                      <c:pt idx="1810">
                        <c:v>156.92422485351599</c:v>
                      </c:pt>
                      <c:pt idx="1811">
                        <c:v>157.00541687011699</c:v>
                      </c:pt>
                      <c:pt idx="1812">
                        <c:v>157.09103393554699</c:v>
                      </c:pt>
                      <c:pt idx="1813">
                        <c:v>157.174880981445</c:v>
                      </c:pt>
                      <c:pt idx="1814">
                        <c:v>157.25608825683599</c:v>
                      </c:pt>
                      <c:pt idx="1815">
                        <c:v>157.33728027343801</c:v>
                      </c:pt>
                      <c:pt idx="1816">
                        <c:v>157.42201232910199</c:v>
                      </c:pt>
                      <c:pt idx="1817">
                        <c:v>157.50410461425801</c:v>
                      </c:pt>
                      <c:pt idx="1818">
                        <c:v>157.58706665039099</c:v>
                      </c:pt>
                      <c:pt idx="1819">
                        <c:v>157.67268371582</c:v>
                      </c:pt>
                      <c:pt idx="1820">
                        <c:v>157.75387573242199</c:v>
                      </c:pt>
                      <c:pt idx="1821">
                        <c:v>157.83949279785199</c:v>
                      </c:pt>
                      <c:pt idx="1822">
                        <c:v>157.92510986328099</c:v>
                      </c:pt>
                      <c:pt idx="1823">
                        <c:v>158.00541687011699</c:v>
                      </c:pt>
                      <c:pt idx="1824">
                        <c:v>158.08485412597699</c:v>
                      </c:pt>
                      <c:pt idx="1825">
                        <c:v>158.168701171875</c:v>
                      </c:pt>
                      <c:pt idx="1826">
                        <c:v>158.25343322753901</c:v>
                      </c:pt>
                      <c:pt idx="1827">
                        <c:v>158.33993530273401</c:v>
                      </c:pt>
                      <c:pt idx="1828">
                        <c:v>158.42642211914099</c:v>
                      </c:pt>
                      <c:pt idx="1829">
                        <c:v>158.51028442382801</c:v>
                      </c:pt>
                      <c:pt idx="1830">
                        <c:v>158.59942626953099</c:v>
                      </c:pt>
                      <c:pt idx="1831">
                        <c:v>158.68679809570301</c:v>
                      </c:pt>
                      <c:pt idx="1832">
                        <c:v>158.76800537109401</c:v>
                      </c:pt>
                      <c:pt idx="1833">
                        <c:v>158.85360717773401</c:v>
                      </c:pt>
                      <c:pt idx="1834">
                        <c:v>158.94363403320301</c:v>
                      </c:pt>
                      <c:pt idx="1835">
                        <c:v>159.026611328125</c:v>
                      </c:pt>
                      <c:pt idx="1836">
                        <c:v>159.10957336425801</c:v>
                      </c:pt>
                      <c:pt idx="1837">
                        <c:v>159.19430541992199</c:v>
                      </c:pt>
                      <c:pt idx="1838">
                        <c:v>159.27992248535199</c:v>
                      </c:pt>
                      <c:pt idx="1839">
                        <c:v>159.35934448242199</c:v>
                      </c:pt>
                      <c:pt idx="1840">
                        <c:v>159.44143676757801</c:v>
                      </c:pt>
                      <c:pt idx="1841">
                        <c:v>159.51910400390599</c:v>
                      </c:pt>
                      <c:pt idx="1842">
                        <c:v>159.602951049805</c:v>
                      </c:pt>
                      <c:pt idx="1843">
                        <c:v>159.68856811523401</c:v>
                      </c:pt>
                      <c:pt idx="1844">
                        <c:v>159.77330017089801</c:v>
                      </c:pt>
                      <c:pt idx="1845">
                        <c:v>159.85891723632801</c:v>
                      </c:pt>
                      <c:pt idx="1846">
                        <c:v>159.94451904296901</c:v>
                      </c:pt>
                      <c:pt idx="1847">
                        <c:v>160.026611328125</c:v>
                      </c:pt>
                      <c:pt idx="1848">
                        <c:v>160.10957336425801</c:v>
                      </c:pt>
                      <c:pt idx="1849">
                        <c:v>160.20137023925801</c:v>
                      </c:pt>
                      <c:pt idx="1850">
                        <c:v>160.28874206543</c:v>
                      </c:pt>
                      <c:pt idx="1851">
                        <c:v>160.37612915039099</c:v>
                      </c:pt>
                      <c:pt idx="1852">
                        <c:v>160.46261596679699</c:v>
                      </c:pt>
                      <c:pt idx="1853">
                        <c:v>160.54557800293</c:v>
                      </c:pt>
                      <c:pt idx="1854">
                        <c:v>160.63031005859401</c:v>
                      </c:pt>
                      <c:pt idx="1855">
                        <c:v>160.71504211425801</c:v>
                      </c:pt>
                      <c:pt idx="1856">
                        <c:v>160.79800415039099</c:v>
                      </c:pt>
                      <c:pt idx="1857">
                        <c:v>160.88627624511699</c:v>
                      </c:pt>
                      <c:pt idx="1858">
                        <c:v>160.97100830078099</c:v>
                      </c:pt>
                      <c:pt idx="1859">
                        <c:v>161.05044555664099</c:v>
                      </c:pt>
                      <c:pt idx="1860">
                        <c:v>161.13340759277301</c:v>
                      </c:pt>
                      <c:pt idx="1861">
                        <c:v>161.214599609375</c:v>
                      </c:pt>
                      <c:pt idx="1862">
                        <c:v>161.294921875</c:v>
                      </c:pt>
                      <c:pt idx="1863">
                        <c:v>161.38053894043</c:v>
                      </c:pt>
                      <c:pt idx="1864">
                        <c:v>161.46350097656301</c:v>
                      </c:pt>
                      <c:pt idx="1865">
                        <c:v>161.55000305175801</c:v>
                      </c:pt>
                      <c:pt idx="1866">
                        <c:v>161.63385009765599</c:v>
                      </c:pt>
                      <c:pt idx="1867">
                        <c:v>161.71504211425801</c:v>
                      </c:pt>
                      <c:pt idx="1868">
                        <c:v>161.79624938964801</c:v>
                      </c:pt>
                      <c:pt idx="1869">
                        <c:v>161.882736206055</c:v>
                      </c:pt>
                      <c:pt idx="1870">
                        <c:v>161.96305847168</c:v>
                      </c:pt>
                      <c:pt idx="1871">
                        <c:v>162.05044555664099</c:v>
                      </c:pt>
                      <c:pt idx="1872">
                        <c:v>162.13693237304699</c:v>
                      </c:pt>
                      <c:pt idx="1873">
                        <c:v>162.21636962890599</c:v>
                      </c:pt>
                      <c:pt idx="1874">
                        <c:v>162.29933166503901</c:v>
                      </c:pt>
                      <c:pt idx="1875">
                        <c:v>162.37876892089801</c:v>
                      </c:pt>
                      <c:pt idx="1876">
                        <c:v>162.45997619628901</c:v>
                      </c:pt>
                      <c:pt idx="1877">
                        <c:v>162.54116821289099</c:v>
                      </c:pt>
                      <c:pt idx="1878">
                        <c:v>162.62237548828099</c:v>
                      </c:pt>
                      <c:pt idx="1879">
                        <c:v>162.70445251464801</c:v>
                      </c:pt>
                      <c:pt idx="1880">
                        <c:v>162.78741455078099</c:v>
                      </c:pt>
                      <c:pt idx="1881">
                        <c:v>162.872146606445</c:v>
                      </c:pt>
                      <c:pt idx="1882">
                        <c:v>162.957763671875</c:v>
                      </c:pt>
                      <c:pt idx="1883">
                        <c:v>163.04515075683599</c:v>
                      </c:pt>
                      <c:pt idx="1884">
                        <c:v>163.127029418945</c:v>
                      </c:pt>
                      <c:pt idx="1885">
                        <c:v>163.21112060546901</c:v>
                      </c:pt>
                      <c:pt idx="1886">
                        <c:v>163.296951293945</c:v>
                      </c:pt>
                      <c:pt idx="1887">
                        <c:v>163.38104248046901</c:v>
                      </c:pt>
                      <c:pt idx="1888">
                        <c:v>163.46601867675801</c:v>
                      </c:pt>
                      <c:pt idx="1889">
                        <c:v>163.551834106445</c:v>
                      </c:pt>
                      <c:pt idx="1890">
                        <c:v>163.63766479492199</c:v>
                      </c:pt>
                      <c:pt idx="1891">
                        <c:v>163.72003173828099</c:v>
                      </c:pt>
                      <c:pt idx="1892">
                        <c:v>163.80152893066401</c:v>
                      </c:pt>
                      <c:pt idx="1893">
                        <c:v>163.88128662109401</c:v>
                      </c:pt>
                      <c:pt idx="1894">
                        <c:v>163.96452331543</c:v>
                      </c:pt>
                      <c:pt idx="1895">
                        <c:v>164.04602050781301</c:v>
                      </c:pt>
                      <c:pt idx="1896">
                        <c:v>164.12837219238301</c:v>
                      </c:pt>
                      <c:pt idx="1897">
                        <c:v>164.21420288085901</c:v>
                      </c:pt>
                      <c:pt idx="1898">
                        <c:v>164.30003356933599</c:v>
                      </c:pt>
                      <c:pt idx="1899">
                        <c:v>164.38327026367199</c:v>
                      </c:pt>
                      <c:pt idx="1900">
                        <c:v>164.467361450195</c:v>
                      </c:pt>
                      <c:pt idx="1901">
                        <c:v>164.54885864257801</c:v>
                      </c:pt>
                      <c:pt idx="1902">
                        <c:v>164.62948608398401</c:v>
                      </c:pt>
                      <c:pt idx="1903">
                        <c:v>164.71791076660199</c:v>
                      </c:pt>
                      <c:pt idx="1904">
                        <c:v>164.80114746093801</c:v>
                      </c:pt>
                      <c:pt idx="1905">
                        <c:v>164.88351440429699</c:v>
                      </c:pt>
                      <c:pt idx="1906">
                        <c:v>164.96240234375</c:v>
                      </c:pt>
                      <c:pt idx="1907">
                        <c:v>165.03956604003901</c:v>
                      </c:pt>
                      <c:pt idx="1908">
                        <c:v>165.12278747558599</c:v>
                      </c:pt>
                      <c:pt idx="1909">
                        <c:v>165.205154418945</c:v>
                      </c:pt>
                      <c:pt idx="1910">
                        <c:v>165.284912109375</c:v>
                      </c:pt>
                      <c:pt idx="1911">
                        <c:v>165.364669799805</c:v>
                      </c:pt>
                      <c:pt idx="1912">
                        <c:v>165.44877624511699</c:v>
                      </c:pt>
                      <c:pt idx="1913">
                        <c:v>165.5302734375</c:v>
                      </c:pt>
                      <c:pt idx="1914">
                        <c:v>165.61175537109401</c:v>
                      </c:pt>
                      <c:pt idx="1915">
                        <c:v>165.69152832031301</c:v>
                      </c:pt>
                      <c:pt idx="1916">
                        <c:v>165.77908325195301</c:v>
                      </c:pt>
                      <c:pt idx="1917">
                        <c:v>165.86839294433599</c:v>
                      </c:pt>
                      <c:pt idx="1918">
                        <c:v>165.94987487793</c:v>
                      </c:pt>
                      <c:pt idx="1919">
                        <c:v>166.03311157226599</c:v>
                      </c:pt>
                      <c:pt idx="1920">
                        <c:v>166.120681762695</c:v>
                      </c:pt>
                      <c:pt idx="1921">
                        <c:v>166.20649719238301</c:v>
                      </c:pt>
                      <c:pt idx="1922">
                        <c:v>166.290603637695</c:v>
                      </c:pt>
                      <c:pt idx="1923">
                        <c:v>166.37382507324199</c:v>
                      </c:pt>
                      <c:pt idx="1924">
                        <c:v>166.45706176757801</c:v>
                      </c:pt>
                      <c:pt idx="1925">
                        <c:v>166.54461669921901</c:v>
                      </c:pt>
                      <c:pt idx="1926">
                        <c:v>166.625244140625</c:v>
                      </c:pt>
                      <c:pt idx="1927">
                        <c:v>166.70588684082</c:v>
                      </c:pt>
                      <c:pt idx="1928">
                        <c:v>166.78736877441401</c:v>
                      </c:pt>
                      <c:pt idx="1929">
                        <c:v>166.86886596679699</c:v>
                      </c:pt>
                      <c:pt idx="1930">
                        <c:v>166.94515991210901</c:v>
                      </c:pt>
                      <c:pt idx="1931">
                        <c:v>167.03099060058599</c:v>
                      </c:pt>
                      <c:pt idx="1932">
                        <c:v>167.11422729492199</c:v>
                      </c:pt>
                      <c:pt idx="1933">
                        <c:v>167.19485473632801</c:v>
                      </c:pt>
                      <c:pt idx="1934">
                        <c:v>167.280685424805</c:v>
                      </c:pt>
                      <c:pt idx="1935">
                        <c:v>167.36390686035199</c:v>
                      </c:pt>
                      <c:pt idx="1936">
                        <c:v>167.44714355468801</c:v>
                      </c:pt>
                      <c:pt idx="1937">
                        <c:v>167.53036499023401</c:v>
                      </c:pt>
                      <c:pt idx="1938">
                        <c:v>167.61360168457</c:v>
                      </c:pt>
                      <c:pt idx="1939">
                        <c:v>167.69682312011699</c:v>
                      </c:pt>
                      <c:pt idx="1940">
                        <c:v>167.78265380859401</c:v>
                      </c:pt>
                      <c:pt idx="1941">
                        <c:v>167.86502075195301</c:v>
                      </c:pt>
                      <c:pt idx="1942">
                        <c:v>167.9482421875</c:v>
                      </c:pt>
                      <c:pt idx="1943">
                        <c:v>168.03407287597699</c:v>
                      </c:pt>
                      <c:pt idx="1944">
                        <c:v>168.113845825195</c:v>
                      </c:pt>
                      <c:pt idx="1945">
                        <c:v>168.19447326660199</c:v>
                      </c:pt>
                      <c:pt idx="1946">
                        <c:v>168.275955200195</c:v>
                      </c:pt>
                      <c:pt idx="1947">
                        <c:v>168.35919189453099</c:v>
                      </c:pt>
                      <c:pt idx="1948">
                        <c:v>168.44241333007801</c:v>
                      </c:pt>
                      <c:pt idx="1949">
                        <c:v>168.52651977539099</c:v>
                      </c:pt>
                      <c:pt idx="1950">
                        <c:v>168.61407470703099</c:v>
                      </c:pt>
                      <c:pt idx="1951">
                        <c:v>168.69818115234401</c:v>
                      </c:pt>
                      <c:pt idx="1952">
                        <c:v>168.78314208984401</c:v>
                      </c:pt>
                      <c:pt idx="1953">
                        <c:v>168.86723327636699</c:v>
                      </c:pt>
                      <c:pt idx="1954">
                        <c:v>168.95219421386699</c:v>
                      </c:pt>
                      <c:pt idx="1955">
                        <c:v>169.03976440429699</c:v>
                      </c:pt>
                      <c:pt idx="1956">
                        <c:v>169.12733459472699</c:v>
                      </c:pt>
                      <c:pt idx="1957">
                        <c:v>169.21055603027301</c:v>
                      </c:pt>
                      <c:pt idx="1958">
                        <c:v>169.29292297363301</c:v>
                      </c:pt>
                      <c:pt idx="1959">
                        <c:v>169.37355041503901</c:v>
                      </c:pt>
                      <c:pt idx="1960">
                        <c:v>169.45330810546901</c:v>
                      </c:pt>
                      <c:pt idx="1961">
                        <c:v>169.536544799805</c:v>
                      </c:pt>
                      <c:pt idx="1962">
                        <c:v>169.618896484375</c:v>
                      </c:pt>
                      <c:pt idx="1963">
                        <c:v>169.698654174805</c:v>
                      </c:pt>
                      <c:pt idx="1964">
                        <c:v>169.78363037109401</c:v>
                      </c:pt>
                      <c:pt idx="1965">
                        <c:v>169.86685180664099</c:v>
                      </c:pt>
                      <c:pt idx="1966">
                        <c:v>169.94834899902301</c:v>
                      </c:pt>
                      <c:pt idx="1967">
                        <c:v>170.03157043457</c:v>
                      </c:pt>
                      <c:pt idx="1968">
                        <c:v>170.11740112304699</c:v>
                      </c:pt>
                      <c:pt idx="1969">
                        <c:v>170.20323181152301</c:v>
                      </c:pt>
                      <c:pt idx="1970">
                        <c:v>170.29339599609401</c:v>
                      </c:pt>
                      <c:pt idx="1971">
                        <c:v>170.37750244140599</c:v>
                      </c:pt>
                      <c:pt idx="1972">
                        <c:v>170.46159362793</c:v>
                      </c:pt>
                      <c:pt idx="1973">
                        <c:v>170.54568481445301</c:v>
                      </c:pt>
                      <c:pt idx="1974">
                        <c:v>170.63151550293</c:v>
                      </c:pt>
                      <c:pt idx="1975">
                        <c:v>170.71821594238301</c:v>
                      </c:pt>
                      <c:pt idx="1976">
                        <c:v>170.80578613281301</c:v>
                      </c:pt>
                      <c:pt idx="1977">
                        <c:v>170.88987731933599</c:v>
                      </c:pt>
                      <c:pt idx="1978">
                        <c:v>170.97396850585901</c:v>
                      </c:pt>
                      <c:pt idx="1979">
                        <c:v>171.05979919433599</c:v>
                      </c:pt>
                      <c:pt idx="1980">
                        <c:v>171.139572143555</c:v>
                      </c:pt>
                      <c:pt idx="1981">
                        <c:v>171.22540283203099</c:v>
                      </c:pt>
                      <c:pt idx="1982">
                        <c:v>171.31295776367199</c:v>
                      </c:pt>
                      <c:pt idx="1983">
                        <c:v>171.39878845214801</c:v>
                      </c:pt>
                      <c:pt idx="1984">
                        <c:v>171.48115539550801</c:v>
                      </c:pt>
                      <c:pt idx="1985">
                        <c:v>171.56178283691401</c:v>
                      </c:pt>
                      <c:pt idx="1986">
                        <c:v>171.64413452148401</c:v>
                      </c:pt>
                      <c:pt idx="1987">
                        <c:v>171.73083496093801</c:v>
                      </c:pt>
                      <c:pt idx="1988">
                        <c:v>171.81579589843801</c:v>
                      </c:pt>
                      <c:pt idx="1989">
                        <c:v>171.89990234375</c:v>
                      </c:pt>
                      <c:pt idx="1990">
                        <c:v>171.98225402832</c:v>
                      </c:pt>
                      <c:pt idx="1991">
                        <c:v>172.06636047363301</c:v>
                      </c:pt>
                      <c:pt idx="1992">
                        <c:v>172.14785766601599</c:v>
                      </c:pt>
                      <c:pt idx="1993">
                        <c:v>172.23281860351599</c:v>
                      </c:pt>
                      <c:pt idx="1994">
                        <c:v>172.32124328613301</c:v>
                      </c:pt>
                      <c:pt idx="1995">
                        <c:v>172.40447998046901</c:v>
                      </c:pt>
                      <c:pt idx="1996">
                        <c:v>172.48857116699199</c:v>
                      </c:pt>
                      <c:pt idx="1997">
                        <c:v>172.57266235351599</c:v>
                      </c:pt>
                      <c:pt idx="1998">
                        <c:v>172.65655517578099</c:v>
                      </c:pt>
                      <c:pt idx="1999">
                        <c:v>172.73957824707</c:v>
                      </c:pt>
                      <c:pt idx="2000">
                        <c:v>172.82518005371099</c:v>
                      </c:pt>
                      <c:pt idx="2001">
                        <c:v>172.903076171875</c:v>
                      </c:pt>
                      <c:pt idx="2002">
                        <c:v>172.98355102539099</c:v>
                      </c:pt>
                      <c:pt idx="2003">
                        <c:v>173.06742858886699</c:v>
                      </c:pt>
                      <c:pt idx="2004">
                        <c:v>173.147048950195</c:v>
                      </c:pt>
                      <c:pt idx="2005">
                        <c:v>173.23092651367199</c:v>
                      </c:pt>
                      <c:pt idx="2006">
                        <c:v>173.31396484375</c:v>
                      </c:pt>
                      <c:pt idx="2007">
                        <c:v>173.39529418945301</c:v>
                      </c:pt>
                      <c:pt idx="2008">
                        <c:v>173.47575378418</c:v>
                      </c:pt>
                      <c:pt idx="2009">
                        <c:v>173.56050109863301</c:v>
                      </c:pt>
                      <c:pt idx="2010">
                        <c:v>173.64437866210901</c:v>
                      </c:pt>
                      <c:pt idx="2011">
                        <c:v>173.72998046875</c:v>
                      </c:pt>
                      <c:pt idx="2012">
                        <c:v>173.81301879882801</c:v>
                      </c:pt>
                      <c:pt idx="2013">
                        <c:v>173.89605712890599</c:v>
                      </c:pt>
                      <c:pt idx="2014">
                        <c:v>173.97822570800801</c:v>
                      </c:pt>
                      <c:pt idx="2015">
                        <c:v>174.06211853027301</c:v>
                      </c:pt>
                      <c:pt idx="2016">
                        <c:v>174.14430236816401</c:v>
                      </c:pt>
                      <c:pt idx="2017">
                        <c:v>174.22732543945301</c:v>
                      </c:pt>
                      <c:pt idx="2018">
                        <c:v>174.31121826171901</c:v>
                      </c:pt>
                      <c:pt idx="2019">
                        <c:v>174.38996887207</c:v>
                      </c:pt>
                      <c:pt idx="2020">
                        <c:v>174.47215270996099</c:v>
                      </c:pt>
                      <c:pt idx="2021">
                        <c:v>174.55603027343801</c:v>
                      </c:pt>
                      <c:pt idx="2022">
                        <c:v>174.64334106445301</c:v>
                      </c:pt>
                      <c:pt idx="2023">
                        <c:v>174.72723388671901</c:v>
                      </c:pt>
                      <c:pt idx="2024">
                        <c:v>174.81369018554699</c:v>
                      </c:pt>
                      <c:pt idx="2025">
                        <c:v>174.900146484375</c:v>
                      </c:pt>
                      <c:pt idx="2026">
                        <c:v>174.98233032226599</c:v>
                      </c:pt>
                      <c:pt idx="2027">
                        <c:v>175.06793212890599</c:v>
                      </c:pt>
                      <c:pt idx="2028">
                        <c:v>175.15267944335901</c:v>
                      </c:pt>
                      <c:pt idx="2029">
                        <c:v>175.23913574218801</c:v>
                      </c:pt>
                      <c:pt idx="2030">
                        <c:v>175.32301330566401</c:v>
                      </c:pt>
                      <c:pt idx="2031">
                        <c:v>175.40946960449199</c:v>
                      </c:pt>
                      <c:pt idx="2032">
                        <c:v>175.49336242675801</c:v>
                      </c:pt>
                      <c:pt idx="2033">
                        <c:v>175.57981872558599</c:v>
                      </c:pt>
                      <c:pt idx="2034">
                        <c:v>175.66114807128901</c:v>
                      </c:pt>
                      <c:pt idx="2035">
                        <c:v>175.74246215820301</c:v>
                      </c:pt>
                      <c:pt idx="2036">
                        <c:v>175.82720947265599</c:v>
                      </c:pt>
                      <c:pt idx="2037">
                        <c:v>175.90937805175801</c:v>
                      </c:pt>
                      <c:pt idx="2038">
                        <c:v>175.99497985839801</c:v>
                      </c:pt>
                      <c:pt idx="2039">
                        <c:v>176.07972717285199</c:v>
                      </c:pt>
                      <c:pt idx="2040">
                        <c:v>176.16191101074199</c:v>
                      </c:pt>
                      <c:pt idx="2041">
                        <c:v>176.24493408203099</c:v>
                      </c:pt>
                      <c:pt idx="2042">
                        <c:v>176.32797241210901</c:v>
                      </c:pt>
                      <c:pt idx="2043">
                        <c:v>176.41015625</c:v>
                      </c:pt>
                      <c:pt idx="2044">
                        <c:v>176.49488830566401</c:v>
                      </c:pt>
                      <c:pt idx="2045">
                        <c:v>176.580490112305</c:v>
                      </c:pt>
                      <c:pt idx="2046">
                        <c:v>176.66523742675801</c:v>
                      </c:pt>
                      <c:pt idx="2047">
                        <c:v>176.74827575683599</c:v>
                      </c:pt>
                      <c:pt idx="2048">
                        <c:v>176.831298828125</c:v>
                      </c:pt>
                      <c:pt idx="2049">
                        <c:v>176.91433715820301</c:v>
                      </c:pt>
                      <c:pt idx="2050">
                        <c:v>177.00079345703099</c:v>
                      </c:pt>
                      <c:pt idx="2051">
                        <c:v>177.08639526367199</c:v>
                      </c:pt>
                      <c:pt idx="2052">
                        <c:v>177.16943359375</c:v>
                      </c:pt>
                      <c:pt idx="2053">
                        <c:v>177.25245666503901</c:v>
                      </c:pt>
                      <c:pt idx="2054">
                        <c:v>177.33720397949199</c:v>
                      </c:pt>
                      <c:pt idx="2055">
                        <c:v>177.42280578613301</c:v>
                      </c:pt>
                      <c:pt idx="2056">
                        <c:v>177.51097106933599</c:v>
                      </c:pt>
                      <c:pt idx="2057">
                        <c:v>177.59915161132801</c:v>
                      </c:pt>
                      <c:pt idx="2058">
                        <c:v>177.68388366699199</c:v>
                      </c:pt>
                      <c:pt idx="2059">
                        <c:v>177.76948547363301</c:v>
                      </c:pt>
                      <c:pt idx="2060">
                        <c:v>177.85337829589801</c:v>
                      </c:pt>
                      <c:pt idx="2061">
                        <c:v>177.93470764160199</c:v>
                      </c:pt>
                      <c:pt idx="2062">
                        <c:v>178.02201843261699</c:v>
                      </c:pt>
                      <c:pt idx="2063">
                        <c:v>178.108474731445</c:v>
                      </c:pt>
                      <c:pt idx="2064">
                        <c:v>178.19236755371099</c:v>
                      </c:pt>
                      <c:pt idx="2065">
                        <c:v>178.27453613281301</c:v>
                      </c:pt>
                      <c:pt idx="2066">
                        <c:v>178.36013793945301</c:v>
                      </c:pt>
                      <c:pt idx="2067">
                        <c:v>178.44403076171901</c:v>
                      </c:pt>
                      <c:pt idx="2068">
                        <c:v>178.52619934082</c:v>
                      </c:pt>
                      <c:pt idx="2069">
                        <c:v>178.60923767089801</c:v>
                      </c:pt>
                      <c:pt idx="2070">
                        <c:v>178.69140625</c:v>
                      </c:pt>
                      <c:pt idx="2071">
                        <c:v>178.77529907226599</c:v>
                      </c:pt>
                      <c:pt idx="2072">
                        <c:v>178.854904174805</c:v>
                      </c:pt>
                      <c:pt idx="2073">
                        <c:v>178.933670043945</c:v>
                      </c:pt>
                      <c:pt idx="2074">
                        <c:v>179.01927185058599</c:v>
                      </c:pt>
                      <c:pt idx="2075">
                        <c:v>179.102294921875</c:v>
                      </c:pt>
                      <c:pt idx="2076">
                        <c:v>179.18104553222699</c:v>
                      </c:pt>
                      <c:pt idx="2077">
                        <c:v>179.25894165039099</c:v>
                      </c:pt>
                      <c:pt idx="2078">
                        <c:v>179.34197998046901</c:v>
                      </c:pt>
                      <c:pt idx="2079">
                        <c:v>179.42416381835901</c:v>
                      </c:pt>
                      <c:pt idx="2080">
                        <c:v>179.51318359375</c:v>
                      </c:pt>
                      <c:pt idx="2081">
                        <c:v>179.60049438476599</c:v>
                      </c:pt>
                      <c:pt idx="2082">
                        <c:v>179.68609619140599</c:v>
                      </c:pt>
                      <c:pt idx="2083">
                        <c:v>179.77511596679699</c:v>
                      </c:pt>
                      <c:pt idx="2084">
                        <c:v>179.85986328125</c:v>
                      </c:pt>
                      <c:pt idx="2085">
                        <c:v>179.94631958007801</c:v>
                      </c:pt>
                      <c:pt idx="2086">
                        <c:v>180.03021240234401</c:v>
                      </c:pt>
                      <c:pt idx="2087">
                        <c:v>180.12008666992199</c:v>
                      </c:pt>
                      <c:pt idx="2088">
                        <c:v>180.20654296875</c:v>
                      </c:pt>
                      <c:pt idx="2089">
                        <c:v>180.293869018555</c:v>
                      </c:pt>
                      <c:pt idx="2090">
                        <c:v>180.37518310546901</c:v>
                      </c:pt>
                      <c:pt idx="2091">
                        <c:v>180.46078491210901</c:v>
                      </c:pt>
                      <c:pt idx="2092">
                        <c:v>180.54295349121099</c:v>
                      </c:pt>
                      <c:pt idx="2093">
                        <c:v>180.62171936035199</c:v>
                      </c:pt>
                      <c:pt idx="2094">
                        <c:v>180.70217895507801</c:v>
                      </c:pt>
                      <c:pt idx="2095">
                        <c:v>180.78521728515599</c:v>
                      </c:pt>
                      <c:pt idx="2096">
                        <c:v>180.87252807617199</c:v>
                      </c:pt>
                      <c:pt idx="2097">
                        <c:v>180.957275390625</c:v>
                      </c:pt>
                      <c:pt idx="2098">
                        <c:v>181.04286193847699</c:v>
                      </c:pt>
                      <c:pt idx="2099">
                        <c:v>181.12760925293</c:v>
                      </c:pt>
                      <c:pt idx="2100">
                        <c:v>181.21235656738301</c:v>
                      </c:pt>
                      <c:pt idx="2101">
                        <c:v>181.29368591308599</c:v>
                      </c:pt>
                      <c:pt idx="2102">
                        <c:v>181.38356018066401</c:v>
                      </c:pt>
                      <c:pt idx="2103">
                        <c:v>181.47001647949199</c:v>
                      </c:pt>
                      <c:pt idx="2104">
                        <c:v>181.558181762695</c:v>
                      </c:pt>
                      <c:pt idx="2105">
                        <c:v>181.64549255371099</c:v>
                      </c:pt>
                      <c:pt idx="2106">
                        <c:v>181.72853088378901</c:v>
                      </c:pt>
                      <c:pt idx="2107">
                        <c:v>181.812423706055</c:v>
                      </c:pt>
                      <c:pt idx="2108">
                        <c:v>181.898025512695</c:v>
                      </c:pt>
                      <c:pt idx="2109">
                        <c:v>181.98226928710901</c:v>
                      </c:pt>
                      <c:pt idx="2110">
                        <c:v>182.06684875488301</c:v>
                      </c:pt>
                      <c:pt idx="2111">
                        <c:v>182.14973449707</c:v>
                      </c:pt>
                      <c:pt idx="2112">
                        <c:v>182.23345947265599</c:v>
                      </c:pt>
                      <c:pt idx="2113">
                        <c:v>182.32142639160199</c:v>
                      </c:pt>
                      <c:pt idx="2114">
                        <c:v>182.406005859375</c:v>
                      </c:pt>
                      <c:pt idx="2115">
                        <c:v>182.48805236816401</c:v>
                      </c:pt>
                      <c:pt idx="2116">
                        <c:v>182.57009887695301</c:v>
                      </c:pt>
                      <c:pt idx="2117">
                        <c:v>182.65382385253901</c:v>
                      </c:pt>
                      <c:pt idx="2118">
                        <c:v>182.73840332031301</c:v>
                      </c:pt>
                      <c:pt idx="2119">
                        <c:v>182.82130432128901</c:v>
                      </c:pt>
                      <c:pt idx="2120">
                        <c:v>182.90333557128901</c:v>
                      </c:pt>
                      <c:pt idx="2121">
                        <c:v>182.98791503906301</c:v>
                      </c:pt>
                      <c:pt idx="2122">
                        <c:v>183.06912231445301</c:v>
                      </c:pt>
                      <c:pt idx="2123">
                        <c:v>183.15200805664099</c:v>
                      </c:pt>
                      <c:pt idx="2124">
                        <c:v>183.23320007324199</c:v>
                      </c:pt>
                      <c:pt idx="2125">
                        <c:v>183.31608581543</c:v>
                      </c:pt>
                      <c:pt idx="2126">
                        <c:v>183.40066528320301</c:v>
                      </c:pt>
                      <c:pt idx="2127">
                        <c:v>183.48524475097699</c:v>
                      </c:pt>
                      <c:pt idx="2128">
                        <c:v>183.56645202636699</c:v>
                      </c:pt>
                      <c:pt idx="2129">
                        <c:v>183.65187072753901</c:v>
                      </c:pt>
                      <c:pt idx="2130">
                        <c:v>183.7373046875</c:v>
                      </c:pt>
                      <c:pt idx="2131">
                        <c:v>183.82441711425801</c:v>
                      </c:pt>
                      <c:pt idx="2132">
                        <c:v>183.907302856445</c:v>
                      </c:pt>
                      <c:pt idx="2133">
                        <c:v>183.99272155761699</c:v>
                      </c:pt>
                      <c:pt idx="2134">
                        <c:v>184.07984924316401</c:v>
                      </c:pt>
                      <c:pt idx="2135">
                        <c:v>184.16442871093801</c:v>
                      </c:pt>
                      <c:pt idx="2136">
                        <c:v>184.25323486328099</c:v>
                      </c:pt>
                      <c:pt idx="2137">
                        <c:v>184.33697509765599</c:v>
                      </c:pt>
                      <c:pt idx="2138">
                        <c:v>184.42070007324199</c:v>
                      </c:pt>
                      <c:pt idx="2139">
                        <c:v>184.50444030761699</c:v>
                      </c:pt>
                      <c:pt idx="2140">
                        <c:v>184.58901977539099</c:v>
                      </c:pt>
                      <c:pt idx="2141">
                        <c:v>184.67106628418</c:v>
                      </c:pt>
                      <c:pt idx="2142">
                        <c:v>184.75817871093801</c:v>
                      </c:pt>
                      <c:pt idx="2143">
                        <c:v>184.83853149414099</c:v>
                      </c:pt>
                      <c:pt idx="2144">
                        <c:v>184.91802978515599</c:v>
                      </c:pt>
                      <c:pt idx="2145">
                        <c:v>185.00091552734401</c:v>
                      </c:pt>
                      <c:pt idx="2146">
                        <c:v>185.08381652832</c:v>
                      </c:pt>
                      <c:pt idx="2147">
                        <c:v>185.16839599609401</c:v>
                      </c:pt>
                      <c:pt idx="2148">
                        <c:v>185.25381469726599</c:v>
                      </c:pt>
                      <c:pt idx="2149">
                        <c:v>185.33839416503901</c:v>
                      </c:pt>
                      <c:pt idx="2150">
                        <c:v>185.41790771484401</c:v>
                      </c:pt>
                      <c:pt idx="2151">
                        <c:v>185.50163269043</c:v>
                      </c:pt>
                      <c:pt idx="2152">
                        <c:v>185.58706665039099</c:v>
                      </c:pt>
                      <c:pt idx="2153">
                        <c:v>185.67501831054699</c:v>
                      </c:pt>
                      <c:pt idx="2154">
                        <c:v>185.76551818847699</c:v>
                      </c:pt>
                      <c:pt idx="2155">
                        <c:v>185.85095214843801</c:v>
                      </c:pt>
                      <c:pt idx="2156">
                        <c:v>185.93130493164099</c:v>
                      </c:pt>
                      <c:pt idx="2157">
                        <c:v>186.01672363281301</c:v>
                      </c:pt>
                      <c:pt idx="2158">
                        <c:v>186.09877014160199</c:v>
                      </c:pt>
                      <c:pt idx="2159">
                        <c:v>186.183349609375</c:v>
                      </c:pt>
                      <c:pt idx="2160">
                        <c:v>186.26962280273401</c:v>
                      </c:pt>
                      <c:pt idx="2161">
                        <c:v>186.35504150390599</c:v>
                      </c:pt>
                      <c:pt idx="2162">
                        <c:v>186.43962097168</c:v>
                      </c:pt>
                      <c:pt idx="2163">
                        <c:v>186.51913452148401</c:v>
                      </c:pt>
                      <c:pt idx="2164">
                        <c:v>186.60118103027301</c:v>
                      </c:pt>
                      <c:pt idx="2165">
                        <c:v>186.686599731445</c:v>
                      </c:pt>
                      <c:pt idx="2166">
                        <c:v>186.77371215820301</c:v>
                      </c:pt>
                      <c:pt idx="2167">
                        <c:v>186.85659790039099</c:v>
                      </c:pt>
                      <c:pt idx="2168">
                        <c:v>186.94117736816401</c:v>
                      </c:pt>
                      <c:pt idx="2169">
                        <c:v>187.022384643555</c:v>
                      </c:pt>
                      <c:pt idx="2170">
                        <c:v>187.10780334472699</c:v>
                      </c:pt>
                      <c:pt idx="2171">
                        <c:v>187.19154357910199</c:v>
                      </c:pt>
                      <c:pt idx="2172">
                        <c:v>187.276123046875</c:v>
                      </c:pt>
                      <c:pt idx="2173">
                        <c:v>187.36323547363301</c:v>
                      </c:pt>
                      <c:pt idx="2174">
                        <c:v>187.44697570800801</c:v>
                      </c:pt>
                      <c:pt idx="2175">
                        <c:v>187.53155517578099</c:v>
                      </c:pt>
                      <c:pt idx="2176">
                        <c:v>187.61782836914099</c:v>
                      </c:pt>
                      <c:pt idx="2177">
                        <c:v>187.7041015625</c:v>
                      </c:pt>
                      <c:pt idx="2178">
                        <c:v>187.79037475585901</c:v>
                      </c:pt>
                      <c:pt idx="2179">
                        <c:v>187.87579345703099</c:v>
                      </c:pt>
                      <c:pt idx="2180">
                        <c:v>187.96290588378901</c:v>
                      </c:pt>
                      <c:pt idx="2181">
                        <c:v>188.04833984375</c:v>
                      </c:pt>
                      <c:pt idx="2182">
                        <c:v>188.13206481933599</c:v>
                      </c:pt>
                      <c:pt idx="2183">
                        <c:v>188.218338012695</c:v>
                      </c:pt>
                      <c:pt idx="2184">
                        <c:v>188.30122375488301</c:v>
                      </c:pt>
                      <c:pt idx="2185">
                        <c:v>188.38749694824199</c:v>
                      </c:pt>
                      <c:pt idx="2186">
                        <c:v>188.47207641601599</c:v>
                      </c:pt>
                      <c:pt idx="2187">
                        <c:v>188.55581665039099</c:v>
                      </c:pt>
                      <c:pt idx="2188">
                        <c:v>188.64039611816401</c:v>
                      </c:pt>
                      <c:pt idx="2189">
                        <c:v>188.72328186035199</c:v>
                      </c:pt>
                      <c:pt idx="2190">
                        <c:v>188.80702209472699</c:v>
                      </c:pt>
                      <c:pt idx="2191">
                        <c:v>188.89074707031301</c:v>
                      </c:pt>
                      <c:pt idx="2192">
                        <c:v>188.97195434570301</c:v>
                      </c:pt>
                      <c:pt idx="2193">
                        <c:v>189.05822753906301</c:v>
                      </c:pt>
                      <c:pt idx="2194">
                        <c:v>189.14364624023401</c:v>
                      </c:pt>
                      <c:pt idx="2195">
                        <c:v>189.22653198242199</c:v>
                      </c:pt>
                      <c:pt idx="2196">
                        <c:v>189.311111450195</c:v>
                      </c:pt>
                      <c:pt idx="2197">
                        <c:v>189.39485168457</c:v>
                      </c:pt>
                      <c:pt idx="2198">
                        <c:v>189.48196411132801</c:v>
                      </c:pt>
                      <c:pt idx="2199">
                        <c:v>189.56907653808599</c:v>
                      </c:pt>
                      <c:pt idx="2200">
                        <c:v>189.655349731445</c:v>
                      </c:pt>
                      <c:pt idx="2201">
                        <c:v>189.74078369140599</c:v>
                      </c:pt>
                      <c:pt idx="2202">
                        <c:v>189.83042907714801</c:v>
                      </c:pt>
                      <c:pt idx="2203">
                        <c:v>189.91670227050801</c:v>
                      </c:pt>
                      <c:pt idx="2204">
                        <c:v>190.003829956055</c:v>
                      </c:pt>
                      <c:pt idx="2205">
                        <c:v>190.09094238281301</c:v>
                      </c:pt>
                      <c:pt idx="2206">
                        <c:v>190.17721557617199</c:v>
                      </c:pt>
                      <c:pt idx="2207">
                        <c:v>190.25926208496099</c:v>
                      </c:pt>
                      <c:pt idx="2208">
                        <c:v>190.34298706054699</c:v>
                      </c:pt>
                      <c:pt idx="2209">
                        <c:v>190.42926025390599</c:v>
                      </c:pt>
                      <c:pt idx="2210">
                        <c:v>190.51806640625</c:v>
                      </c:pt>
                      <c:pt idx="2211">
                        <c:v>190.60264587402301</c:v>
                      </c:pt>
                      <c:pt idx="2212">
                        <c:v>190.68891906738301</c:v>
                      </c:pt>
                      <c:pt idx="2213">
                        <c:v>190.76927185058599</c:v>
                      </c:pt>
                      <c:pt idx="2214">
                        <c:v>190.85385131835901</c:v>
                      </c:pt>
                      <c:pt idx="2215">
                        <c:v>190.93843078613301</c:v>
                      </c:pt>
                      <c:pt idx="2216">
                        <c:v>191.02047729492199</c:v>
                      </c:pt>
                      <c:pt idx="2217">
                        <c:v>191.10758972168</c:v>
                      </c:pt>
                      <c:pt idx="2218">
                        <c:v>191.19302368164099</c:v>
                      </c:pt>
                      <c:pt idx="2219">
                        <c:v>191.28097534179699</c:v>
                      </c:pt>
                      <c:pt idx="2220">
                        <c:v>191.36048889160199</c:v>
                      </c:pt>
                      <c:pt idx="2221">
                        <c:v>191.44676208496099</c:v>
                      </c:pt>
                      <c:pt idx="2222">
                        <c:v>191.52879333496099</c:v>
                      </c:pt>
                      <c:pt idx="2223">
                        <c:v>191.61592102050801</c:v>
                      </c:pt>
                      <c:pt idx="2224">
                        <c:v>191.70050048828099</c:v>
                      </c:pt>
                      <c:pt idx="2225">
                        <c:v>191.78591918945301</c:v>
                      </c:pt>
                      <c:pt idx="2226">
                        <c:v>191.87388610839801</c:v>
                      </c:pt>
                      <c:pt idx="2227">
                        <c:v>191.97538757324199</c:v>
                      </c:pt>
                      <c:pt idx="2228">
                        <c:v>192.04388427734401</c:v>
                      </c:pt>
                      <c:pt idx="2229">
                        <c:v>192.12847900390599</c:v>
                      </c:pt>
                      <c:pt idx="2230">
                        <c:v>192.22912597656301</c:v>
                      </c:pt>
                      <c:pt idx="2231">
                        <c:v>192.29763793945301</c:v>
                      </c:pt>
                      <c:pt idx="2232">
                        <c:v>192.38389587402301</c:v>
                      </c:pt>
                      <c:pt idx="2233">
                        <c:v>192.48709106445301</c:v>
                      </c:pt>
                      <c:pt idx="2234">
                        <c:v>192.55729675293</c:v>
                      </c:pt>
                      <c:pt idx="2235">
                        <c:v>192.64271545410199</c:v>
                      </c:pt>
                      <c:pt idx="2236">
                        <c:v>192.727294921875</c:v>
                      </c:pt>
                      <c:pt idx="2237">
                        <c:v>192.81272888183599</c:v>
                      </c:pt>
                      <c:pt idx="2238">
                        <c:v>192.912521362305</c:v>
                      </c:pt>
                      <c:pt idx="2239">
                        <c:v>192.981033325195</c:v>
                      </c:pt>
                      <c:pt idx="2240">
                        <c:v>193.08592224121099</c:v>
                      </c:pt>
                      <c:pt idx="2241">
                        <c:v>193.15357971191401</c:v>
                      </c:pt>
                      <c:pt idx="2242">
                        <c:v>193.25422668457</c:v>
                      </c:pt>
                      <c:pt idx="2243">
                        <c:v>193.33966064453099</c:v>
                      </c:pt>
                      <c:pt idx="2244">
                        <c:v>193.40731811523401</c:v>
                      </c:pt>
                      <c:pt idx="2245">
                        <c:v>193.49105834960901</c:v>
                      </c:pt>
                      <c:pt idx="2246">
                        <c:v>193.59254455566401</c:v>
                      </c:pt>
                      <c:pt idx="2247">
                        <c:v>193.65936279296901</c:v>
                      </c:pt>
                      <c:pt idx="2248">
                        <c:v>193.74563598632801</c:v>
                      </c:pt>
                      <c:pt idx="2249">
                        <c:v>193.82937622070301</c:v>
                      </c:pt>
                      <c:pt idx="2250">
                        <c:v>193.91226196289099</c:v>
                      </c:pt>
                      <c:pt idx="2251">
                        <c:v>193.99768066406301</c:v>
                      </c:pt>
                      <c:pt idx="2252">
                        <c:v>194.09579467773401</c:v>
                      </c:pt>
                      <c:pt idx="2253">
                        <c:v>194.18037414550801</c:v>
                      </c:pt>
                      <c:pt idx="2254">
                        <c:v>194.24974060058599</c:v>
                      </c:pt>
                      <c:pt idx="2255">
                        <c:v>194.34869384765599</c:v>
                      </c:pt>
                      <c:pt idx="2256">
                        <c:v>194.41467285156301</c:v>
                      </c:pt>
                      <c:pt idx="2257">
                        <c:v>194.52038574218801</c:v>
                      </c:pt>
                      <c:pt idx="2258">
                        <c:v>194.59144592285199</c:v>
                      </c:pt>
                      <c:pt idx="2259">
                        <c:v>194.680252075195</c:v>
                      </c:pt>
                      <c:pt idx="2260">
                        <c:v>194.78596496582</c:v>
                      </c:pt>
                      <c:pt idx="2261">
                        <c:v>194.85702514648401</c:v>
                      </c:pt>
                      <c:pt idx="2262">
                        <c:v>194.94667053222699</c:v>
                      </c:pt>
                      <c:pt idx="2263">
                        <c:v>195.03210449218801</c:v>
                      </c:pt>
                      <c:pt idx="2264">
                        <c:v>195.12005615234401</c:v>
                      </c:pt>
                      <c:pt idx="2265">
                        <c:v>195.21141052246099</c:v>
                      </c:pt>
                      <c:pt idx="2266">
                        <c:v>195.31544494628901</c:v>
                      </c:pt>
                      <c:pt idx="2267">
                        <c:v>195.38565063476599</c:v>
                      </c:pt>
                      <c:pt idx="2268">
                        <c:v>195.48883056640599</c:v>
                      </c:pt>
                      <c:pt idx="2269">
                        <c:v>195.57510375976599</c:v>
                      </c:pt>
                      <c:pt idx="2270">
                        <c:v>195.66052246093801</c:v>
                      </c:pt>
                      <c:pt idx="2271">
                        <c:v>195.72819519043</c:v>
                      </c:pt>
                      <c:pt idx="2272">
                        <c:v>195.81530761718801</c:v>
                      </c:pt>
                      <c:pt idx="2273">
                        <c:v>195.92019653320301</c:v>
                      </c:pt>
                      <c:pt idx="2274">
                        <c:v>195.98616027832</c:v>
                      </c:pt>
                      <c:pt idx="2275">
                        <c:v>196.07412719726599</c:v>
                      </c:pt>
                      <c:pt idx="2276">
                        <c:v>196.16123962402301</c:v>
                      </c:pt>
                      <c:pt idx="2277">
                        <c:v>196.24667358398401</c:v>
                      </c:pt>
                      <c:pt idx="2278">
                        <c:v>196.34815979003901</c:v>
                      </c:pt>
                      <c:pt idx="2279">
                        <c:v>196.41583251953099</c:v>
                      </c:pt>
                      <c:pt idx="2280">
                        <c:v>196.49955749511699</c:v>
                      </c:pt>
                      <c:pt idx="2281">
                        <c:v>196.58499145507801</c:v>
                      </c:pt>
                      <c:pt idx="2282">
                        <c:v>196.69071960449199</c:v>
                      </c:pt>
                      <c:pt idx="2283">
                        <c:v>196.77783203125</c:v>
                      </c:pt>
                      <c:pt idx="2284">
                        <c:v>196.86410522460901</c:v>
                      </c:pt>
                      <c:pt idx="2285">
                        <c:v>196.947830200195</c:v>
                      </c:pt>
                      <c:pt idx="2286">
                        <c:v>197.01972961425801</c:v>
                      </c:pt>
                      <c:pt idx="2287">
                        <c:v>197.12715148925801</c:v>
                      </c:pt>
                      <c:pt idx="2288">
                        <c:v>197.197341918945</c:v>
                      </c:pt>
                      <c:pt idx="2289">
                        <c:v>197.28700256347699</c:v>
                      </c:pt>
                      <c:pt idx="2290">
                        <c:v>197.39018249511699</c:v>
                      </c:pt>
                      <c:pt idx="2291">
                        <c:v>197.46208190918</c:v>
                      </c:pt>
                      <c:pt idx="2292">
                        <c:v>197.54496765136699</c:v>
                      </c:pt>
                      <c:pt idx="2293">
                        <c:v>197.63040161132801</c:v>
                      </c:pt>
                      <c:pt idx="2294">
                        <c:v>197.71665954589801</c:v>
                      </c:pt>
                      <c:pt idx="2295">
                        <c:v>197.80462646484401</c:v>
                      </c:pt>
                      <c:pt idx="2296">
                        <c:v>197.90274047851599</c:v>
                      </c:pt>
                      <c:pt idx="2297">
                        <c:v>197.97125244140599</c:v>
                      </c:pt>
                      <c:pt idx="2298">
                        <c:v>198.07189941406301</c:v>
                      </c:pt>
                      <c:pt idx="2299">
                        <c:v>198.15055847168</c:v>
                      </c:pt>
                      <c:pt idx="2300">
                        <c:v>198.238525390625</c:v>
                      </c:pt>
                      <c:pt idx="2301">
                        <c:v>198.30703735351599</c:v>
                      </c:pt>
                      <c:pt idx="2302">
                        <c:v>198.39584350585901</c:v>
                      </c:pt>
                      <c:pt idx="2303">
                        <c:v>198.48295593261699</c:v>
                      </c:pt>
                      <c:pt idx="2304">
                        <c:v>198.56753540039099</c:v>
                      </c:pt>
                      <c:pt idx="2305">
                        <c:v>198.67073059082</c:v>
                      </c:pt>
                      <c:pt idx="2306">
                        <c:v>198.74093627929699</c:v>
                      </c:pt>
                      <c:pt idx="2307">
                        <c:v>198.84411621093801</c:v>
                      </c:pt>
                      <c:pt idx="2308">
                        <c:v>198.91093444824199</c:v>
                      </c:pt>
                      <c:pt idx="2309">
                        <c:v>199.00059509277301</c:v>
                      </c:pt>
                      <c:pt idx="2310">
                        <c:v>199.10462951660199</c:v>
                      </c:pt>
                      <c:pt idx="2311">
                        <c:v>199.17481994628901</c:v>
                      </c:pt>
                      <c:pt idx="2312">
                        <c:v>199.26109313964801</c:v>
                      </c:pt>
                      <c:pt idx="2313">
                        <c:v>199.34736633300801</c:v>
                      </c:pt>
                      <c:pt idx="2314">
                        <c:v>199.43617248535199</c:v>
                      </c:pt>
                      <c:pt idx="2315">
                        <c:v>199.52160644531301</c:v>
                      </c:pt>
                      <c:pt idx="2316">
                        <c:v>199.62141418457</c:v>
                      </c:pt>
                      <c:pt idx="2317">
                        <c:v>199.70683288574199</c:v>
                      </c:pt>
                      <c:pt idx="2318">
                        <c:v>199.7939453125</c:v>
                      </c:pt>
                      <c:pt idx="2319">
                        <c:v>199.86331176757801</c:v>
                      </c:pt>
                      <c:pt idx="2320">
                        <c:v>199.95126342773401</c:v>
                      </c:pt>
                      <c:pt idx="2321">
                        <c:v>200.03753662109401</c:v>
                      </c:pt>
                      <c:pt idx="2322">
                        <c:v>200.122970581055</c:v>
                      </c:pt>
                      <c:pt idx="2323">
                        <c:v>200.22531127929699</c:v>
                      </c:pt>
                      <c:pt idx="2324">
                        <c:v>200.30989074707</c:v>
                      </c:pt>
                      <c:pt idx="2325">
                        <c:v>200.37924194335901</c:v>
                      </c:pt>
                      <c:pt idx="2326">
                        <c:v>200.46974182128901</c:v>
                      </c:pt>
                      <c:pt idx="2327">
                        <c:v>200.55581665039099</c:v>
                      </c:pt>
                      <c:pt idx="2328">
                        <c:v>200.64578247070301</c:v>
                      </c:pt>
                      <c:pt idx="2329">
                        <c:v>200.75141906738301</c:v>
                      </c:pt>
                      <c:pt idx="2330">
                        <c:v>200.83230590820301</c:v>
                      </c:pt>
                      <c:pt idx="2331">
                        <c:v>200.91732788085901</c:v>
                      </c:pt>
                      <c:pt idx="2332">
                        <c:v>201.00564575195301</c:v>
                      </c:pt>
                      <c:pt idx="2333">
                        <c:v>201.07498168945301</c:v>
                      </c:pt>
                      <c:pt idx="2334">
                        <c:v>201.177322387695</c:v>
                      </c:pt>
                      <c:pt idx="2335">
                        <c:v>201.24830627441401</c:v>
                      </c:pt>
                      <c:pt idx="2336">
                        <c:v>201.33331298828099</c:v>
                      </c:pt>
                      <c:pt idx="2337">
                        <c:v>201.43484497070301</c:v>
                      </c:pt>
                      <c:pt idx="2338">
                        <c:v>201.49922180175801</c:v>
                      </c:pt>
                      <c:pt idx="2339">
                        <c:v>201.59909057617199</c:v>
                      </c:pt>
                      <c:pt idx="2340">
                        <c:v>201.68327331543</c:v>
                      </c:pt>
                      <c:pt idx="2341">
                        <c:v>201.75178527832</c:v>
                      </c:pt>
                      <c:pt idx="2342">
                        <c:v>201.83432006835901</c:v>
                      </c:pt>
                      <c:pt idx="2343">
                        <c:v>201.91438293457</c:v>
                      </c:pt>
                      <c:pt idx="2344">
                        <c:v>202.001052856445</c:v>
                      </c:pt>
                      <c:pt idx="2345">
                        <c:v>202.09927368164099</c:v>
                      </c:pt>
                      <c:pt idx="2346">
                        <c:v>202.18345642089801</c:v>
                      </c:pt>
                      <c:pt idx="2347">
                        <c:v>202.26930236816401</c:v>
                      </c:pt>
                      <c:pt idx="2348">
                        <c:v>202.35679626464801</c:v>
                      </c:pt>
                      <c:pt idx="2349">
                        <c:v>202.42446899414099</c:v>
                      </c:pt>
                      <c:pt idx="2350">
                        <c:v>202.51443481445301</c:v>
                      </c:pt>
                      <c:pt idx="2351">
                        <c:v>202.61843872070301</c:v>
                      </c:pt>
                      <c:pt idx="2352">
                        <c:v>202.70262145996099</c:v>
                      </c:pt>
                      <c:pt idx="2353">
                        <c:v>202.78681945800801</c:v>
                      </c:pt>
                      <c:pt idx="2354">
                        <c:v>202.85614013671901</c:v>
                      </c:pt>
                      <c:pt idx="2355">
                        <c:v>202.94198608398401</c:v>
                      </c:pt>
                      <c:pt idx="2356">
                        <c:v>203.04103088378901</c:v>
                      </c:pt>
                      <c:pt idx="2357">
                        <c:v>203.10705566406301</c:v>
                      </c:pt>
                      <c:pt idx="2358">
                        <c:v>203.18878173828099</c:v>
                      </c:pt>
                      <c:pt idx="2359">
                        <c:v>203.26966857910199</c:v>
                      </c:pt>
                      <c:pt idx="2360">
                        <c:v>203.37283325195301</c:v>
                      </c:pt>
                      <c:pt idx="2361">
                        <c:v>203.43803405761699</c:v>
                      </c:pt>
                      <c:pt idx="2362">
                        <c:v>203.52223205566401</c:v>
                      </c:pt>
                      <c:pt idx="2363">
                        <c:v>203.60806274414099</c:v>
                      </c:pt>
                      <c:pt idx="2364">
                        <c:v>203.69390869140599</c:v>
                      </c:pt>
                      <c:pt idx="2365">
                        <c:v>203.79707336425801</c:v>
                      </c:pt>
                      <c:pt idx="2366">
                        <c:v>203.86805725097699</c:v>
                      </c:pt>
                      <c:pt idx="2367">
                        <c:v>203.95637512207</c:v>
                      </c:pt>
                      <c:pt idx="2368">
                        <c:v>204.06120300293</c:v>
                      </c:pt>
                      <c:pt idx="2369">
                        <c:v>204.13383483886699</c:v>
                      </c:pt>
                      <c:pt idx="2370">
                        <c:v>204.21636962890599</c:v>
                      </c:pt>
                      <c:pt idx="2371">
                        <c:v>204.298904418945</c:v>
                      </c:pt>
                      <c:pt idx="2372">
                        <c:v>204.40126037597699</c:v>
                      </c:pt>
                      <c:pt idx="2373">
                        <c:v>204.46728515625</c:v>
                      </c:pt>
                      <c:pt idx="2374">
                        <c:v>204.55230712890599</c:v>
                      </c:pt>
                      <c:pt idx="2375">
                        <c:v>204.65217590332</c:v>
                      </c:pt>
                      <c:pt idx="2376">
                        <c:v>204.71820068359401</c:v>
                      </c:pt>
                      <c:pt idx="2377">
                        <c:v>204.820556640625</c:v>
                      </c:pt>
                      <c:pt idx="2378">
                        <c:v>204.88740539550801</c:v>
                      </c:pt>
                      <c:pt idx="2379">
                        <c:v>204.96911621093801</c:v>
                      </c:pt>
                      <c:pt idx="2380">
                        <c:v>205.06982421875</c:v>
                      </c:pt>
                      <c:pt idx="2381">
                        <c:v>205.15647888183599</c:v>
                      </c:pt>
                      <c:pt idx="2382">
                        <c:v>205.23985290527301</c:v>
                      </c:pt>
                      <c:pt idx="2383">
                        <c:v>205.30670166015599</c:v>
                      </c:pt>
                      <c:pt idx="2384">
                        <c:v>205.39088439941401</c:v>
                      </c:pt>
                      <c:pt idx="2385">
                        <c:v>205.493240356445</c:v>
                      </c:pt>
                      <c:pt idx="2386">
                        <c:v>205.57991027832</c:v>
                      </c:pt>
                      <c:pt idx="2387">
                        <c:v>205.66244506835901</c:v>
                      </c:pt>
                      <c:pt idx="2388">
                        <c:v>205.749099731445</c:v>
                      </c:pt>
                      <c:pt idx="2389">
                        <c:v>205.819259643555</c:v>
                      </c:pt>
                      <c:pt idx="2390">
                        <c:v>205.92079162597699</c:v>
                      </c:pt>
                      <c:pt idx="2391">
                        <c:v>206.00909423828099</c:v>
                      </c:pt>
                      <c:pt idx="2392">
                        <c:v>206.09494018554699</c:v>
                      </c:pt>
                      <c:pt idx="2393">
                        <c:v>206.18161010742199</c:v>
                      </c:pt>
                      <c:pt idx="2394">
                        <c:v>206.26579284668</c:v>
                      </c:pt>
                      <c:pt idx="2395">
                        <c:v>206.34997558593801</c:v>
                      </c:pt>
                      <c:pt idx="2396">
                        <c:v>206.43170166015599</c:v>
                      </c:pt>
                      <c:pt idx="2397">
                        <c:v>206.51670837402301</c:v>
                      </c:pt>
                      <c:pt idx="2398">
                        <c:v>206.59924316406301</c:v>
                      </c:pt>
                      <c:pt idx="2399">
                        <c:v>206.68426513671901</c:v>
                      </c:pt>
                      <c:pt idx="2400">
                        <c:v>206.770095825195</c:v>
                      </c:pt>
                      <c:pt idx="2401">
                        <c:v>206.85429382324199</c:v>
                      </c:pt>
                      <c:pt idx="2402">
                        <c:v>206.94261169433599</c:v>
                      </c:pt>
                      <c:pt idx="2403">
                        <c:v>207.02844238281301</c:v>
                      </c:pt>
                      <c:pt idx="2404">
                        <c:v>207.11428833007801</c:v>
                      </c:pt>
                      <c:pt idx="2405">
                        <c:v>207.200119018555</c:v>
                      </c:pt>
                      <c:pt idx="2406">
                        <c:v>207.29092407226599</c:v>
                      </c:pt>
                      <c:pt idx="2407">
                        <c:v>207.38171386718801</c:v>
                      </c:pt>
                      <c:pt idx="2408">
                        <c:v>207.47003173828099</c:v>
                      </c:pt>
                      <c:pt idx="2409">
                        <c:v>207.55421447753901</c:v>
                      </c:pt>
                      <c:pt idx="2410">
                        <c:v>207.64170837402301</c:v>
                      </c:pt>
                      <c:pt idx="2411">
                        <c:v>207.72259521484401</c:v>
                      </c:pt>
                      <c:pt idx="2412">
                        <c:v>207.80677795410199</c:v>
                      </c:pt>
                      <c:pt idx="2413">
                        <c:v>207.89013671875</c:v>
                      </c:pt>
                      <c:pt idx="2414">
                        <c:v>207.97433471679699</c:v>
                      </c:pt>
                      <c:pt idx="2415">
                        <c:v>208.058517456055</c:v>
                      </c:pt>
                      <c:pt idx="2416">
                        <c:v>208.14189147949199</c:v>
                      </c:pt>
                      <c:pt idx="2417">
                        <c:v>208.22277832031301</c:v>
                      </c:pt>
                      <c:pt idx="2418">
                        <c:v>208.30531311035199</c:v>
                      </c:pt>
                      <c:pt idx="2419">
                        <c:v>208.39280700683599</c:v>
                      </c:pt>
                      <c:pt idx="2420">
                        <c:v>208.47781372070301</c:v>
                      </c:pt>
                      <c:pt idx="2421">
                        <c:v>208.56365966796901</c:v>
                      </c:pt>
                      <c:pt idx="2422">
                        <c:v>208.64866638183599</c:v>
                      </c:pt>
                      <c:pt idx="2423">
                        <c:v>208.73533630371099</c:v>
                      </c:pt>
                      <c:pt idx="2424">
                        <c:v>208.822830200195</c:v>
                      </c:pt>
                      <c:pt idx="2425">
                        <c:v>208.91197204589801</c:v>
                      </c:pt>
                      <c:pt idx="2426">
                        <c:v>208.99697875976599</c:v>
                      </c:pt>
                      <c:pt idx="2427">
                        <c:v>209.08282470703099</c:v>
                      </c:pt>
                      <c:pt idx="2428">
                        <c:v>209.16535949707</c:v>
                      </c:pt>
                      <c:pt idx="2429">
                        <c:v>209.24542236328099</c:v>
                      </c:pt>
                      <c:pt idx="2430">
                        <c:v>209.33291625976599</c:v>
                      </c:pt>
                      <c:pt idx="2431">
                        <c:v>209.41874694824199</c:v>
                      </c:pt>
                      <c:pt idx="2432">
                        <c:v>209.50210571289099</c:v>
                      </c:pt>
                      <c:pt idx="2433">
                        <c:v>209.58233642578099</c:v>
                      </c:pt>
                      <c:pt idx="2434">
                        <c:v>209.66629028320301</c:v>
                      </c:pt>
                      <c:pt idx="2435">
                        <c:v>209.74618530273401</c:v>
                      </c:pt>
                      <c:pt idx="2436">
                        <c:v>209.82850646972699</c:v>
                      </c:pt>
                      <c:pt idx="2437">
                        <c:v>209.91166687011699</c:v>
                      </c:pt>
                      <c:pt idx="2438">
                        <c:v>210.00051879882801</c:v>
                      </c:pt>
                      <c:pt idx="2439">
                        <c:v>210.08854675293</c:v>
                      </c:pt>
                      <c:pt idx="2440">
                        <c:v>210.17169189453099</c:v>
                      </c:pt>
                      <c:pt idx="2441">
                        <c:v>210.25973510742199</c:v>
                      </c:pt>
                      <c:pt idx="2442">
                        <c:v>210.34533691406301</c:v>
                      </c:pt>
                      <c:pt idx="2443">
                        <c:v>210.43499755859401</c:v>
                      </c:pt>
                      <c:pt idx="2444">
                        <c:v>210.518142700195</c:v>
                      </c:pt>
                      <c:pt idx="2445">
                        <c:v>210.60374450683599</c:v>
                      </c:pt>
                      <c:pt idx="2446">
                        <c:v>210.68525695800801</c:v>
                      </c:pt>
                      <c:pt idx="2447">
                        <c:v>210.77084350585901</c:v>
                      </c:pt>
                      <c:pt idx="2448">
                        <c:v>210.85317993164099</c:v>
                      </c:pt>
                      <c:pt idx="2449">
                        <c:v>210.93795776367199</c:v>
                      </c:pt>
                      <c:pt idx="2450">
                        <c:v>211.01866149902301</c:v>
                      </c:pt>
                      <c:pt idx="2451">
                        <c:v>211.101806640625</c:v>
                      </c:pt>
                      <c:pt idx="2452">
                        <c:v>211.191482543945</c:v>
                      </c:pt>
                      <c:pt idx="2453">
                        <c:v>211.27462768554699</c:v>
                      </c:pt>
                      <c:pt idx="2454">
                        <c:v>211.36511230468801</c:v>
                      </c:pt>
                      <c:pt idx="2455">
                        <c:v>211.45233154296901</c:v>
                      </c:pt>
                      <c:pt idx="2456">
                        <c:v>211.54118347168</c:v>
                      </c:pt>
                      <c:pt idx="2457">
                        <c:v>211.62432861328099</c:v>
                      </c:pt>
                      <c:pt idx="2458">
                        <c:v>211.70993041992199</c:v>
                      </c:pt>
                      <c:pt idx="2459">
                        <c:v>211.79388427734401</c:v>
                      </c:pt>
                      <c:pt idx="2460">
                        <c:v>211.88192749023401</c:v>
                      </c:pt>
                      <c:pt idx="2461">
                        <c:v>211.96670532226599</c:v>
                      </c:pt>
                      <c:pt idx="2462">
                        <c:v>212.04740905761699</c:v>
                      </c:pt>
                      <c:pt idx="2463">
                        <c:v>212.13381958007801</c:v>
                      </c:pt>
                      <c:pt idx="2464">
                        <c:v>212.212890625</c:v>
                      </c:pt>
                      <c:pt idx="2465">
                        <c:v>212.29359436035199</c:v>
                      </c:pt>
                      <c:pt idx="2466">
                        <c:v>212.37266540527301</c:v>
                      </c:pt>
                      <c:pt idx="2467">
                        <c:v>212.457443237305</c:v>
                      </c:pt>
                      <c:pt idx="2468">
                        <c:v>212.54139709472699</c:v>
                      </c:pt>
                      <c:pt idx="2469">
                        <c:v>212.62617492675801</c:v>
                      </c:pt>
                      <c:pt idx="2470">
                        <c:v>212.70770263671901</c:v>
                      </c:pt>
                      <c:pt idx="2471">
                        <c:v>212.78758239746099</c:v>
                      </c:pt>
                      <c:pt idx="2472">
                        <c:v>212.86747741699199</c:v>
                      </c:pt>
                      <c:pt idx="2473">
                        <c:v>212.94735717773401</c:v>
                      </c:pt>
                      <c:pt idx="2474">
                        <c:v>213.03213500976599</c:v>
                      </c:pt>
                      <c:pt idx="2475">
                        <c:v>213.11528015136699</c:v>
                      </c:pt>
                      <c:pt idx="2476">
                        <c:v>213.19842529296901</c:v>
                      </c:pt>
                      <c:pt idx="2477">
                        <c:v>213.28076171875</c:v>
                      </c:pt>
                      <c:pt idx="2478">
                        <c:v>213.36309814453099</c:v>
                      </c:pt>
                      <c:pt idx="2479">
                        <c:v>213.44461059570301</c:v>
                      </c:pt>
                      <c:pt idx="2480">
                        <c:v>213.527755737305</c:v>
                      </c:pt>
                      <c:pt idx="2481">
                        <c:v>213.610916137695</c:v>
                      </c:pt>
                      <c:pt idx="2482">
                        <c:v>213.69731140136699</c:v>
                      </c:pt>
                      <c:pt idx="2483">
                        <c:v>213.77883911132801</c:v>
                      </c:pt>
                      <c:pt idx="2484">
                        <c:v>213.86198425293</c:v>
                      </c:pt>
                      <c:pt idx="2485">
                        <c:v>213.94349670410199</c:v>
                      </c:pt>
                      <c:pt idx="2486">
                        <c:v>214.03071594238301</c:v>
                      </c:pt>
                      <c:pt idx="2487">
                        <c:v>214.11795043945301</c:v>
                      </c:pt>
                      <c:pt idx="2488">
                        <c:v>214.201095581055</c:v>
                      </c:pt>
                      <c:pt idx="2489">
                        <c:v>214.28424072265599</c:v>
                      </c:pt>
                      <c:pt idx="2490">
                        <c:v>214.37065124511699</c:v>
                      </c:pt>
                      <c:pt idx="2491">
                        <c:v>214.45787048339801</c:v>
                      </c:pt>
                      <c:pt idx="2492">
                        <c:v>214.54508972168</c:v>
                      </c:pt>
                      <c:pt idx="2493">
                        <c:v>214.63639831543</c:v>
                      </c:pt>
                      <c:pt idx="2494">
                        <c:v>214.71954345703099</c:v>
                      </c:pt>
                      <c:pt idx="2495">
                        <c:v>214.80676269531301</c:v>
                      </c:pt>
                      <c:pt idx="2496">
                        <c:v>214.89236450195301</c:v>
                      </c:pt>
                      <c:pt idx="2497">
                        <c:v>214.977951049805</c:v>
                      </c:pt>
                      <c:pt idx="2498">
                        <c:v>215.065994262695</c:v>
                      </c:pt>
                      <c:pt idx="2499">
                        <c:v>215.15077209472699</c:v>
                      </c:pt>
                      <c:pt idx="2500">
                        <c:v>215.23391723632801</c:v>
                      </c:pt>
                      <c:pt idx="2501">
                        <c:v>215.31950378418</c:v>
                      </c:pt>
                      <c:pt idx="2502">
                        <c:v>215.40020751953099</c:v>
                      </c:pt>
                      <c:pt idx="2503">
                        <c:v>215.48580932617199</c:v>
                      </c:pt>
                      <c:pt idx="2504">
                        <c:v>215.57221984863301</c:v>
                      </c:pt>
                      <c:pt idx="2505">
                        <c:v>215.65943908691401</c:v>
                      </c:pt>
                      <c:pt idx="2506">
                        <c:v>215.744216918945</c:v>
                      </c:pt>
                      <c:pt idx="2507">
                        <c:v>215.82572937011699</c:v>
                      </c:pt>
                      <c:pt idx="2508">
                        <c:v>215.90969848632801</c:v>
                      </c:pt>
                      <c:pt idx="2509">
                        <c:v>215.99772644043</c:v>
                      </c:pt>
                      <c:pt idx="2510">
                        <c:v>216.08250427246099</c:v>
                      </c:pt>
                      <c:pt idx="2511">
                        <c:v>216.16647338867199</c:v>
                      </c:pt>
                      <c:pt idx="2512">
                        <c:v>216.25532531738301</c:v>
                      </c:pt>
                      <c:pt idx="2513">
                        <c:v>216.33847045898401</c:v>
                      </c:pt>
                      <c:pt idx="2514">
                        <c:v>216.428146362305</c:v>
                      </c:pt>
                      <c:pt idx="2515">
                        <c:v>216.51373291015599</c:v>
                      </c:pt>
                      <c:pt idx="2516">
                        <c:v>216.59933471679699</c:v>
                      </c:pt>
                      <c:pt idx="2517">
                        <c:v>216.68736267089801</c:v>
                      </c:pt>
                      <c:pt idx="2518">
                        <c:v>216.77703857421901</c:v>
                      </c:pt>
                      <c:pt idx="2519">
                        <c:v>216.86262512207</c:v>
                      </c:pt>
                      <c:pt idx="2520">
                        <c:v>216.95230102539099</c:v>
                      </c:pt>
                      <c:pt idx="2521">
                        <c:v>217.04115295410199</c:v>
                      </c:pt>
                      <c:pt idx="2522">
                        <c:v>217.12673950195301</c:v>
                      </c:pt>
                      <c:pt idx="2523">
                        <c:v>217.21315002441401</c:v>
                      </c:pt>
                      <c:pt idx="2524">
                        <c:v>217.295486450195</c:v>
                      </c:pt>
                      <c:pt idx="2525">
                        <c:v>217.38107299804699</c:v>
                      </c:pt>
                      <c:pt idx="2526">
                        <c:v>217.46994018554699</c:v>
                      </c:pt>
                      <c:pt idx="2527">
                        <c:v>217.55796813964801</c:v>
                      </c:pt>
                      <c:pt idx="2528">
                        <c:v>217.64111328125</c:v>
                      </c:pt>
                      <c:pt idx="2529">
                        <c:v>217.72834777832</c:v>
                      </c:pt>
                      <c:pt idx="2530">
                        <c:v>217.81556701660199</c:v>
                      </c:pt>
                      <c:pt idx="2531">
                        <c:v>217.89953613281301</c:v>
                      </c:pt>
                      <c:pt idx="2532">
                        <c:v>217.98593139648401</c:v>
                      </c:pt>
                      <c:pt idx="2533">
                        <c:v>218.073974609375</c:v>
                      </c:pt>
                      <c:pt idx="2534">
                        <c:v>218.16119384765599</c:v>
                      </c:pt>
                      <c:pt idx="2535">
                        <c:v>218.24516296386699</c:v>
                      </c:pt>
                      <c:pt idx="2536">
                        <c:v>218.33074951171901</c:v>
                      </c:pt>
                      <c:pt idx="2537">
                        <c:v>218.4130859375</c:v>
                      </c:pt>
                      <c:pt idx="2538">
                        <c:v>218.50030517578099</c:v>
                      </c:pt>
                      <c:pt idx="2539">
                        <c:v>218.58427429199199</c:v>
                      </c:pt>
                      <c:pt idx="2540">
                        <c:v>218.66741943359401</c:v>
                      </c:pt>
                      <c:pt idx="2541">
                        <c:v>218.756271362305</c:v>
                      </c:pt>
                      <c:pt idx="2542">
                        <c:v>218.83941650390599</c:v>
                      </c:pt>
                      <c:pt idx="2543">
                        <c:v>218.92094421386699</c:v>
                      </c:pt>
                      <c:pt idx="2544">
                        <c:v>219.00245666503901</c:v>
                      </c:pt>
                      <c:pt idx="2545">
                        <c:v>219.08804321289099</c:v>
                      </c:pt>
                      <c:pt idx="2546">
                        <c:v>219.17282104492199</c:v>
                      </c:pt>
                      <c:pt idx="2547">
                        <c:v>219.26005554199199</c:v>
                      </c:pt>
                      <c:pt idx="2548">
                        <c:v>219.34320068359401</c:v>
                      </c:pt>
                      <c:pt idx="2549">
                        <c:v>219.430419921875</c:v>
                      </c:pt>
                      <c:pt idx="2550">
                        <c:v>219.51519775390599</c:v>
                      </c:pt>
                      <c:pt idx="2551">
                        <c:v>219.59916687011699</c:v>
                      </c:pt>
                      <c:pt idx="2552">
                        <c:v>219.68801879882801</c:v>
                      </c:pt>
                      <c:pt idx="2553">
                        <c:v>219.77442932128901</c:v>
                      </c:pt>
                      <c:pt idx="2554">
                        <c:v>219.86408996582</c:v>
                      </c:pt>
                      <c:pt idx="2555">
                        <c:v>219.95213317871099</c:v>
                      </c:pt>
                      <c:pt idx="2556">
                        <c:v>220.04017639160199</c:v>
                      </c:pt>
                      <c:pt idx="2557">
                        <c:v>220.12739562988301</c:v>
                      </c:pt>
                      <c:pt idx="2558">
                        <c:v>220.21298217773401</c:v>
                      </c:pt>
                      <c:pt idx="2559">
                        <c:v>220.300216674805</c:v>
                      </c:pt>
                      <c:pt idx="2560">
                        <c:v>220.38743591308599</c:v>
                      </c:pt>
                      <c:pt idx="2561">
                        <c:v>220.47221374511699</c:v>
                      </c:pt>
                      <c:pt idx="2562">
                        <c:v>220.55618286132801</c:v>
                      </c:pt>
                      <c:pt idx="2563">
                        <c:v>220.64421081543</c:v>
                      </c:pt>
                      <c:pt idx="2564">
                        <c:v>220.72817993164099</c:v>
                      </c:pt>
                      <c:pt idx="2565">
                        <c:v>220.81539916992199</c:v>
                      </c:pt>
                      <c:pt idx="2566">
                        <c:v>220.89691162109401</c:v>
                      </c:pt>
                      <c:pt idx="2567">
                        <c:v>220.979248046875</c:v>
                      </c:pt>
                      <c:pt idx="2568">
                        <c:v>221.06646728515599</c:v>
                      </c:pt>
                      <c:pt idx="2569">
                        <c:v>221.15124511718801</c:v>
                      </c:pt>
                      <c:pt idx="2570">
                        <c:v>221.23602294921901</c:v>
                      </c:pt>
                      <c:pt idx="2571">
                        <c:v>221.32406616210901</c:v>
                      </c:pt>
                      <c:pt idx="2572">
                        <c:v>221.41047668457</c:v>
                      </c:pt>
                      <c:pt idx="2573">
                        <c:v>221.49932861328099</c:v>
                      </c:pt>
                      <c:pt idx="2574">
                        <c:v>221.58737182617199</c:v>
                      </c:pt>
                      <c:pt idx="2575">
                        <c:v>221.67214965820301</c:v>
                      </c:pt>
                      <c:pt idx="2576">
                        <c:v>221.757736206055</c:v>
                      </c:pt>
                      <c:pt idx="2577">
                        <c:v>221.843338012695</c:v>
                      </c:pt>
                      <c:pt idx="2578">
                        <c:v>221.92973327636699</c:v>
                      </c:pt>
                      <c:pt idx="2579">
                        <c:v>222.01289367675801</c:v>
                      </c:pt>
                      <c:pt idx="2580">
                        <c:v>222.10337829589801</c:v>
                      </c:pt>
                      <c:pt idx="2581">
                        <c:v>222.18977355957</c:v>
                      </c:pt>
                      <c:pt idx="2582">
                        <c:v>222.27455139160199</c:v>
                      </c:pt>
                      <c:pt idx="2583">
                        <c:v>222.35852050781301</c:v>
                      </c:pt>
                      <c:pt idx="2584">
                        <c:v>222.44410705566401</c:v>
                      </c:pt>
                      <c:pt idx="2585">
                        <c:v>222.53134155273401</c:v>
                      </c:pt>
                      <c:pt idx="2586">
                        <c:v>222.61936950683599</c:v>
                      </c:pt>
                      <c:pt idx="2587">
                        <c:v>222.70823669433599</c:v>
                      </c:pt>
                      <c:pt idx="2588">
                        <c:v>222.79382324218801</c:v>
                      </c:pt>
                      <c:pt idx="2589">
                        <c:v>222.88267517089801</c:v>
                      </c:pt>
                      <c:pt idx="2590">
                        <c:v>222.96257019043</c:v>
                      </c:pt>
                      <c:pt idx="2591">
                        <c:v>223.04571533203099</c:v>
                      </c:pt>
                      <c:pt idx="2592">
                        <c:v>223.13212585449199</c:v>
                      </c:pt>
                      <c:pt idx="2593">
                        <c:v>223.21690368652301</c:v>
                      </c:pt>
                      <c:pt idx="2594">
                        <c:v>223.303298950195</c:v>
                      </c:pt>
                      <c:pt idx="2595">
                        <c:v>223.38890075683599</c:v>
                      </c:pt>
                      <c:pt idx="2596">
                        <c:v>223.47694396972699</c:v>
                      </c:pt>
                      <c:pt idx="2597">
                        <c:v>223.56253051757801</c:v>
                      </c:pt>
                      <c:pt idx="2598">
                        <c:v>223.65138244628901</c:v>
                      </c:pt>
                      <c:pt idx="2599">
                        <c:v>223.7353515625</c:v>
                      </c:pt>
                      <c:pt idx="2600">
                        <c:v>223.82583618164099</c:v>
                      </c:pt>
                      <c:pt idx="2601">
                        <c:v>223.91549682617199</c:v>
                      </c:pt>
                      <c:pt idx="2602">
                        <c:v>224.00271606445301</c:v>
                      </c:pt>
                      <c:pt idx="2603">
                        <c:v>224.08831787109401</c:v>
                      </c:pt>
                      <c:pt idx="2604">
                        <c:v>224.17636108398401</c:v>
                      </c:pt>
                      <c:pt idx="2605">
                        <c:v>224.26194763183599</c:v>
                      </c:pt>
                      <c:pt idx="2606">
                        <c:v>224.34753417968801</c:v>
                      </c:pt>
                      <c:pt idx="2607">
                        <c:v>224.43721008300801</c:v>
                      </c:pt>
                      <c:pt idx="2608">
                        <c:v>224.52035522460901</c:v>
                      </c:pt>
                      <c:pt idx="2609">
                        <c:v>224.61164855957</c:v>
                      </c:pt>
                      <c:pt idx="2610">
                        <c:v>224.69480895996099</c:v>
                      </c:pt>
                      <c:pt idx="2611">
                        <c:v>224.77632141113301</c:v>
                      </c:pt>
                      <c:pt idx="2612">
                        <c:v>224.86273193359401</c:v>
                      </c:pt>
                      <c:pt idx="2613">
                        <c:v>224.949142456055</c:v>
                      </c:pt>
                      <c:pt idx="2614">
                        <c:v>225.03146362304699</c:v>
                      </c:pt>
                      <c:pt idx="2615">
                        <c:v>225.11950683593801</c:v>
                      </c:pt>
                      <c:pt idx="2616">
                        <c:v>225.20672607421901</c:v>
                      </c:pt>
                      <c:pt idx="2617">
                        <c:v>225.29313659668</c:v>
                      </c:pt>
                      <c:pt idx="2618">
                        <c:v>225.38117980957</c:v>
                      </c:pt>
                      <c:pt idx="2619">
                        <c:v>225.46759033203099</c:v>
                      </c:pt>
                      <c:pt idx="2620">
                        <c:v>225.55888366699199</c:v>
                      </c:pt>
                      <c:pt idx="2621">
                        <c:v>225.65344238281301</c:v>
                      </c:pt>
                      <c:pt idx="2622">
                        <c:v>225.74475097656301</c:v>
                      </c:pt>
                      <c:pt idx="2623">
                        <c:v>225.83441162109401</c:v>
                      </c:pt>
                      <c:pt idx="2624">
                        <c:v>225.92245483398401</c:v>
                      </c:pt>
                      <c:pt idx="2625">
                        <c:v>226.010498046875</c:v>
                      </c:pt>
                      <c:pt idx="2626">
                        <c:v>226.09771728515599</c:v>
                      </c:pt>
                      <c:pt idx="2627">
                        <c:v>226.18493652343801</c:v>
                      </c:pt>
                      <c:pt idx="2628">
                        <c:v>226.27053833007801</c:v>
                      </c:pt>
                      <c:pt idx="2629">
                        <c:v>226.35775756835901</c:v>
                      </c:pt>
                      <c:pt idx="2630">
                        <c:v>226.44334411621099</c:v>
                      </c:pt>
                      <c:pt idx="2631">
                        <c:v>226.52487182617199</c:v>
                      </c:pt>
                      <c:pt idx="2632">
                        <c:v>226.60882568359401</c:v>
                      </c:pt>
                      <c:pt idx="2633">
                        <c:v>226.69442749023401</c:v>
                      </c:pt>
                      <c:pt idx="2634">
                        <c:v>226.78164672851599</c:v>
                      </c:pt>
                      <c:pt idx="2635">
                        <c:v>226.86642456054699</c:v>
                      </c:pt>
                      <c:pt idx="2636">
                        <c:v>226.95283508300801</c:v>
                      </c:pt>
                      <c:pt idx="2637">
                        <c:v>227.03842163085901</c:v>
                      </c:pt>
                      <c:pt idx="2638">
                        <c:v>227.12646484375</c:v>
                      </c:pt>
                      <c:pt idx="2639">
                        <c:v>227.20960998535199</c:v>
                      </c:pt>
                      <c:pt idx="2640">
                        <c:v>227.29602050781301</c:v>
                      </c:pt>
                      <c:pt idx="2641">
                        <c:v>227.38726806640599</c:v>
                      </c:pt>
                      <c:pt idx="2642">
                        <c:v>227.47230529785199</c:v>
                      </c:pt>
                      <c:pt idx="2643">
                        <c:v>227.55734252929699</c:v>
                      </c:pt>
                      <c:pt idx="2644">
                        <c:v>227.643966674805</c:v>
                      </c:pt>
                      <c:pt idx="2645">
                        <c:v>227.72979736328099</c:v>
                      </c:pt>
                      <c:pt idx="2646">
                        <c:v>227.81723022460901</c:v>
                      </c:pt>
                      <c:pt idx="2647">
                        <c:v>227.902267456055</c:v>
                      </c:pt>
                      <c:pt idx="2648">
                        <c:v>227.98809814453099</c:v>
                      </c:pt>
                      <c:pt idx="2649">
                        <c:v>228.07472229003901</c:v>
                      </c:pt>
                      <c:pt idx="2650">
                        <c:v>228.15975952148401</c:v>
                      </c:pt>
                      <c:pt idx="2651">
                        <c:v>228.24003601074199</c:v>
                      </c:pt>
                      <c:pt idx="2652">
                        <c:v>228.323486328125</c:v>
                      </c:pt>
                      <c:pt idx="2653">
                        <c:v>228.40773010253901</c:v>
                      </c:pt>
                      <c:pt idx="2654">
                        <c:v>228.49118041992199</c:v>
                      </c:pt>
                      <c:pt idx="2655">
                        <c:v>228.57542419433599</c:v>
                      </c:pt>
                      <c:pt idx="2656">
                        <c:v>228.655685424805</c:v>
                      </c:pt>
                      <c:pt idx="2657">
                        <c:v>228.73834228515599</c:v>
                      </c:pt>
                      <c:pt idx="2658">
                        <c:v>228.82020568847699</c:v>
                      </c:pt>
                      <c:pt idx="2659">
                        <c:v>228.90444946289099</c:v>
                      </c:pt>
                      <c:pt idx="2660">
                        <c:v>228.99028015136699</c:v>
                      </c:pt>
                      <c:pt idx="2661">
                        <c:v>229.07452392578099</c:v>
                      </c:pt>
                      <c:pt idx="2662">
                        <c:v>229.15956115722699</c:v>
                      </c:pt>
                      <c:pt idx="2663">
                        <c:v>229.24539184570301</c:v>
                      </c:pt>
                      <c:pt idx="2664">
                        <c:v>229.32725524902301</c:v>
                      </c:pt>
                      <c:pt idx="2665">
                        <c:v>229.409912109375</c:v>
                      </c:pt>
                      <c:pt idx="2666">
                        <c:v>229.49494934082</c:v>
                      </c:pt>
                      <c:pt idx="2667">
                        <c:v>229.58236694335901</c:v>
                      </c:pt>
                      <c:pt idx="2668">
                        <c:v>229.67059326171901</c:v>
                      </c:pt>
                      <c:pt idx="2669">
                        <c:v>229.75404357910199</c:v>
                      </c:pt>
                      <c:pt idx="2670">
                        <c:v>229.83749389648401</c:v>
                      </c:pt>
                      <c:pt idx="2671">
                        <c:v>229.92332458496099</c:v>
                      </c:pt>
                      <c:pt idx="2672">
                        <c:v>230.01153564453099</c:v>
                      </c:pt>
                      <c:pt idx="2673">
                        <c:v>230.09498596191401</c:v>
                      </c:pt>
                      <c:pt idx="2674">
                        <c:v>230.18638610839801</c:v>
                      </c:pt>
                      <c:pt idx="2675">
                        <c:v>230.27618408203099</c:v>
                      </c:pt>
                      <c:pt idx="2676">
                        <c:v>230.36599731445301</c:v>
                      </c:pt>
                      <c:pt idx="2677">
                        <c:v>230.45024108886699</c:v>
                      </c:pt>
                      <c:pt idx="2678">
                        <c:v>230.53527832031301</c:v>
                      </c:pt>
                      <c:pt idx="2679">
                        <c:v>230.62429809570301</c:v>
                      </c:pt>
                      <c:pt idx="2680">
                        <c:v>230.71250915527301</c:v>
                      </c:pt>
                      <c:pt idx="2681">
                        <c:v>230.79913330078099</c:v>
                      </c:pt>
                      <c:pt idx="2682">
                        <c:v>230.88258361816401</c:v>
                      </c:pt>
                      <c:pt idx="2683">
                        <c:v>230.97001647949199</c:v>
                      </c:pt>
                      <c:pt idx="2684">
                        <c:v>231.05505371093801</c:v>
                      </c:pt>
                      <c:pt idx="2685">
                        <c:v>231.14009094238301</c:v>
                      </c:pt>
                      <c:pt idx="2686">
                        <c:v>231.22116088867199</c:v>
                      </c:pt>
                      <c:pt idx="2687">
                        <c:v>231.30857849121099</c:v>
                      </c:pt>
                      <c:pt idx="2688">
                        <c:v>231.39361572265599</c:v>
                      </c:pt>
                      <c:pt idx="2689">
                        <c:v>231.47785949707</c:v>
                      </c:pt>
                      <c:pt idx="2690">
                        <c:v>231.56448364257801</c:v>
                      </c:pt>
                      <c:pt idx="2691">
                        <c:v>231.64714050293</c:v>
                      </c:pt>
                      <c:pt idx="2692">
                        <c:v>231.73376464843801</c:v>
                      </c:pt>
                      <c:pt idx="2693">
                        <c:v>231.81721496582</c:v>
                      </c:pt>
                      <c:pt idx="2694">
                        <c:v>231.90145874023401</c:v>
                      </c:pt>
                      <c:pt idx="2695">
                        <c:v>231.98649597168</c:v>
                      </c:pt>
                      <c:pt idx="2696">
                        <c:v>232.07313537597699</c:v>
                      </c:pt>
                      <c:pt idx="2697">
                        <c:v>232.15498352050801</c:v>
                      </c:pt>
                      <c:pt idx="2698">
                        <c:v>232.24002075195301</c:v>
                      </c:pt>
                      <c:pt idx="2699">
                        <c:v>232.32904052734401</c:v>
                      </c:pt>
                      <c:pt idx="2700">
                        <c:v>232.411697387695</c:v>
                      </c:pt>
                      <c:pt idx="2701">
                        <c:v>232.50309753418</c:v>
                      </c:pt>
                      <c:pt idx="2702">
                        <c:v>232.58734130859401</c:v>
                      </c:pt>
                      <c:pt idx="2703">
                        <c:v>232.676345825195</c:v>
                      </c:pt>
                      <c:pt idx="2704">
                        <c:v>232.76695251464801</c:v>
                      </c:pt>
                      <c:pt idx="2705">
                        <c:v>232.85357666015599</c:v>
                      </c:pt>
                      <c:pt idx="2706">
                        <c:v>232.93861389160199</c:v>
                      </c:pt>
                      <c:pt idx="2707">
                        <c:v>233.02285766601599</c:v>
                      </c:pt>
                      <c:pt idx="2708">
                        <c:v>233.10868835449199</c:v>
                      </c:pt>
                      <c:pt idx="2709">
                        <c:v>233.19055175781301</c:v>
                      </c:pt>
                      <c:pt idx="2710">
                        <c:v>233.274002075195</c:v>
                      </c:pt>
                      <c:pt idx="2711">
                        <c:v>233.35507202148401</c:v>
                      </c:pt>
                      <c:pt idx="2712">
                        <c:v>233.44248962402301</c:v>
                      </c:pt>
                      <c:pt idx="2713">
                        <c:v>233.52593994140599</c:v>
                      </c:pt>
                      <c:pt idx="2714">
                        <c:v>233.60540771484401</c:v>
                      </c:pt>
                      <c:pt idx="2715">
                        <c:v>233.68965148925801</c:v>
                      </c:pt>
                      <c:pt idx="2716">
                        <c:v>233.77946472168</c:v>
                      </c:pt>
                      <c:pt idx="2717">
                        <c:v>233.86848449707</c:v>
                      </c:pt>
                      <c:pt idx="2718">
                        <c:v>233.95193481445301</c:v>
                      </c:pt>
                      <c:pt idx="2719">
                        <c:v>234.03776550293</c:v>
                      </c:pt>
                      <c:pt idx="2720">
                        <c:v>234.12518310546901</c:v>
                      </c:pt>
                      <c:pt idx="2721">
                        <c:v>234.21339416503901</c:v>
                      </c:pt>
                      <c:pt idx="2722">
                        <c:v>234.29605102539099</c:v>
                      </c:pt>
                      <c:pt idx="2723">
                        <c:v>234.38427734375</c:v>
                      </c:pt>
                      <c:pt idx="2724">
                        <c:v>234.47090148925801</c:v>
                      </c:pt>
                      <c:pt idx="2725">
                        <c:v>234.55593872070301</c:v>
                      </c:pt>
                      <c:pt idx="2726">
                        <c:v>234.64018249511699</c:v>
                      </c:pt>
                      <c:pt idx="2727">
                        <c:v>234.72601318359401</c:v>
                      </c:pt>
                      <c:pt idx="2728">
                        <c:v>234.81661987304699</c:v>
                      </c:pt>
                      <c:pt idx="2729">
                        <c:v>234.90403747558599</c:v>
                      </c:pt>
                      <c:pt idx="2730">
                        <c:v>234.98907470703099</c:v>
                      </c:pt>
                      <c:pt idx="2731">
                        <c:v>235.07809448242199</c:v>
                      </c:pt>
                      <c:pt idx="2732">
                        <c:v>235.168701171875</c:v>
                      </c:pt>
                      <c:pt idx="2733">
                        <c:v>235.25215148925801</c:v>
                      </c:pt>
                      <c:pt idx="2734">
                        <c:v>235.33956909179699</c:v>
                      </c:pt>
                      <c:pt idx="2735">
                        <c:v>235.42460632324199</c:v>
                      </c:pt>
                      <c:pt idx="2736">
                        <c:v>235.50964355468801</c:v>
                      </c:pt>
                      <c:pt idx="2737">
                        <c:v>235.60025024414099</c:v>
                      </c:pt>
                      <c:pt idx="2738">
                        <c:v>235.68211364746099</c:v>
                      </c:pt>
                      <c:pt idx="2739">
                        <c:v>235.76794433593801</c:v>
                      </c:pt>
                      <c:pt idx="2740">
                        <c:v>235.85536193847699</c:v>
                      </c:pt>
                      <c:pt idx="2741">
                        <c:v>235.93960571289099</c:v>
                      </c:pt>
                      <c:pt idx="2742">
                        <c:v>236.02543640136699</c:v>
                      </c:pt>
                      <c:pt idx="2743">
                        <c:v>236.11047363281301</c:v>
                      </c:pt>
                      <c:pt idx="2744">
                        <c:v>236.19075012207</c:v>
                      </c:pt>
                      <c:pt idx="2745">
                        <c:v>236.27420043945301</c:v>
                      </c:pt>
                      <c:pt idx="2746">
                        <c:v>236.36082458496099</c:v>
                      </c:pt>
                      <c:pt idx="2747">
                        <c:v>236.437911987305</c:v>
                      </c:pt>
                      <c:pt idx="2748">
                        <c:v>236.52772521972699</c:v>
                      </c:pt>
                      <c:pt idx="2749">
                        <c:v>236.61117553710901</c:v>
                      </c:pt>
                      <c:pt idx="2750">
                        <c:v>236.696212768555</c:v>
                      </c:pt>
                      <c:pt idx="2751">
                        <c:v>236.78045654296901</c:v>
                      </c:pt>
                      <c:pt idx="2752">
                        <c:v>236.86073303222699</c:v>
                      </c:pt>
                      <c:pt idx="2753">
                        <c:v>236.94416809082</c:v>
                      </c:pt>
                      <c:pt idx="2754">
                        <c:v>237.03160095214801</c:v>
                      </c:pt>
                      <c:pt idx="2755">
                        <c:v>237.11822509765599</c:v>
                      </c:pt>
                      <c:pt idx="2756">
                        <c:v>237.20088195800801</c:v>
                      </c:pt>
                      <c:pt idx="2757">
                        <c:v>237.28909301757801</c:v>
                      </c:pt>
                      <c:pt idx="2758">
                        <c:v>237.37174987793</c:v>
                      </c:pt>
                      <c:pt idx="2759">
                        <c:v>237.45520019531301</c:v>
                      </c:pt>
                      <c:pt idx="2760">
                        <c:v>237.54023742675801</c:v>
                      </c:pt>
                      <c:pt idx="2761">
                        <c:v>237.62686157226599</c:v>
                      </c:pt>
                      <c:pt idx="2762">
                        <c:v>237.71588134765599</c:v>
                      </c:pt>
                      <c:pt idx="2763">
                        <c:v>237.80569458007801</c:v>
                      </c:pt>
                      <c:pt idx="2764">
                        <c:v>237.89311218261699</c:v>
                      </c:pt>
                      <c:pt idx="2765">
                        <c:v>237.98292541503901</c:v>
                      </c:pt>
                      <c:pt idx="2766">
                        <c:v>238.07113647460901</c:v>
                      </c:pt>
                      <c:pt idx="2767">
                        <c:v>238.15458679199199</c:v>
                      </c:pt>
                      <c:pt idx="2768">
                        <c:v>238.23883056640599</c:v>
                      </c:pt>
                      <c:pt idx="2769">
                        <c:v>238.32783508300801</c:v>
                      </c:pt>
                      <c:pt idx="2770">
                        <c:v>238.414474487305</c:v>
                      </c:pt>
                      <c:pt idx="2771">
                        <c:v>238.50109863281301</c:v>
                      </c:pt>
                      <c:pt idx="2772">
                        <c:v>238.58772277832</c:v>
                      </c:pt>
                      <c:pt idx="2773">
                        <c:v>238.67276000976599</c:v>
                      </c:pt>
                      <c:pt idx="2774">
                        <c:v>238.76177978515599</c:v>
                      </c:pt>
                      <c:pt idx="2775">
                        <c:v>238.84602355957</c:v>
                      </c:pt>
                      <c:pt idx="2776">
                        <c:v>238.92947387695301</c:v>
                      </c:pt>
                      <c:pt idx="2777">
                        <c:v>239.01927185058599</c:v>
                      </c:pt>
                      <c:pt idx="2778">
                        <c:v>239.10591125488301</c:v>
                      </c:pt>
                      <c:pt idx="2779">
                        <c:v>239.18936157226599</c:v>
                      </c:pt>
                      <c:pt idx="2780">
                        <c:v>239.27519226074199</c:v>
                      </c:pt>
                      <c:pt idx="2781">
                        <c:v>239.35784912109401</c:v>
                      </c:pt>
                      <c:pt idx="2782">
                        <c:v>239.44128417968801</c:v>
                      </c:pt>
                      <c:pt idx="2783">
                        <c:v>239.52552795410199</c:v>
                      </c:pt>
                      <c:pt idx="2784">
                        <c:v>239.60977172851599</c:v>
                      </c:pt>
                      <c:pt idx="2785">
                        <c:v>239.69401550293</c:v>
                      </c:pt>
                      <c:pt idx="2786">
                        <c:v>239.78224182128901</c:v>
                      </c:pt>
                      <c:pt idx="2787">
                        <c:v>239.86569213867199</c:v>
                      </c:pt>
                      <c:pt idx="2788">
                        <c:v>239.95152282714801</c:v>
                      </c:pt>
                      <c:pt idx="2789">
                        <c:v>240.04212951660199</c:v>
                      </c:pt>
                      <c:pt idx="2790">
                        <c:v>240.12875366210901</c:v>
                      </c:pt>
                      <c:pt idx="2791">
                        <c:v>240.21696472168</c:v>
                      </c:pt>
                      <c:pt idx="2792">
                        <c:v>240.302810668945</c:v>
                      </c:pt>
                      <c:pt idx="2793">
                        <c:v>240.39340209960901</c:v>
                      </c:pt>
                      <c:pt idx="2794">
                        <c:v>240.478439331055</c:v>
                      </c:pt>
                      <c:pt idx="2795">
                        <c:v>240.567459106445</c:v>
                      </c:pt>
                      <c:pt idx="2796">
                        <c:v>240.65170288085901</c:v>
                      </c:pt>
                      <c:pt idx="2797">
                        <c:v>240.73753356933599</c:v>
                      </c:pt>
                      <c:pt idx="2798">
                        <c:v>240.824951171875</c:v>
                      </c:pt>
                      <c:pt idx="2799">
                        <c:v>240.90760803222699</c:v>
                      </c:pt>
                      <c:pt idx="2800">
                        <c:v>240.99423217773401</c:v>
                      </c:pt>
                      <c:pt idx="2801">
                        <c:v>241.080078125</c:v>
                      </c:pt>
                      <c:pt idx="2802">
                        <c:v>241.16670227050801</c:v>
                      </c:pt>
                      <c:pt idx="2803">
                        <c:v>241.25173950195301</c:v>
                      </c:pt>
                      <c:pt idx="2804">
                        <c:v>241.33757019043</c:v>
                      </c:pt>
                      <c:pt idx="2805">
                        <c:v>241.422607421875</c:v>
                      </c:pt>
                      <c:pt idx="2806">
                        <c:v>241.50924682617199</c:v>
                      </c:pt>
                      <c:pt idx="2807">
                        <c:v>241.59745788574199</c:v>
                      </c:pt>
                      <c:pt idx="2808">
                        <c:v>241.688064575195</c:v>
                      </c:pt>
                      <c:pt idx="2809">
                        <c:v>241.77548217773401</c:v>
                      </c:pt>
                      <c:pt idx="2810">
                        <c:v>241.863693237305</c:v>
                      </c:pt>
                      <c:pt idx="2811">
                        <c:v>241.94874572753901</c:v>
                      </c:pt>
                      <c:pt idx="2812">
                        <c:v>242.03457641601599</c:v>
                      </c:pt>
                      <c:pt idx="2813">
                        <c:v>242.12040710449199</c:v>
                      </c:pt>
                      <c:pt idx="2814">
                        <c:v>242.20861816406301</c:v>
                      </c:pt>
                      <c:pt idx="2815">
                        <c:v>242.29525756835901</c:v>
                      </c:pt>
                      <c:pt idx="2816">
                        <c:v>242.38426208496099</c:v>
                      </c:pt>
                      <c:pt idx="2817">
                        <c:v>242.46929931640599</c:v>
                      </c:pt>
                      <c:pt idx="2818">
                        <c:v>242.55116271972699</c:v>
                      </c:pt>
                      <c:pt idx="2819">
                        <c:v>242.63858032226599</c:v>
                      </c:pt>
                      <c:pt idx="2820">
                        <c:v>242.72282409668</c:v>
                      </c:pt>
                      <c:pt idx="2821">
                        <c:v>242.81184387207</c:v>
                      </c:pt>
                      <c:pt idx="2822">
                        <c:v>242.90005493164099</c:v>
                      </c:pt>
                      <c:pt idx="2823">
                        <c:v>242.98509216308599</c:v>
                      </c:pt>
                      <c:pt idx="2824">
                        <c:v>243.0693359375</c:v>
                      </c:pt>
                      <c:pt idx="2825">
                        <c:v>243.15597534179699</c:v>
                      </c:pt>
                      <c:pt idx="2826">
                        <c:v>243.242599487305</c:v>
                      </c:pt>
                      <c:pt idx="2827">
                        <c:v>243.330810546875</c:v>
                      </c:pt>
                      <c:pt idx="2828">
                        <c:v>243.42300415039099</c:v>
                      </c:pt>
                      <c:pt idx="2829">
                        <c:v>243.51123046875</c:v>
                      </c:pt>
                      <c:pt idx="2830">
                        <c:v>243.59864807128901</c:v>
                      </c:pt>
                      <c:pt idx="2831">
                        <c:v>243.68527221679699</c:v>
                      </c:pt>
                      <c:pt idx="2832">
                        <c:v>243.77746582031301</c:v>
                      </c:pt>
                      <c:pt idx="2833">
                        <c:v>243.86329650878901</c:v>
                      </c:pt>
                      <c:pt idx="2834">
                        <c:v>243.95390319824199</c:v>
                      </c:pt>
                      <c:pt idx="2835">
                        <c:v>244.04052734375</c:v>
                      </c:pt>
                      <c:pt idx="2836">
                        <c:v>244.12796020507801</c:v>
                      </c:pt>
                      <c:pt idx="2837">
                        <c:v>244.21775817871099</c:v>
                      </c:pt>
                      <c:pt idx="2838">
                        <c:v>244.30120849609401</c:v>
                      </c:pt>
                      <c:pt idx="2839">
                        <c:v>244.38624572753901</c:v>
                      </c:pt>
                      <c:pt idx="2840">
                        <c:v>244.47367858886699</c:v>
                      </c:pt>
                      <c:pt idx="2841">
                        <c:v>244.55711364746099</c:v>
                      </c:pt>
                      <c:pt idx="2842">
                        <c:v>244.63739013671901</c:v>
                      </c:pt>
                      <c:pt idx="2843">
                        <c:v>244.72401428222699</c:v>
                      </c:pt>
                      <c:pt idx="2844">
                        <c:v>244.80746459960901</c:v>
                      </c:pt>
                      <c:pt idx="2845">
                        <c:v>244.89408874511699</c:v>
                      </c:pt>
                      <c:pt idx="2846">
                        <c:v>244.97914123535199</c:v>
                      </c:pt>
                      <c:pt idx="2847">
                        <c:v>245.06497192382801</c:v>
                      </c:pt>
                      <c:pt idx="2848">
                        <c:v>245.150802612305</c:v>
                      </c:pt>
                      <c:pt idx="2849">
                        <c:v>245.239013671875</c:v>
                      </c:pt>
                      <c:pt idx="2850">
                        <c:v>245.32803344726599</c:v>
                      </c:pt>
                      <c:pt idx="2851">
                        <c:v>245.41624450683599</c:v>
                      </c:pt>
                      <c:pt idx="2852">
                        <c:v>245.50843811035199</c:v>
                      </c:pt>
                      <c:pt idx="2853">
                        <c:v>245.59825134277301</c:v>
                      </c:pt>
                      <c:pt idx="2854">
                        <c:v>245.68566894531301</c:v>
                      </c:pt>
                      <c:pt idx="2855">
                        <c:v>245.77389526367199</c:v>
                      </c:pt>
                      <c:pt idx="2856">
                        <c:v>245.86131286621099</c:v>
                      </c:pt>
                      <c:pt idx="2857">
                        <c:v>245.94714355468801</c:v>
                      </c:pt>
                      <c:pt idx="2858">
                        <c:v>246.033767700195</c:v>
                      </c:pt>
                      <c:pt idx="2859">
                        <c:v>246.121994018555</c:v>
                      </c:pt>
                      <c:pt idx="2860">
                        <c:v>246.20544433593801</c:v>
                      </c:pt>
                      <c:pt idx="2861">
                        <c:v>246.29524230957</c:v>
                      </c:pt>
                      <c:pt idx="2862">
                        <c:v>246.38107299804699</c:v>
                      </c:pt>
                      <c:pt idx="2863">
                        <c:v>246.46452331543</c:v>
                      </c:pt>
                      <c:pt idx="2864">
                        <c:v>246.550369262695</c:v>
                      </c:pt>
                      <c:pt idx="2865">
                        <c:v>246.63699340820301</c:v>
                      </c:pt>
                      <c:pt idx="2866">
                        <c:v>246.72282409668</c:v>
                      </c:pt>
                      <c:pt idx="2867">
                        <c:v>246.81263732910199</c:v>
                      </c:pt>
                      <c:pt idx="2868">
                        <c:v>246.90322875976599</c:v>
                      </c:pt>
                      <c:pt idx="2869">
                        <c:v>246.98905944824199</c:v>
                      </c:pt>
                      <c:pt idx="2870">
                        <c:v>247.07807922363301</c:v>
                      </c:pt>
                      <c:pt idx="2871">
                        <c:v>247.16470336914099</c:v>
                      </c:pt>
                      <c:pt idx="2872">
                        <c:v>247.25053405761699</c:v>
                      </c:pt>
                      <c:pt idx="2873">
                        <c:v>247.34272766113301</c:v>
                      </c:pt>
                      <c:pt idx="2874">
                        <c:v>247.43492126464801</c:v>
                      </c:pt>
                      <c:pt idx="2875">
                        <c:v>247.52233886718801</c:v>
                      </c:pt>
                      <c:pt idx="2876">
                        <c:v>247.61135864257801</c:v>
                      </c:pt>
                      <c:pt idx="2877">
                        <c:v>247.69956970214801</c:v>
                      </c:pt>
                      <c:pt idx="2878">
                        <c:v>247.78302001953099</c:v>
                      </c:pt>
                      <c:pt idx="2879">
                        <c:v>247.87124633789099</c:v>
                      </c:pt>
                      <c:pt idx="2880">
                        <c:v>247.95945739746099</c:v>
                      </c:pt>
                      <c:pt idx="2881">
                        <c:v>248.04608154296901</c:v>
                      </c:pt>
                      <c:pt idx="2882">
                        <c:v>248.13351440429699</c:v>
                      </c:pt>
                      <c:pt idx="2883">
                        <c:v>248.21855163574199</c:v>
                      </c:pt>
                      <c:pt idx="2884">
                        <c:v>248.30517578125</c:v>
                      </c:pt>
                      <c:pt idx="2885">
                        <c:v>248.39260864257801</c:v>
                      </c:pt>
                      <c:pt idx="2886">
                        <c:v>248.48081970214801</c:v>
                      </c:pt>
                      <c:pt idx="2887">
                        <c:v>248.56823730468801</c:v>
                      </c:pt>
                      <c:pt idx="2888">
                        <c:v>248.65725708007801</c:v>
                      </c:pt>
                      <c:pt idx="2889">
                        <c:v>248.74626159668</c:v>
                      </c:pt>
                      <c:pt idx="2890">
                        <c:v>248.83528137207</c:v>
                      </c:pt>
                      <c:pt idx="2891">
                        <c:v>248.92588806152301</c:v>
                      </c:pt>
                      <c:pt idx="2892">
                        <c:v>249.01330566406301</c:v>
                      </c:pt>
                      <c:pt idx="2893">
                        <c:v>249.10470581054699</c:v>
                      </c:pt>
                      <c:pt idx="2894">
                        <c:v>249.18894958496099</c:v>
                      </c:pt>
                      <c:pt idx="2895">
                        <c:v>249.279541015625</c:v>
                      </c:pt>
                      <c:pt idx="2896">
                        <c:v>249.36856079101599</c:v>
                      </c:pt>
                      <c:pt idx="2897">
                        <c:v>249.45518493652301</c:v>
                      </c:pt>
                      <c:pt idx="2898">
                        <c:v>249.54180908203099</c:v>
                      </c:pt>
                      <c:pt idx="2899">
                        <c:v>249.62765502929699</c:v>
                      </c:pt>
                      <c:pt idx="2900">
                        <c:v>249.71189880371099</c:v>
                      </c:pt>
                      <c:pt idx="2901">
                        <c:v>249.796142578125</c:v>
                      </c:pt>
                      <c:pt idx="2902">
                        <c:v>249.88276672363301</c:v>
                      </c:pt>
                      <c:pt idx="2903">
                        <c:v>249.96621704101599</c:v>
                      </c:pt>
                      <c:pt idx="2904">
                        <c:v>250.0576171875</c:v>
                      </c:pt>
                      <c:pt idx="2905">
                        <c:v>250.14582824707</c:v>
                      </c:pt>
                      <c:pt idx="2906">
                        <c:v>250.23643493652301</c:v>
                      </c:pt>
                      <c:pt idx="2907">
                        <c:v>250.32464599609401</c:v>
                      </c:pt>
                      <c:pt idx="2908">
                        <c:v>250.41366577148401</c:v>
                      </c:pt>
                      <c:pt idx="2909">
                        <c:v>250.50346374511699</c:v>
                      </c:pt>
                      <c:pt idx="2910">
                        <c:v>250.59486389160199</c:v>
                      </c:pt>
                      <c:pt idx="2911">
                        <c:v>250.68388366699199</c:v>
                      </c:pt>
                      <c:pt idx="2912">
                        <c:v>250.77447509765599</c:v>
                      </c:pt>
                      <c:pt idx="2913">
                        <c:v>250.86030578613301</c:v>
                      </c:pt>
                      <c:pt idx="2914">
                        <c:v>250.94694519043</c:v>
                      </c:pt>
                      <c:pt idx="2915">
                        <c:v>251.03039550781301</c:v>
                      </c:pt>
                      <c:pt idx="2916">
                        <c:v>251.113845825195</c:v>
                      </c:pt>
                      <c:pt idx="2917">
                        <c:v>251.20364379882801</c:v>
                      </c:pt>
                      <c:pt idx="2918">
                        <c:v>251.29504394531301</c:v>
                      </c:pt>
                      <c:pt idx="2919">
                        <c:v>251.38325500488301</c:v>
                      </c:pt>
                      <c:pt idx="2920">
                        <c:v>251.46989440918</c:v>
                      </c:pt>
                      <c:pt idx="2921">
                        <c:v>251.55810546875</c:v>
                      </c:pt>
                      <c:pt idx="2922">
                        <c:v>251.64472961425801</c:v>
                      </c:pt>
                      <c:pt idx="2923">
                        <c:v>251.73692321777301</c:v>
                      </c:pt>
                      <c:pt idx="2924">
                        <c:v>251.82832336425801</c:v>
                      </c:pt>
                      <c:pt idx="2925">
                        <c:v>251.91812133789099</c:v>
                      </c:pt>
                      <c:pt idx="2926">
                        <c:v>252.00714111328099</c:v>
                      </c:pt>
                      <c:pt idx="2927">
                        <c:v>252.091384887695</c:v>
                      </c:pt>
                      <c:pt idx="2928">
                        <c:v>252.17880249023401</c:v>
                      </c:pt>
                      <c:pt idx="2929">
                        <c:v>252.26225280761699</c:v>
                      </c:pt>
                      <c:pt idx="2930">
                        <c:v>252.35047912597699</c:v>
                      </c:pt>
                      <c:pt idx="2931">
                        <c:v>252.44027709960901</c:v>
                      </c:pt>
                      <c:pt idx="2932">
                        <c:v>252.53088378906301</c:v>
                      </c:pt>
                      <c:pt idx="2933">
                        <c:v>252.62228393554699</c:v>
                      </c:pt>
                      <c:pt idx="2934">
                        <c:v>252.70970153808599</c:v>
                      </c:pt>
                      <c:pt idx="2935">
                        <c:v>252.80189514160199</c:v>
                      </c:pt>
                      <c:pt idx="2936">
                        <c:v>252.88851928710901</c:v>
                      </c:pt>
                      <c:pt idx="2937">
                        <c:v>252.980712890625</c:v>
                      </c:pt>
                      <c:pt idx="2938">
                        <c:v>253.07449340820301</c:v>
                      </c:pt>
                      <c:pt idx="2939">
                        <c:v>253.16748046875</c:v>
                      </c:pt>
                      <c:pt idx="2940">
                        <c:v>253.25489807128901</c:v>
                      </c:pt>
                      <c:pt idx="2941">
                        <c:v>253.34312438964801</c:v>
                      </c:pt>
                      <c:pt idx="2942">
                        <c:v>253.43133544921901</c:v>
                      </c:pt>
                      <c:pt idx="2943">
                        <c:v>253.52178955078099</c:v>
                      </c:pt>
                      <c:pt idx="2944">
                        <c:v>253.60778808593801</c:v>
                      </c:pt>
                      <c:pt idx="2945">
                        <c:v>253.69299316406301</c:v>
                      </c:pt>
                      <c:pt idx="2946">
                        <c:v>253.77976989746099</c:v>
                      </c:pt>
                      <c:pt idx="2947">
                        <c:v>253.864990234375</c:v>
                      </c:pt>
                      <c:pt idx="2948">
                        <c:v>253.94160461425801</c:v>
                      </c:pt>
                      <c:pt idx="2949">
                        <c:v>254.027587890625</c:v>
                      </c:pt>
                      <c:pt idx="2950">
                        <c:v>254.11436462402301</c:v>
                      </c:pt>
                      <c:pt idx="2951">
                        <c:v>254.20036315918</c:v>
                      </c:pt>
                      <c:pt idx="2952">
                        <c:v>254.28791809082</c:v>
                      </c:pt>
                      <c:pt idx="2953">
                        <c:v>254.369216918945</c:v>
                      </c:pt>
                      <c:pt idx="2954">
                        <c:v>254.45677185058599</c:v>
                      </c:pt>
                      <c:pt idx="2955">
                        <c:v>254.54119873046901</c:v>
                      </c:pt>
                      <c:pt idx="2956">
                        <c:v>254.62954711914099</c:v>
                      </c:pt>
                      <c:pt idx="2957">
                        <c:v>254.71553039550801</c:v>
                      </c:pt>
                      <c:pt idx="2958">
                        <c:v>254.80699157714801</c:v>
                      </c:pt>
                      <c:pt idx="2959">
                        <c:v>254.89221191406301</c:v>
                      </c:pt>
                      <c:pt idx="2960">
                        <c:v>254.97898864746099</c:v>
                      </c:pt>
                      <c:pt idx="2961">
                        <c:v>255.06809997558599</c:v>
                      </c:pt>
                      <c:pt idx="2962">
                        <c:v>255.15409851074199</c:v>
                      </c:pt>
                      <c:pt idx="2963">
                        <c:v>255.242431640625</c:v>
                      </c:pt>
                      <c:pt idx="2964">
                        <c:v>255.32765197753901</c:v>
                      </c:pt>
                      <c:pt idx="2965">
                        <c:v>255.41598510742199</c:v>
                      </c:pt>
                      <c:pt idx="2966">
                        <c:v>255.50276184082</c:v>
                      </c:pt>
                      <c:pt idx="2967">
                        <c:v>255.58874511718801</c:v>
                      </c:pt>
                      <c:pt idx="2968">
                        <c:v>255.67474365234401</c:v>
                      </c:pt>
                      <c:pt idx="2969">
                        <c:v>255.75761413574199</c:v>
                      </c:pt>
                      <c:pt idx="2970">
                        <c:v>255.84359741210901</c:v>
                      </c:pt>
                      <c:pt idx="2971">
                        <c:v>255.92803955078099</c:v>
                      </c:pt>
                      <c:pt idx="2972">
                        <c:v>256.012451171875</c:v>
                      </c:pt>
                      <c:pt idx="2973">
                        <c:v>256.09924316406301</c:v>
                      </c:pt>
                      <c:pt idx="2974">
                        <c:v>256.18756103515602</c:v>
                      </c:pt>
                      <c:pt idx="2975">
                        <c:v>256.27435302734398</c:v>
                      </c:pt>
                      <c:pt idx="2976">
                        <c:v>256.36111450195301</c:v>
                      </c:pt>
                      <c:pt idx="2977">
                        <c:v>256.44711303710898</c:v>
                      </c:pt>
                      <c:pt idx="2978">
                        <c:v>256.52920532226602</c:v>
                      </c:pt>
                      <c:pt idx="2979">
                        <c:v>256.62066650390602</c:v>
                      </c:pt>
                      <c:pt idx="2980">
                        <c:v>256.70822143554699</c:v>
                      </c:pt>
                      <c:pt idx="2981">
                        <c:v>256.79498291015602</c:v>
                      </c:pt>
                      <c:pt idx="2982">
                        <c:v>256.88098144531301</c:v>
                      </c:pt>
                      <c:pt idx="2983">
                        <c:v>256.96463012695301</c:v>
                      </c:pt>
                      <c:pt idx="2984">
                        <c:v>257.04592895507801</c:v>
                      </c:pt>
                      <c:pt idx="2985">
                        <c:v>257.12802124023398</c:v>
                      </c:pt>
                      <c:pt idx="2986">
                        <c:v>257.21401977539102</c:v>
                      </c:pt>
                      <c:pt idx="2987">
                        <c:v>257.30392456054699</c:v>
                      </c:pt>
                      <c:pt idx="2988">
                        <c:v>257.39382934570301</c:v>
                      </c:pt>
                      <c:pt idx="2989">
                        <c:v>257.48138427734398</c:v>
                      </c:pt>
                      <c:pt idx="2990">
                        <c:v>257.56814575195301</c:v>
                      </c:pt>
                      <c:pt idx="2991">
                        <c:v>257.65335083007801</c:v>
                      </c:pt>
                      <c:pt idx="2992">
                        <c:v>257.74325561523398</c:v>
                      </c:pt>
                      <c:pt idx="2993">
                        <c:v>257.83160400390602</c:v>
                      </c:pt>
                      <c:pt idx="2994">
                        <c:v>257.91915893554699</c:v>
                      </c:pt>
                      <c:pt idx="2995">
                        <c:v>258.00827026367199</c:v>
                      </c:pt>
                      <c:pt idx="2996">
                        <c:v>258.09661865234398</c:v>
                      </c:pt>
                      <c:pt idx="2997">
                        <c:v>258.18182373046898</c:v>
                      </c:pt>
                      <c:pt idx="2998">
                        <c:v>258.26861572265602</c:v>
                      </c:pt>
                      <c:pt idx="2999">
                        <c:v>258.35617065429699</c:v>
                      </c:pt>
                      <c:pt idx="3000">
                        <c:v>258.44528198242199</c:v>
                      </c:pt>
                      <c:pt idx="3001">
                        <c:v>258.53439331054699</c:v>
                      </c:pt>
                      <c:pt idx="3002">
                        <c:v>258.62274169921898</c:v>
                      </c:pt>
                      <c:pt idx="3003">
                        <c:v>258.71029663085898</c:v>
                      </c:pt>
                      <c:pt idx="3004">
                        <c:v>258.80020141601602</c:v>
                      </c:pt>
                      <c:pt idx="3005">
                        <c:v>258.89166259765602</c:v>
                      </c:pt>
                      <c:pt idx="3006">
                        <c:v>258.98077392578102</c:v>
                      </c:pt>
                      <c:pt idx="3007">
                        <c:v>259.06756591796898</c:v>
                      </c:pt>
                      <c:pt idx="3008">
                        <c:v>259.15902709960898</c:v>
                      </c:pt>
                      <c:pt idx="3009">
                        <c:v>259.24578857421898</c:v>
                      </c:pt>
                      <c:pt idx="3010">
                        <c:v>259.33413696289102</c:v>
                      </c:pt>
                      <c:pt idx="3011">
                        <c:v>259.42013549804699</c:v>
                      </c:pt>
                      <c:pt idx="3012">
                        <c:v>259.502197265625</c:v>
                      </c:pt>
                      <c:pt idx="3013">
                        <c:v>259.58743286132801</c:v>
                      </c:pt>
                      <c:pt idx="3014">
                        <c:v>259.67810058593801</c:v>
                      </c:pt>
                      <c:pt idx="3015">
                        <c:v>259.76800537109398</c:v>
                      </c:pt>
                      <c:pt idx="3016">
                        <c:v>259.85635375976602</c:v>
                      </c:pt>
                      <c:pt idx="3017">
                        <c:v>259.94390869140602</c:v>
                      </c:pt>
                      <c:pt idx="3018">
                        <c:v>260.02597045898398</c:v>
                      </c:pt>
                      <c:pt idx="3019">
                        <c:v>260.11120605468801</c:v>
                      </c:pt>
                      <c:pt idx="3020">
                        <c:v>260.19171142578102</c:v>
                      </c:pt>
                      <c:pt idx="3021">
                        <c:v>260.27615356445301</c:v>
                      </c:pt>
                      <c:pt idx="3022">
                        <c:v>260.36291503906301</c:v>
                      </c:pt>
                      <c:pt idx="3023">
                        <c:v>260.45126342773398</c:v>
                      </c:pt>
                      <c:pt idx="3024">
                        <c:v>260.53567504882801</c:v>
                      </c:pt>
                      <c:pt idx="3025">
                        <c:v>260.6162109375</c:v>
                      </c:pt>
                      <c:pt idx="3026">
                        <c:v>260.69985961914102</c:v>
                      </c:pt>
                      <c:pt idx="3027">
                        <c:v>260.78506469726602</c:v>
                      </c:pt>
                      <c:pt idx="3028">
                        <c:v>260.871826171875</c:v>
                      </c:pt>
                      <c:pt idx="3029">
                        <c:v>260.95471191406301</c:v>
                      </c:pt>
                      <c:pt idx="3030">
                        <c:v>261.04147338867199</c:v>
                      </c:pt>
                      <c:pt idx="3031">
                        <c:v>261.12902832031301</c:v>
                      </c:pt>
                      <c:pt idx="3032">
                        <c:v>261.21347045898398</c:v>
                      </c:pt>
                      <c:pt idx="3033">
                        <c:v>261.29946899414102</c:v>
                      </c:pt>
                      <c:pt idx="3034">
                        <c:v>261.38702392578102</c:v>
                      </c:pt>
                      <c:pt idx="3035">
                        <c:v>261.47378540039102</c:v>
                      </c:pt>
                      <c:pt idx="3036">
                        <c:v>261.55899047851602</c:v>
                      </c:pt>
                      <c:pt idx="3037">
                        <c:v>261.64422607421898</c:v>
                      </c:pt>
                      <c:pt idx="3038">
                        <c:v>261.72863769531301</c:v>
                      </c:pt>
                      <c:pt idx="3039">
                        <c:v>261.82089233398398</c:v>
                      </c:pt>
                      <c:pt idx="3040">
                        <c:v>261.91079711914102</c:v>
                      </c:pt>
                      <c:pt idx="3041">
                        <c:v>261.99444580078102</c:v>
                      </c:pt>
                      <c:pt idx="3042">
                        <c:v>262.07971191406301</c:v>
                      </c:pt>
                      <c:pt idx="3043">
                        <c:v>262.16363525390602</c:v>
                      </c:pt>
                      <c:pt idx="3044">
                        <c:v>262.24444580078102</c:v>
                      </c:pt>
                      <c:pt idx="3045">
                        <c:v>262.32992553710898</c:v>
                      </c:pt>
                      <c:pt idx="3046">
                        <c:v>262.4130859375</c:v>
                      </c:pt>
                      <c:pt idx="3047">
                        <c:v>262.50247192382801</c:v>
                      </c:pt>
                      <c:pt idx="3048">
                        <c:v>262.591064453125</c:v>
                      </c:pt>
                      <c:pt idx="3049">
                        <c:v>262.67730712890602</c:v>
                      </c:pt>
                      <c:pt idx="3050">
                        <c:v>262.76358032226602</c:v>
                      </c:pt>
                      <c:pt idx="3051">
                        <c:v>262.85217285156301</c:v>
                      </c:pt>
                      <c:pt idx="3052">
                        <c:v>262.94543457031301</c:v>
                      </c:pt>
                      <c:pt idx="3053">
                        <c:v>263.03790283203102</c:v>
                      </c:pt>
                      <c:pt idx="3054">
                        <c:v>263.13116455078102</c:v>
                      </c:pt>
                      <c:pt idx="3055">
                        <c:v>263.22131347656301</c:v>
                      </c:pt>
                      <c:pt idx="3056">
                        <c:v>263.31378173828102</c:v>
                      </c:pt>
                      <c:pt idx="3057">
                        <c:v>263.40005493164102</c:v>
                      </c:pt>
                      <c:pt idx="3058">
                        <c:v>263.49020385742199</c:v>
                      </c:pt>
                      <c:pt idx="3059">
                        <c:v>263.57644653320301</c:v>
                      </c:pt>
                      <c:pt idx="3060">
                        <c:v>263.66427612304699</c:v>
                      </c:pt>
                      <c:pt idx="3061">
                        <c:v>263.75363159179699</c:v>
                      </c:pt>
                      <c:pt idx="3062">
                        <c:v>263.84146118164102</c:v>
                      </c:pt>
                      <c:pt idx="3063">
                        <c:v>263.92614746093801</c:v>
                      </c:pt>
                      <c:pt idx="3064">
                        <c:v>264.008544921875</c:v>
                      </c:pt>
                      <c:pt idx="3065">
                        <c:v>264.09323120117199</c:v>
                      </c:pt>
                      <c:pt idx="3066">
                        <c:v>264.17950439453102</c:v>
                      </c:pt>
                      <c:pt idx="3067">
                        <c:v>264.26809692382801</c:v>
                      </c:pt>
                      <c:pt idx="3068">
                        <c:v>264.35513305664102</c:v>
                      </c:pt>
                      <c:pt idx="3069">
                        <c:v>264.44296264648398</c:v>
                      </c:pt>
                      <c:pt idx="3070">
                        <c:v>264.52844238281301</c:v>
                      </c:pt>
                      <c:pt idx="3071">
                        <c:v>264.61468505859398</c:v>
                      </c:pt>
                      <c:pt idx="3072">
                        <c:v>264.70172119140602</c:v>
                      </c:pt>
                      <c:pt idx="3073">
                        <c:v>264.78955078125</c:v>
                      </c:pt>
                      <c:pt idx="3074">
                        <c:v>264.87582397460898</c:v>
                      </c:pt>
                      <c:pt idx="3075">
                        <c:v>264.96441650390602</c:v>
                      </c:pt>
                      <c:pt idx="3076">
                        <c:v>265.04910278320301</c:v>
                      </c:pt>
                      <c:pt idx="3077">
                        <c:v>265.13458251953102</c:v>
                      </c:pt>
                      <c:pt idx="3078">
                        <c:v>265.21618652343801</c:v>
                      </c:pt>
                      <c:pt idx="3079">
                        <c:v>265.30090332031301</c:v>
                      </c:pt>
                      <c:pt idx="3080">
                        <c:v>265.387939453125</c:v>
                      </c:pt>
                      <c:pt idx="3081">
                        <c:v>265.47341918945301</c:v>
                      </c:pt>
                      <c:pt idx="3082">
                        <c:v>265.55657958984398</c:v>
                      </c:pt>
                      <c:pt idx="3083">
                        <c:v>265.63973999023398</c:v>
                      </c:pt>
                      <c:pt idx="3084">
                        <c:v>265.72833251953102</c:v>
                      </c:pt>
                      <c:pt idx="3085">
                        <c:v>265.81381225585898</c:v>
                      </c:pt>
                      <c:pt idx="3086">
                        <c:v>265.90472412109398</c:v>
                      </c:pt>
                      <c:pt idx="3087">
                        <c:v>265.98709106445301</c:v>
                      </c:pt>
                      <c:pt idx="3088">
                        <c:v>266.08035278320301</c:v>
                      </c:pt>
                      <c:pt idx="3089">
                        <c:v>266.16818237304699</c:v>
                      </c:pt>
                      <c:pt idx="3090">
                        <c:v>266.25909423828102</c:v>
                      </c:pt>
                      <c:pt idx="3091">
                        <c:v>266.34924316406301</c:v>
                      </c:pt>
                      <c:pt idx="3092">
                        <c:v>266.43939208984398</c:v>
                      </c:pt>
                      <c:pt idx="3093">
                        <c:v>266.52566528320301</c:v>
                      </c:pt>
                      <c:pt idx="3094">
                        <c:v>266.60958862304699</c:v>
                      </c:pt>
                      <c:pt idx="3095">
                        <c:v>266.69818115234398</c:v>
                      </c:pt>
                      <c:pt idx="3096">
                        <c:v>266.78210449218801</c:v>
                      </c:pt>
                      <c:pt idx="3097">
                        <c:v>266.87069702148398</c:v>
                      </c:pt>
                      <c:pt idx="3098">
                        <c:v>266.95306396484398</c:v>
                      </c:pt>
                      <c:pt idx="3099">
                        <c:v>267.03698730468801</c:v>
                      </c:pt>
                      <c:pt idx="3100">
                        <c:v>267.12014770507801</c:v>
                      </c:pt>
                      <c:pt idx="3101">
                        <c:v>267.20562744140602</c:v>
                      </c:pt>
                      <c:pt idx="3102">
                        <c:v>267.28646850585898</c:v>
                      </c:pt>
                      <c:pt idx="3103">
                        <c:v>267.374267578125</c:v>
                      </c:pt>
                      <c:pt idx="3104">
                        <c:v>267.46286010742199</c:v>
                      </c:pt>
                      <c:pt idx="3105">
                        <c:v>267.55224609375</c:v>
                      </c:pt>
                      <c:pt idx="3106">
                        <c:v>267.64004516601602</c:v>
                      </c:pt>
                      <c:pt idx="3107">
                        <c:v>267.72708129882801</c:v>
                      </c:pt>
                      <c:pt idx="3108">
                        <c:v>267.81335449218801</c:v>
                      </c:pt>
                      <c:pt idx="3109">
                        <c:v>267.90115356445301</c:v>
                      </c:pt>
                      <c:pt idx="3110">
                        <c:v>267.98666381835898</c:v>
                      </c:pt>
                      <c:pt idx="3111">
                        <c:v>268.07290649414102</c:v>
                      </c:pt>
                      <c:pt idx="3112">
                        <c:v>268.16384887695301</c:v>
                      </c:pt>
                      <c:pt idx="3113">
                        <c:v>268.25009155273398</c:v>
                      </c:pt>
                      <c:pt idx="3114">
                        <c:v>268.33557128906301</c:v>
                      </c:pt>
                      <c:pt idx="3115">
                        <c:v>268.41641235351602</c:v>
                      </c:pt>
                      <c:pt idx="3116">
                        <c:v>268.50189208984398</c:v>
                      </c:pt>
                      <c:pt idx="3117">
                        <c:v>268.58892822265602</c:v>
                      </c:pt>
                      <c:pt idx="3118">
                        <c:v>268.67517089843801</c:v>
                      </c:pt>
                      <c:pt idx="3119">
                        <c:v>268.76300048828102</c:v>
                      </c:pt>
                      <c:pt idx="3120">
                        <c:v>268.84927368164102</c:v>
                      </c:pt>
                      <c:pt idx="3121">
                        <c:v>268.93707275390602</c:v>
                      </c:pt>
                      <c:pt idx="3122">
                        <c:v>269.02645874023398</c:v>
                      </c:pt>
                      <c:pt idx="3123">
                        <c:v>269.11349487304699</c:v>
                      </c:pt>
                      <c:pt idx="3124">
                        <c:v>269.20364379882801</c:v>
                      </c:pt>
                      <c:pt idx="3125">
                        <c:v>269.29067993164102</c:v>
                      </c:pt>
                      <c:pt idx="3126">
                        <c:v>269.37460327148398</c:v>
                      </c:pt>
                      <c:pt idx="3127">
                        <c:v>269.46087646484398</c:v>
                      </c:pt>
                      <c:pt idx="3128">
                        <c:v>269.54867553710898</c:v>
                      </c:pt>
                      <c:pt idx="3129">
                        <c:v>269.63650512695301</c:v>
                      </c:pt>
                      <c:pt idx="3130">
                        <c:v>269.72509765625</c:v>
                      </c:pt>
                      <c:pt idx="3131">
                        <c:v>269.81213378906301</c:v>
                      </c:pt>
                      <c:pt idx="3132">
                        <c:v>269.89450073242199</c:v>
                      </c:pt>
                      <c:pt idx="3133">
                        <c:v>269.98229980468801</c:v>
                      </c:pt>
                      <c:pt idx="3134">
                        <c:v>270.06625366210898</c:v>
                      </c:pt>
                      <c:pt idx="3135">
                        <c:v>270.154052734375</c:v>
                      </c:pt>
                      <c:pt idx="3136">
                        <c:v>270.24264526367199</c:v>
                      </c:pt>
                      <c:pt idx="3137">
                        <c:v>270.33047485351602</c:v>
                      </c:pt>
                      <c:pt idx="3138">
                        <c:v>270.42138671875</c:v>
                      </c:pt>
                      <c:pt idx="3139">
                        <c:v>270.506103515625</c:v>
                      </c:pt>
                      <c:pt idx="3140">
                        <c:v>270.59063720703102</c:v>
                      </c:pt>
                      <c:pt idx="3141">
                        <c:v>270.67544555664102</c:v>
                      </c:pt>
                      <c:pt idx="3142">
                        <c:v>270.76257324218801</c:v>
                      </c:pt>
                      <c:pt idx="3143">
                        <c:v>270.84967041015602</c:v>
                      </c:pt>
                      <c:pt idx="3144">
                        <c:v>270.93832397460898</c:v>
                      </c:pt>
                      <c:pt idx="3145">
                        <c:v>271.02313232421898</c:v>
                      </c:pt>
                      <c:pt idx="3146">
                        <c:v>271.10949707031301</c:v>
                      </c:pt>
                      <c:pt idx="3147">
                        <c:v>271.19812011718801</c:v>
                      </c:pt>
                      <c:pt idx="3148">
                        <c:v>271.27911376953102</c:v>
                      </c:pt>
                      <c:pt idx="3149">
                        <c:v>271.36624145507801</c:v>
                      </c:pt>
                      <c:pt idx="3150">
                        <c:v>271.45181274414102</c:v>
                      </c:pt>
                      <c:pt idx="3151">
                        <c:v>271.53509521484398</c:v>
                      </c:pt>
                      <c:pt idx="3152">
                        <c:v>271.62069702148398</c:v>
                      </c:pt>
                      <c:pt idx="3153">
                        <c:v>271.70855712890602</c:v>
                      </c:pt>
                      <c:pt idx="3154">
                        <c:v>271.79489135742199</c:v>
                      </c:pt>
                      <c:pt idx="3155">
                        <c:v>271.883544921875</c:v>
                      </c:pt>
                      <c:pt idx="3156">
                        <c:v>271.96835327148398</c:v>
                      </c:pt>
                      <c:pt idx="3157">
                        <c:v>272.04934692382801</c:v>
                      </c:pt>
                      <c:pt idx="3158">
                        <c:v>272.13494873046898</c:v>
                      </c:pt>
                      <c:pt idx="3159">
                        <c:v>272.21823120117199</c:v>
                      </c:pt>
                      <c:pt idx="3160">
                        <c:v>272.30380249023398</c:v>
                      </c:pt>
                      <c:pt idx="3161">
                        <c:v>272.38864135742199</c:v>
                      </c:pt>
                      <c:pt idx="3162">
                        <c:v>272.47268676757801</c:v>
                      </c:pt>
                      <c:pt idx="3163">
                        <c:v>272.55596923828102</c:v>
                      </c:pt>
                      <c:pt idx="3164">
                        <c:v>272.63772583007801</c:v>
                      </c:pt>
                      <c:pt idx="3165">
                        <c:v>272.719482421875</c:v>
                      </c:pt>
                      <c:pt idx="3166">
                        <c:v>272.80203247070301</c:v>
                      </c:pt>
                      <c:pt idx="3167">
                        <c:v>272.88836669921898</c:v>
                      </c:pt>
                      <c:pt idx="3168">
                        <c:v>272.97549438476602</c:v>
                      </c:pt>
                      <c:pt idx="3169">
                        <c:v>273.06259155273398</c:v>
                      </c:pt>
                      <c:pt idx="3170">
                        <c:v>273.14816284179699</c:v>
                      </c:pt>
                      <c:pt idx="3171">
                        <c:v>273.23681640625</c:v>
                      </c:pt>
                      <c:pt idx="3172">
                        <c:v>273.32852172851602</c:v>
                      </c:pt>
                      <c:pt idx="3173">
                        <c:v>273.41485595703102</c:v>
                      </c:pt>
                      <c:pt idx="3174">
                        <c:v>273.501953125</c:v>
                      </c:pt>
                      <c:pt idx="3175">
                        <c:v>273.59060668945301</c:v>
                      </c:pt>
                      <c:pt idx="3176">
                        <c:v>273.68151855468801</c:v>
                      </c:pt>
                      <c:pt idx="3177">
                        <c:v>273.76940917968801</c:v>
                      </c:pt>
                      <c:pt idx="3178">
                        <c:v>273.85498046875</c:v>
                      </c:pt>
                      <c:pt idx="3179">
                        <c:v>273.94210815429699</c:v>
                      </c:pt>
                      <c:pt idx="3180">
                        <c:v>274.02920532226602</c:v>
                      </c:pt>
                      <c:pt idx="3181">
                        <c:v>274.11480712890602</c:v>
                      </c:pt>
                      <c:pt idx="3182">
                        <c:v>274.20266723632801</c:v>
                      </c:pt>
                      <c:pt idx="3183">
                        <c:v>274.28900146484398</c:v>
                      </c:pt>
                      <c:pt idx="3184">
                        <c:v>274.37460327148398</c:v>
                      </c:pt>
                      <c:pt idx="3185">
                        <c:v>274.46398925781301</c:v>
                      </c:pt>
                      <c:pt idx="3186">
                        <c:v>274.55111694335898</c:v>
                      </c:pt>
                      <c:pt idx="3187">
                        <c:v>274.63363647460898</c:v>
                      </c:pt>
                      <c:pt idx="3188">
                        <c:v>274.71768188476602</c:v>
                      </c:pt>
                      <c:pt idx="3189">
                        <c:v>274.80172729492199</c:v>
                      </c:pt>
                      <c:pt idx="3190">
                        <c:v>274.88885498046898</c:v>
                      </c:pt>
                      <c:pt idx="3191">
                        <c:v>274.97671508789102</c:v>
                      </c:pt>
                      <c:pt idx="3192">
                        <c:v>275.05773925781301</c:v>
                      </c:pt>
                      <c:pt idx="3193">
                        <c:v>275.14025878906301</c:v>
                      </c:pt>
                      <c:pt idx="3194">
                        <c:v>275.22888183593801</c:v>
                      </c:pt>
                      <c:pt idx="3195">
                        <c:v>275.31140136718801</c:v>
                      </c:pt>
                      <c:pt idx="3196">
                        <c:v>275.39929199218801</c:v>
                      </c:pt>
                      <c:pt idx="3197">
                        <c:v>275.490234375</c:v>
                      </c:pt>
                      <c:pt idx="3198">
                        <c:v>275.58038330078102</c:v>
                      </c:pt>
                      <c:pt idx="3199">
                        <c:v>275.66903686523398</c:v>
                      </c:pt>
                      <c:pt idx="3200">
                        <c:v>275.75537109375</c:v>
                      </c:pt>
                      <c:pt idx="3201">
                        <c:v>275.84094238281301</c:v>
                      </c:pt>
                      <c:pt idx="3202">
                        <c:v>275.92730712890602</c:v>
                      </c:pt>
                      <c:pt idx="3203">
                        <c:v>276.01516723632801</c:v>
                      </c:pt>
                      <c:pt idx="3204">
                        <c:v>276.10076904296898</c:v>
                      </c:pt>
                      <c:pt idx="3205">
                        <c:v>276.18786621093801</c:v>
                      </c:pt>
                      <c:pt idx="3206">
                        <c:v>276.26885986328102</c:v>
                      </c:pt>
                      <c:pt idx="3207">
                        <c:v>276.35214233398398</c:v>
                      </c:pt>
                      <c:pt idx="3208">
                        <c:v>276.437744140625</c:v>
                      </c:pt>
                      <c:pt idx="3209">
                        <c:v>276.52102661132801</c:v>
                      </c:pt>
                      <c:pt idx="3210">
                        <c:v>276.60659790039102</c:v>
                      </c:pt>
                      <c:pt idx="3211">
                        <c:v>276.69219970703102</c:v>
                      </c:pt>
                      <c:pt idx="3212">
                        <c:v>276.77853393554699</c:v>
                      </c:pt>
                      <c:pt idx="3213">
                        <c:v>276.86642456054699</c:v>
                      </c:pt>
                      <c:pt idx="3214">
                        <c:v>276.95046997070301</c:v>
                      </c:pt>
                      <c:pt idx="3215">
                        <c:v>277.03527832031301</c:v>
                      </c:pt>
                      <c:pt idx="3216">
                        <c:v>277.12240600585898</c:v>
                      </c:pt>
                      <c:pt idx="3217">
                        <c:v>277.21026611328102</c:v>
                      </c:pt>
                      <c:pt idx="3218">
                        <c:v>277.29739379882801</c:v>
                      </c:pt>
                      <c:pt idx="3219">
                        <c:v>277.38449096679699</c:v>
                      </c:pt>
                      <c:pt idx="3220">
                        <c:v>277.47235107421898</c:v>
                      </c:pt>
                      <c:pt idx="3221">
                        <c:v>277.55795288085898</c:v>
                      </c:pt>
                      <c:pt idx="3222">
                        <c:v>277.64352416992199</c:v>
                      </c:pt>
                      <c:pt idx="3223">
                        <c:v>277.72833251953102</c:v>
                      </c:pt>
                      <c:pt idx="3224">
                        <c:v>277.81622314453102</c:v>
                      </c:pt>
                      <c:pt idx="3225">
                        <c:v>277.90255737304699</c:v>
                      </c:pt>
                      <c:pt idx="3226">
                        <c:v>277.98739624023398</c:v>
                      </c:pt>
                      <c:pt idx="3227">
                        <c:v>278.07144165039102</c:v>
                      </c:pt>
                      <c:pt idx="3228">
                        <c:v>278.15548706054699</c:v>
                      </c:pt>
                      <c:pt idx="3229">
                        <c:v>278.24566650390602</c:v>
                      </c:pt>
                      <c:pt idx="3230">
                        <c:v>278.33581542968801</c:v>
                      </c:pt>
                      <c:pt idx="3231">
                        <c:v>278.42294311523398</c:v>
                      </c:pt>
                      <c:pt idx="3232">
                        <c:v>278.51156616210898</c:v>
                      </c:pt>
                      <c:pt idx="3233">
                        <c:v>278.59869384765602</c:v>
                      </c:pt>
                      <c:pt idx="3234">
                        <c:v>278.685791015625</c:v>
                      </c:pt>
                      <c:pt idx="3235">
                        <c:v>278.77520751953102</c:v>
                      </c:pt>
                      <c:pt idx="3236">
                        <c:v>278.86688232421898</c:v>
                      </c:pt>
                      <c:pt idx="3237">
                        <c:v>278.96011352539102</c:v>
                      </c:pt>
                      <c:pt idx="3238">
                        <c:v>279.05551147460898</c:v>
                      </c:pt>
                      <c:pt idx="3239">
                        <c:v>279.14175415039102</c:v>
                      </c:pt>
                      <c:pt idx="3240">
                        <c:v>279.22796630859398</c:v>
                      </c:pt>
                      <c:pt idx="3241">
                        <c:v>279.31729125976602</c:v>
                      </c:pt>
                      <c:pt idx="3242">
                        <c:v>279.40353393554699</c:v>
                      </c:pt>
                      <c:pt idx="3243">
                        <c:v>279.49130249023398</c:v>
                      </c:pt>
                      <c:pt idx="3244">
                        <c:v>279.58215332031301</c:v>
                      </c:pt>
                      <c:pt idx="3245">
                        <c:v>279.66915893554699</c:v>
                      </c:pt>
                      <c:pt idx="3246">
                        <c:v>279.75540161132801</c:v>
                      </c:pt>
                      <c:pt idx="3247">
                        <c:v>279.84164428710898</c:v>
                      </c:pt>
                      <c:pt idx="3248">
                        <c:v>279.9248046875</c:v>
                      </c:pt>
                      <c:pt idx="3249">
                        <c:v>280.01333618164102</c:v>
                      </c:pt>
                      <c:pt idx="3250">
                        <c:v>280.10113525390602</c:v>
                      </c:pt>
                      <c:pt idx="3251">
                        <c:v>280.19122314453102</c:v>
                      </c:pt>
                      <c:pt idx="3252">
                        <c:v>280.280517578125</c:v>
                      </c:pt>
                      <c:pt idx="3253">
                        <c:v>280.36984252929699</c:v>
                      </c:pt>
                      <c:pt idx="3254">
                        <c:v>280.45993041992199</c:v>
                      </c:pt>
                      <c:pt idx="3255">
                        <c:v>280.54925537109398</c:v>
                      </c:pt>
                      <c:pt idx="3256">
                        <c:v>280.63702392578102</c:v>
                      </c:pt>
                      <c:pt idx="3257">
                        <c:v>280.72171020507801</c:v>
                      </c:pt>
                      <c:pt idx="3258">
                        <c:v>280.81103515625</c:v>
                      </c:pt>
                      <c:pt idx="3259">
                        <c:v>280.89727783203102</c:v>
                      </c:pt>
                      <c:pt idx="3260">
                        <c:v>280.98428344726602</c:v>
                      </c:pt>
                      <c:pt idx="3261">
                        <c:v>281.06820678710898</c:v>
                      </c:pt>
                      <c:pt idx="3262">
                        <c:v>281.15521240234398</c:v>
                      </c:pt>
                      <c:pt idx="3263">
                        <c:v>281.24069213867199</c:v>
                      </c:pt>
                      <c:pt idx="3264">
                        <c:v>281.32382202148398</c:v>
                      </c:pt>
                      <c:pt idx="3265">
                        <c:v>281.41162109375</c:v>
                      </c:pt>
                      <c:pt idx="3266">
                        <c:v>281.50015258789102</c:v>
                      </c:pt>
                      <c:pt idx="3267">
                        <c:v>281.59024047851602</c:v>
                      </c:pt>
                      <c:pt idx="3268">
                        <c:v>281.67648315429699</c:v>
                      </c:pt>
                      <c:pt idx="3269">
                        <c:v>281.76501464843801</c:v>
                      </c:pt>
                      <c:pt idx="3270">
                        <c:v>281.85202026367199</c:v>
                      </c:pt>
                      <c:pt idx="3271">
                        <c:v>281.94058227539102</c:v>
                      </c:pt>
                      <c:pt idx="3272">
                        <c:v>282.02606201171898</c:v>
                      </c:pt>
                      <c:pt idx="3273">
                        <c:v>282.11691284179699</c:v>
                      </c:pt>
                      <c:pt idx="3274">
                        <c:v>282.20468139648398</c:v>
                      </c:pt>
                      <c:pt idx="3275">
                        <c:v>282.29016113281301</c:v>
                      </c:pt>
                      <c:pt idx="3276">
                        <c:v>282.37716674804699</c:v>
                      </c:pt>
                      <c:pt idx="3277">
                        <c:v>282.46493530273398</c:v>
                      </c:pt>
                      <c:pt idx="3278">
                        <c:v>282.55117797851602</c:v>
                      </c:pt>
                      <c:pt idx="3279">
                        <c:v>282.63739013671898</c:v>
                      </c:pt>
                      <c:pt idx="3280">
                        <c:v>282.72131347656301</c:v>
                      </c:pt>
                      <c:pt idx="3281">
                        <c:v>282.80911254882801</c:v>
                      </c:pt>
                      <c:pt idx="3282">
                        <c:v>282.89456176757801</c:v>
                      </c:pt>
                      <c:pt idx="3283">
                        <c:v>282.98004150390602</c:v>
                      </c:pt>
                      <c:pt idx="3284">
                        <c:v>283.06704711914102</c:v>
                      </c:pt>
                      <c:pt idx="3285">
                        <c:v>283.15173339843801</c:v>
                      </c:pt>
                      <c:pt idx="3286">
                        <c:v>283.23953247070301</c:v>
                      </c:pt>
                      <c:pt idx="3287">
                        <c:v>283.32574462890602</c:v>
                      </c:pt>
                      <c:pt idx="3288">
                        <c:v>283.41506958007801</c:v>
                      </c:pt>
                      <c:pt idx="3289">
                        <c:v>283.49899291992199</c:v>
                      </c:pt>
                      <c:pt idx="3290">
                        <c:v>283.58676147460898</c:v>
                      </c:pt>
                      <c:pt idx="3291">
                        <c:v>283.67684936523398</c:v>
                      </c:pt>
                      <c:pt idx="3292">
                        <c:v>283.77001953125</c:v>
                      </c:pt>
                      <c:pt idx="3293">
                        <c:v>283.85858154296898</c:v>
                      </c:pt>
                      <c:pt idx="3294">
                        <c:v>283.94558715820301</c:v>
                      </c:pt>
                      <c:pt idx="3295">
                        <c:v>284.03567504882801</c:v>
                      </c:pt>
                      <c:pt idx="3296">
                        <c:v>284.12268066406301</c:v>
                      </c:pt>
                      <c:pt idx="3297">
                        <c:v>284.20584106445301</c:v>
                      </c:pt>
                      <c:pt idx="3298">
                        <c:v>284.29205322265602</c:v>
                      </c:pt>
                      <c:pt idx="3299">
                        <c:v>284.38293457031301</c:v>
                      </c:pt>
                      <c:pt idx="3300">
                        <c:v>284.47299194335898</c:v>
                      </c:pt>
                      <c:pt idx="3301">
                        <c:v>284.55770874023398</c:v>
                      </c:pt>
                      <c:pt idx="3302">
                        <c:v>284.64007568359398</c:v>
                      </c:pt>
                      <c:pt idx="3303">
                        <c:v>284.72479248046898</c:v>
                      </c:pt>
                      <c:pt idx="3304">
                        <c:v>284.81024169921898</c:v>
                      </c:pt>
                      <c:pt idx="3305">
                        <c:v>284.89263916015602</c:v>
                      </c:pt>
                      <c:pt idx="3306">
                        <c:v>284.97964477539102</c:v>
                      </c:pt>
                      <c:pt idx="3307">
                        <c:v>285.06820678710898</c:v>
                      </c:pt>
                      <c:pt idx="3308">
                        <c:v>285.15213012695301</c:v>
                      </c:pt>
                      <c:pt idx="3309">
                        <c:v>285.23529052734398</c:v>
                      </c:pt>
                      <c:pt idx="3310">
                        <c:v>285.31997680664102</c:v>
                      </c:pt>
                      <c:pt idx="3311">
                        <c:v>285.40930175781301</c:v>
                      </c:pt>
                      <c:pt idx="3312">
                        <c:v>285.49475097656301</c:v>
                      </c:pt>
                      <c:pt idx="3313">
                        <c:v>285.58023071289102</c:v>
                      </c:pt>
                      <c:pt idx="3314">
                        <c:v>285.67031860351602</c:v>
                      </c:pt>
                      <c:pt idx="3315">
                        <c:v>285.75961303710898</c:v>
                      </c:pt>
                      <c:pt idx="3316">
                        <c:v>285.84893798828102</c:v>
                      </c:pt>
                      <c:pt idx="3317">
                        <c:v>285.93441772460898</c:v>
                      </c:pt>
                      <c:pt idx="3318">
                        <c:v>286.02218627929699</c:v>
                      </c:pt>
                      <c:pt idx="3319">
                        <c:v>286.11459350585898</c:v>
                      </c:pt>
                      <c:pt idx="3320">
                        <c:v>286.20388793945301</c:v>
                      </c:pt>
                      <c:pt idx="3321">
                        <c:v>286.29013061523398</c:v>
                      </c:pt>
                      <c:pt idx="3322">
                        <c:v>286.38098144531301</c:v>
                      </c:pt>
                      <c:pt idx="3323">
                        <c:v>286.47570800781301</c:v>
                      </c:pt>
                      <c:pt idx="3324">
                        <c:v>286.56039428710898</c:v>
                      </c:pt>
                      <c:pt idx="3325">
                        <c:v>286.64892578125</c:v>
                      </c:pt>
                      <c:pt idx="3326">
                        <c:v>286.73287963867199</c:v>
                      </c:pt>
                      <c:pt idx="3327">
                        <c:v>286.82601928710898</c:v>
                      </c:pt>
                      <c:pt idx="3328">
                        <c:v>286.91610717773398</c:v>
                      </c:pt>
                      <c:pt idx="3329">
                        <c:v>287.00390625</c:v>
                      </c:pt>
                      <c:pt idx="3330">
                        <c:v>287.09243774414102</c:v>
                      </c:pt>
                      <c:pt idx="3331">
                        <c:v>287.17791748046898</c:v>
                      </c:pt>
                      <c:pt idx="3332">
                        <c:v>287.26644897460898</c:v>
                      </c:pt>
                      <c:pt idx="3333">
                        <c:v>287.34884643554699</c:v>
                      </c:pt>
                      <c:pt idx="3334">
                        <c:v>287.43716430664102</c:v>
                      </c:pt>
                      <c:pt idx="3335">
                        <c:v>287.52392578125</c:v>
                      </c:pt>
                      <c:pt idx="3336">
                        <c:v>287.60995483398398</c:v>
                      </c:pt>
                      <c:pt idx="3337">
                        <c:v>287.69900512695301</c:v>
                      </c:pt>
                      <c:pt idx="3338">
                        <c:v>287.78503417968801</c:v>
                      </c:pt>
                      <c:pt idx="3339">
                        <c:v>287.87332153320301</c:v>
                      </c:pt>
                      <c:pt idx="3340">
                        <c:v>287.96163940429699</c:v>
                      </c:pt>
                      <c:pt idx="3341">
                        <c:v>288.052978515625</c:v>
                      </c:pt>
                      <c:pt idx="3342">
                        <c:v>288.14508056640602</c:v>
                      </c:pt>
                      <c:pt idx="3343">
                        <c:v>288.2333984375</c:v>
                      </c:pt>
                      <c:pt idx="3344">
                        <c:v>288.32626342773398</c:v>
                      </c:pt>
                      <c:pt idx="3345">
                        <c:v>288.41836547851602</c:v>
                      </c:pt>
                      <c:pt idx="3346">
                        <c:v>288.50741577148398</c:v>
                      </c:pt>
                      <c:pt idx="3347">
                        <c:v>288.59268188476602</c:v>
                      </c:pt>
                      <c:pt idx="3348">
                        <c:v>288.68325805664102</c:v>
                      </c:pt>
                      <c:pt idx="3349">
                        <c:v>288.77310180664102</c:v>
                      </c:pt>
                      <c:pt idx="3350">
                        <c:v>288.85833740234398</c:v>
                      </c:pt>
                      <c:pt idx="3351">
                        <c:v>288.94512939453102</c:v>
                      </c:pt>
                      <c:pt idx="3352">
                        <c:v>289.02810668945301</c:v>
                      </c:pt>
                      <c:pt idx="3353">
                        <c:v>289.11715698242199</c:v>
                      </c:pt>
                      <c:pt idx="3354">
                        <c:v>289.20242309570301</c:v>
                      </c:pt>
                      <c:pt idx="3355">
                        <c:v>289.28768920898398</c:v>
                      </c:pt>
                      <c:pt idx="3356">
                        <c:v>289.3759765625</c:v>
                      </c:pt>
                      <c:pt idx="3357">
                        <c:v>289.46047973632801</c:v>
                      </c:pt>
                      <c:pt idx="3358">
                        <c:v>289.54571533203102</c:v>
                      </c:pt>
                      <c:pt idx="3359">
                        <c:v>289.63098144531301</c:v>
                      </c:pt>
                      <c:pt idx="3360">
                        <c:v>289.72006225585898</c:v>
                      </c:pt>
                      <c:pt idx="3361">
                        <c:v>289.80377197265602</c:v>
                      </c:pt>
                      <c:pt idx="3362">
                        <c:v>289.89132690429699</c:v>
                      </c:pt>
                      <c:pt idx="3363">
                        <c:v>289.97885131835898</c:v>
                      </c:pt>
                      <c:pt idx="3364">
                        <c:v>290.06564331054699</c:v>
                      </c:pt>
                      <c:pt idx="3365">
                        <c:v>290.15393066406301</c:v>
                      </c:pt>
                      <c:pt idx="3366">
                        <c:v>290.24377441406301</c:v>
                      </c:pt>
                      <c:pt idx="3367">
                        <c:v>290.33511352539102</c:v>
                      </c:pt>
                      <c:pt idx="3368">
                        <c:v>290.42037963867199</c:v>
                      </c:pt>
                      <c:pt idx="3369">
                        <c:v>290.50790405273398</c:v>
                      </c:pt>
                      <c:pt idx="3370">
                        <c:v>290.595458984375</c:v>
                      </c:pt>
                      <c:pt idx="3371">
                        <c:v>290.68450927734398</c:v>
                      </c:pt>
                      <c:pt idx="3372">
                        <c:v>290.769775390625</c:v>
                      </c:pt>
                      <c:pt idx="3373">
                        <c:v>290.85806274414102</c:v>
                      </c:pt>
                      <c:pt idx="3374">
                        <c:v>290.94332885742199</c:v>
                      </c:pt>
                      <c:pt idx="3375">
                        <c:v>291.02859497070301</c:v>
                      </c:pt>
                      <c:pt idx="3376">
                        <c:v>291.11459350585898</c:v>
                      </c:pt>
                      <c:pt idx="3377">
                        <c:v>291.20138549804699</c:v>
                      </c:pt>
                      <c:pt idx="3378">
                        <c:v>291.29119873046898</c:v>
                      </c:pt>
                      <c:pt idx="3379">
                        <c:v>291.37646484375</c:v>
                      </c:pt>
                      <c:pt idx="3380">
                        <c:v>291.46325683593801</c:v>
                      </c:pt>
                      <c:pt idx="3381">
                        <c:v>291.55154418945301</c:v>
                      </c:pt>
                      <c:pt idx="3382">
                        <c:v>291.63909912109398</c:v>
                      </c:pt>
                      <c:pt idx="3383">
                        <c:v>291.72357177734398</c:v>
                      </c:pt>
                      <c:pt idx="3384">
                        <c:v>291.81188964843801</c:v>
                      </c:pt>
                      <c:pt idx="3385">
                        <c:v>291.8994140625</c:v>
                      </c:pt>
                      <c:pt idx="3386">
                        <c:v>291.98620605468801</c:v>
                      </c:pt>
                      <c:pt idx="3387">
                        <c:v>292.07070922851602</c:v>
                      </c:pt>
                      <c:pt idx="3388">
                        <c:v>292.15518188476602</c:v>
                      </c:pt>
                      <c:pt idx="3389">
                        <c:v>292.24273681640602</c:v>
                      </c:pt>
                      <c:pt idx="3390">
                        <c:v>292.32949829101602</c:v>
                      </c:pt>
                      <c:pt idx="3391">
                        <c:v>292.41400146484398</c:v>
                      </c:pt>
                      <c:pt idx="3392">
                        <c:v>292.50308227539102</c:v>
                      </c:pt>
                      <c:pt idx="3393">
                        <c:v>292.59365844726602</c:v>
                      </c:pt>
                      <c:pt idx="3394">
                        <c:v>292.67816162109398</c:v>
                      </c:pt>
                      <c:pt idx="3395">
                        <c:v>292.76263427734398</c:v>
                      </c:pt>
                      <c:pt idx="3396">
                        <c:v>292.84255981445301</c:v>
                      </c:pt>
                      <c:pt idx="3397">
                        <c:v>292.92630004882801</c:v>
                      </c:pt>
                      <c:pt idx="3398">
                        <c:v>293.01004028320301</c:v>
                      </c:pt>
                      <c:pt idx="3399">
                        <c:v>293.093017578125</c:v>
                      </c:pt>
                      <c:pt idx="3400">
                        <c:v>293.17523193359398</c:v>
                      </c:pt>
                      <c:pt idx="3401">
                        <c:v>293.25820922851602</c:v>
                      </c:pt>
                      <c:pt idx="3402">
                        <c:v>293.34118652343801</c:v>
                      </c:pt>
                      <c:pt idx="3403">
                        <c:v>293.42111206054699</c:v>
                      </c:pt>
                      <c:pt idx="3404">
                        <c:v>293.50863647460898</c:v>
                      </c:pt>
                      <c:pt idx="3405">
                        <c:v>293.59542846679699</c:v>
                      </c:pt>
                      <c:pt idx="3406">
                        <c:v>293.68524169921898</c:v>
                      </c:pt>
                      <c:pt idx="3407">
                        <c:v>293.77505493164102</c:v>
                      </c:pt>
                      <c:pt idx="3408">
                        <c:v>293.86489868164102</c:v>
                      </c:pt>
                      <c:pt idx="3409">
                        <c:v>293.95242309570301</c:v>
                      </c:pt>
                      <c:pt idx="3410">
                        <c:v>294.03692626953102</c:v>
                      </c:pt>
                      <c:pt idx="3411">
                        <c:v>294.12219238281301</c:v>
                      </c:pt>
                      <c:pt idx="3412">
                        <c:v>294.20742797851602</c:v>
                      </c:pt>
                      <c:pt idx="3413">
                        <c:v>294.29193115234398</c:v>
                      </c:pt>
                      <c:pt idx="3414">
                        <c:v>294.37490844726602</c:v>
                      </c:pt>
                      <c:pt idx="3415">
                        <c:v>294.45788574218801</c:v>
                      </c:pt>
                      <c:pt idx="3416">
                        <c:v>294.54388427734398</c:v>
                      </c:pt>
                      <c:pt idx="3417">
                        <c:v>294.62686157226602</c:v>
                      </c:pt>
                      <c:pt idx="3418">
                        <c:v>294.71136474609398</c:v>
                      </c:pt>
                      <c:pt idx="3419">
                        <c:v>294.80041503906301</c:v>
                      </c:pt>
                      <c:pt idx="3420">
                        <c:v>294.89178466796898</c:v>
                      </c:pt>
                      <c:pt idx="3421">
                        <c:v>294.98236083984398</c:v>
                      </c:pt>
                      <c:pt idx="3422">
                        <c:v>295.07217407226602</c:v>
                      </c:pt>
                      <c:pt idx="3423">
                        <c:v>295.16201782226602</c:v>
                      </c:pt>
                      <c:pt idx="3424">
                        <c:v>295.25106811523398</c:v>
                      </c:pt>
                      <c:pt idx="3425">
                        <c:v>295.34317016601602</c:v>
                      </c:pt>
                      <c:pt idx="3426">
                        <c:v>295.43301391601602</c:v>
                      </c:pt>
                      <c:pt idx="3427">
                        <c:v>295.52587890625</c:v>
                      </c:pt>
                      <c:pt idx="3428">
                        <c:v>295.616455078125</c:v>
                      </c:pt>
                      <c:pt idx="3429">
                        <c:v>295.70401000976602</c:v>
                      </c:pt>
                      <c:pt idx="3430">
                        <c:v>295.79156494140602</c:v>
                      </c:pt>
                      <c:pt idx="3431">
                        <c:v>295.87655639648398</c:v>
                      </c:pt>
                      <c:pt idx="3432">
                        <c:v>295.96078491210898</c:v>
                      </c:pt>
                      <c:pt idx="3433">
                        <c:v>296.04727172851602</c:v>
                      </c:pt>
                      <c:pt idx="3434">
                        <c:v>296.13073730468801</c:v>
                      </c:pt>
                      <c:pt idx="3435">
                        <c:v>296.21496582031301</c:v>
                      </c:pt>
                      <c:pt idx="3436">
                        <c:v>296.29919433593801</c:v>
                      </c:pt>
                      <c:pt idx="3437">
                        <c:v>296.38342285156301</c:v>
                      </c:pt>
                      <c:pt idx="3438">
                        <c:v>296.47067260742199</c:v>
                      </c:pt>
                      <c:pt idx="3439">
                        <c:v>296.55563354492199</c:v>
                      </c:pt>
                      <c:pt idx="3440">
                        <c:v>296.63986206054699</c:v>
                      </c:pt>
                      <c:pt idx="3441">
                        <c:v>296.72937011718801</c:v>
                      </c:pt>
                      <c:pt idx="3442">
                        <c:v>296.81735229492199</c:v>
                      </c:pt>
                      <c:pt idx="3443">
                        <c:v>296.903076171875</c:v>
                      </c:pt>
                      <c:pt idx="3444">
                        <c:v>296.99105834960898</c:v>
                      </c:pt>
                      <c:pt idx="3445">
                        <c:v>297.07980346679699</c:v>
                      </c:pt>
                      <c:pt idx="3446">
                        <c:v>297.16854858398398</c:v>
                      </c:pt>
                      <c:pt idx="3447">
                        <c:v>297.25427246093801</c:v>
                      </c:pt>
                      <c:pt idx="3448">
                        <c:v>297.33700561523398</c:v>
                      </c:pt>
                      <c:pt idx="3449">
                        <c:v>297.42498779296898</c:v>
                      </c:pt>
                      <c:pt idx="3450">
                        <c:v>297.51071166992199</c:v>
                      </c:pt>
                      <c:pt idx="3451">
                        <c:v>297.59494018554699</c:v>
                      </c:pt>
                      <c:pt idx="3452">
                        <c:v>297.68368530273398</c:v>
                      </c:pt>
                      <c:pt idx="3453">
                        <c:v>297.76867675781301</c:v>
                      </c:pt>
                      <c:pt idx="3454">
                        <c:v>297.85589599609398</c:v>
                      </c:pt>
                      <c:pt idx="3455">
                        <c:v>297.94314575195301</c:v>
                      </c:pt>
                      <c:pt idx="3456">
                        <c:v>298.02737426757801</c:v>
                      </c:pt>
                      <c:pt idx="3457">
                        <c:v>298.11685180664102</c:v>
                      </c:pt>
                      <c:pt idx="3458">
                        <c:v>298.204833984375</c:v>
                      </c:pt>
                      <c:pt idx="3459">
                        <c:v>298.29058837890602</c:v>
                      </c:pt>
                      <c:pt idx="3460">
                        <c:v>298.38082885742199</c:v>
                      </c:pt>
                      <c:pt idx="3461">
                        <c:v>298.46957397460898</c:v>
                      </c:pt>
                      <c:pt idx="3462">
                        <c:v>298.55603027343801</c:v>
                      </c:pt>
                      <c:pt idx="3463">
                        <c:v>298.64630126953102</c:v>
                      </c:pt>
                      <c:pt idx="3464">
                        <c:v>298.73727416992199</c:v>
                      </c:pt>
                      <c:pt idx="3465">
                        <c:v>298.82376098632801</c:v>
                      </c:pt>
                      <c:pt idx="3466">
                        <c:v>298.91250610351602</c:v>
                      </c:pt>
                      <c:pt idx="3467">
                        <c:v>298.99673461914102</c:v>
                      </c:pt>
                      <c:pt idx="3468">
                        <c:v>299.08773803710898</c:v>
                      </c:pt>
                      <c:pt idx="3469">
                        <c:v>299.17648315429699</c:v>
                      </c:pt>
                      <c:pt idx="3470">
                        <c:v>299.26370239257801</c:v>
                      </c:pt>
                      <c:pt idx="3471">
                        <c:v>299.35168457031301</c:v>
                      </c:pt>
                      <c:pt idx="3472">
                        <c:v>299.43667602539102</c:v>
                      </c:pt>
                      <c:pt idx="3473">
                        <c:v>299.52239990234398</c:v>
                      </c:pt>
                      <c:pt idx="3474">
                        <c:v>299.60964965820301</c:v>
                      </c:pt>
                      <c:pt idx="3475">
                        <c:v>299.69686889648398</c:v>
                      </c:pt>
                      <c:pt idx="3476">
                        <c:v>299.786376953125</c:v>
                      </c:pt>
                      <c:pt idx="3477">
                        <c:v>299.87435913085898</c:v>
                      </c:pt>
                      <c:pt idx="3478">
                        <c:v>299.96084594726602</c:v>
                      </c:pt>
                      <c:pt idx="3479">
                        <c:v>300.04580688476602</c:v>
                      </c:pt>
                      <c:pt idx="3480">
                        <c:v>300.13229370117199</c:v>
                      </c:pt>
                      <c:pt idx="3481">
                        <c:v>300.21954345703102</c:v>
                      </c:pt>
                      <c:pt idx="3482">
                        <c:v>300.30603027343801</c:v>
                      </c:pt>
                      <c:pt idx="3483">
                        <c:v>300.39700317382801</c:v>
                      </c:pt>
                      <c:pt idx="3484">
                        <c:v>300.48049926757801</c:v>
                      </c:pt>
                      <c:pt idx="3485">
                        <c:v>300.56698608398398</c:v>
                      </c:pt>
                      <c:pt idx="3486">
                        <c:v>300.64895629882801</c:v>
                      </c:pt>
                      <c:pt idx="3487">
                        <c:v>300.73391723632801</c:v>
                      </c:pt>
                      <c:pt idx="3488">
                        <c:v>300.81967163085898</c:v>
                      </c:pt>
                      <c:pt idx="3489">
                        <c:v>300.90612792968801</c:v>
                      </c:pt>
                      <c:pt idx="3490">
                        <c:v>300.99111938476602</c:v>
                      </c:pt>
                      <c:pt idx="3491">
                        <c:v>301.078369140625</c:v>
                      </c:pt>
                      <c:pt idx="3492">
                        <c:v>301.16708374023398</c:v>
                      </c:pt>
                      <c:pt idx="3493">
                        <c:v>301.25283813476602</c:v>
                      </c:pt>
                      <c:pt idx="3494">
                        <c:v>301.34231567382801</c:v>
                      </c:pt>
                      <c:pt idx="3495">
                        <c:v>301.425048828125</c:v>
                      </c:pt>
                      <c:pt idx="3496">
                        <c:v>301.51379394531301</c:v>
                      </c:pt>
                      <c:pt idx="3497">
                        <c:v>301.60177612304699</c:v>
                      </c:pt>
                      <c:pt idx="3498">
                        <c:v>301.68826293945301</c:v>
                      </c:pt>
                      <c:pt idx="3499">
                        <c:v>301.77700805664102</c:v>
                      </c:pt>
                      <c:pt idx="3500">
                        <c:v>301.86572265625</c:v>
                      </c:pt>
                      <c:pt idx="3501">
                        <c:v>301.949951171875</c:v>
                      </c:pt>
                      <c:pt idx="3502">
                        <c:v>302.03643798828102</c:v>
                      </c:pt>
                      <c:pt idx="3503">
                        <c:v>302.12368774414102</c:v>
                      </c:pt>
                      <c:pt idx="3504">
                        <c:v>302.21316528320301</c:v>
                      </c:pt>
                      <c:pt idx="3505">
                        <c:v>302.30642700195301</c:v>
                      </c:pt>
                      <c:pt idx="3506">
                        <c:v>302.39440917968801</c:v>
                      </c:pt>
                      <c:pt idx="3507">
                        <c:v>302.48541259765602</c:v>
                      </c:pt>
                      <c:pt idx="3508">
                        <c:v>302.57339477539102</c:v>
                      </c:pt>
                      <c:pt idx="3509">
                        <c:v>302.661376953125</c:v>
                      </c:pt>
                      <c:pt idx="3510">
                        <c:v>302.75088500976602</c:v>
                      </c:pt>
                      <c:pt idx="3511">
                        <c:v>302.839599609375</c:v>
                      </c:pt>
                      <c:pt idx="3512">
                        <c:v>302.92684936523398</c:v>
                      </c:pt>
                      <c:pt idx="3513">
                        <c:v>303.01559448242199</c:v>
                      </c:pt>
                      <c:pt idx="3514">
                        <c:v>303.101318359375</c:v>
                      </c:pt>
                      <c:pt idx="3515">
                        <c:v>303.18856811523398</c:v>
                      </c:pt>
                      <c:pt idx="3516">
                        <c:v>303.27880859375</c:v>
                      </c:pt>
                      <c:pt idx="3517">
                        <c:v>303.36453247070301</c:v>
                      </c:pt>
                      <c:pt idx="3518">
                        <c:v>303.45401000976602</c:v>
                      </c:pt>
                      <c:pt idx="3519">
                        <c:v>303.541259765625</c:v>
                      </c:pt>
                      <c:pt idx="3520">
                        <c:v>303.62472534179699</c:v>
                      </c:pt>
                      <c:pt idx="3521">
                        <c:v>303.71197509765602</c:v>
                      </c:pt>
                      <c:pt idx="3522">
                        <c:v>303.80221557617199</c:v>
                      </c:pt>
                      <c:pt idx="3523">
                        <c:v>303.88946533203102</c:v>
                      </c:pt>
                      <c:pt idx="3524">
                        <c:v>303.97744750976602</c:v>
                      </c:pt>
                      <c:pt idx="3525">
                        <c:v>304.06466674804699</c:v>
                      </c:pt>
                      <c:pt idx="3526">
                        <c:v>304.149658203125</c:v>
                      </c:pt>
                      <c:pt idx="3527">
                        <c:v>304.234619140625</c:v>
                      </c:pt>
                      <c:pt idx="3528">
                        <c:v>304.318115234375</c:v>
                      </c:pt>
                      <c:pt idx="3529">
                        <c:v>304.40081787109398</c:v>
                      </c:pt>
                      <c:pt idx="3530">
                        <c:v>304.48956298828102</c:v>
                      </c:pt>
                      <c:pt idx="3531">
                        <c:v>304.57754516601602</c:v>
                      </c:pt>
                      <c:pt idx="3532">
                        <c:v>304.66177368164102</c:v>
                      </c:pt>
                      <c:pt idx="3533">
                        <c:v>304.7490234375</c:v>
                      </c:pt>
                      <c:pt idx="3534">
                        <c:v>304.83474731445301</c:v>
                      </c:pt>
                      <c:pt idx="3535">
                        <c:v>304.92123413085898</c:v>
                      </c:pt>
                      <c:pt idx="3536">
                        <c:v>305.01373291015602</c:v>
                      </c:pt>
                      <c:pt idx="3537">
                        <c:v>305.10324096679699</c:v>
                      </c:pt>
                      <c:pt idx="3538">
                        <c:v>305.19271850585898</c:v>
                      </c:pt>
                      <c:pt idx="3539">
                        <c:v>305.282958984375</c:v>
                      </c:pt>
                      <c:pt idx="3540">
                        <c:v>305.37020874023398</c:v>
                      </c:pt>
                      <c:pt idx="3541">
                        <c:v>305.45895385742199</c:v>
                      </c:pt>
                      <c:pt idx="3542">
                        <c:v>305.54617309570301</c:v>
                      </c:pt>
                      <c:pt idx="3543">
                        <c:v>305.63342285156301</c:v>
                      </c:pt>
                      <c:pt idx="3544">
                        <c:v>305.72140502929699</c:v>
                      </c:pt>
                      <c:pt idx="3545">
                        <c:v>305.80862426757801</c:v>
                      </c:pt>
                      <c:pt idx="3546">
                        <c:v>305.89059448242199</c:v>
                      </c:pt>
                      <c:pt idx="3547">
                        <c:v>305.97634887695301</c:v>
                      </c:pt>
                      <c:pt idx="3548">
                        <c:v>306.06207275390602</c:v>
                      </c:pt>
                      <c:pt idx="3549">
                        <c:v>306.14706420898398</c:v>
                      </c:pt>
                      <c:pt idx="3550">
                        <c:v>306.23428344726602</c:v>
                      </c:pt>
                      <c:pt idx="3551">
                        <c:v>306.31927490234398</c:v>
                      </c:pt>
                      <c:pt idx="3552">
                        <c:v>306.40875244140602</c:v>
                      </c:pt>
                      <c:pt idx="3553">
                        <c:v>306.49899291992199</c:v>
                      </c:pt>
                      <c:pt idx="3554">
                        <c:v>306.58624267578102</c:v>
                      </c:pt>
                      <c:pt idx="3555">
                        <c:v>306.67648315429699</c:v>
                      </c:pt>
                      <c:pt idx="3556">
                        <c:v>306.76446533203102</c:v>
                      </c:pt>
                      <c:pt idx="3557">
                        <c:v>306.856201171875</c:v>
                      </c:pt>
                      <c:pt idx="3558">
                        <c:v>306.94268798828102</c:v>
                      </c:pt>
                      <c:pt idx="3559">
                        <c:v>307.03369140625</c:v>
                      </c:pt>
                      <c:pt idx="3560">
                        <c:v>307.12542724609398</c:v>
                      </c:pt>
                      <c:pt idx="3561">
                        <c:v>307.21493530273398</c:v>
                      </c:pt>
                      <c:pt idx="3562">
                        <c:v>307.29992675781301</c:v>
                      </c:pt>
                      <c:pt idx="3563">
                        <c:v>307.38189697265602</c:v>
                      </c:pt>
                      <c:pt idx="3564">
                        <c:v>307.46685791015602</c:v>
                      </c:pt>
                      <c:pt idx="3565">
                        <c:v>307.55184936523398</c:v>
                      </c:pt>
                      <c:pt idx="3566">
                        <c:v>307.64132690429699</c:v>
                      </c:pt>
                      <c:pt idx="3567">
                        <c:v>307.72781372070301</c:v>
                      </c:pt>
                      <c:pt idx="3568">
                        <c:v>307.81805419921898</c:v>
                      </c:pt>
                      <c:pt idx="3569">
                        <c:v>307.90905761718801</c:v>
                      </c:pt>
                      <c:pt idx="3570">
                        <c:v>307.99179077148398</c:v>
                      </c:pt>
                      <c:pt idx="3571">
                        <c:v>308.07901000976602</c:v>
                      </c:pt>
                      <c:pt idx="3572">
                        <c:v>308.16549682617199</c:v>
                      </c:pt>
                      <c:pt idx="3573">
                        <c:v>308.25347900390602</c:v>
                      </c:pt>
                      <c:pt idx="3574">
                        <c:v>308.34524536132801</c:v>
                      </c:pt>
                      <c:pt idx="3575">
                        <c:v>308.43322753906301</c:v>
                      </c:pt>
                      <c:pt idx="3576">
                        <c:v>308.51895141601602</c:v>
                      </c:pt>
                      <c:pt idx="3577">
                        <c:v>308.606201171875</c:v>
                      </c:pt>
                      <c:pt idx="3578">
                        <c:v>308.69342041015602</c:v>
                      </c:pt>
                      <c:pt idx="3579">
                        <c:v>308.77615356445301</c:v>
                      </c:pt>
                      <c:pt idx="3580">
                        <c:v>308.86413574218801</c:v>
                      </c:pt>
                      <c:pt idx="3581">
                        <c:v>308.95211791992199</c:v>
                      </c:pt>
                      <c:pt idx="3582">
                        <c:v>309.04388427734398</c:v>
                      </c:pt>
                      <c:pt idx="3583">
                        <c:v>309.131103515625</c:v>
                      </c:pt>
                      <c:pt idx="3584">
                        <c:v>309.21984863281301</c:v>
                      </c:pt>
                      <c:pt idx="3585">
                        <c:v>309.30709838867199</c:v>
                      </c:pt>
                      <c:pt idx="3586">
                        <c:v>309.39431762695301</c:v>
                      </c:pt>
                      <c:pt idx="3587">
                        <c:v>309.48156738281301</c:v>
                      </c:pt>
                      <c:pt idx="3588">
                        <c:v>309.56729125976602</c:v>
                      </c:pt>
                      <c:pt idx="3589">
                        <c:v>309.65451049804699</c:v>
                      </c:pt>
                      <c:pt idx="3590">
                        <c:v>309.74026489257801</c:v>
                      </c:pt>
                      <c:pt idx="3591">
                        <c:v>309.82522583007801</c:v>
                      </c:pt>
                      <c:pt idx="3592">
                        <c:v>309.91171264648398</c:v>
                      </c:pt>
                      <c:pt idx="3593">
                        <c:v>310.00271606445301</c:v>
                      </c:pt>
                      <c:pt idx="3594">
                        <c:v>310.08843994140602</c:v>
                      </c:pt>
                      <c:pt idx="3595">
                        <c:v>310.17718505859398</c:v>
                      </c:pt>
                      <c:pt idx="3596">
                        <c:v>310.26141357421898</c:v>
                      </c:pt>
                      <c:pt idx="3597">
                        <c:v>310.34640502929699</c:v>
                      </c:pt>
                      <c:pt idx="3598">
                        <c:v>310.432861328125</c:v>
                      </c:pt>
                      <c:pt idx="3599">
                        <c:v>310.51861572265602</c:v>
                      </c:pt>
                      <c:pt idx="3600">
                        <c:v>310.60659790039102</c:v>
                      </c:pt>
                      <c:pt idx="3601">
                        <c:v>310.694580078125</c:v>
                      </c:pt>
                      <c:pt idx="3602">
                        <c:v>310.78106689453102</c:v>
                      </c:pt>
                      <c:pt idx="3603">
                        <c:v>310.86529541015602</c:v>
                      </c:pt>
                      <c:pt idx="3604">
                        <c:v>310.94876098632801</c:v>
                      </c:pt>
                      <c:pt idx="3605">
                        <c:v>311.031494140625</c:v>
                      </c:pt>
                      <c:pt idx="3606">
                        <c:v>311.12023925781301</c:v>
                      </c:pt>
                      <c:pt idx="3607">
                        <c:v>311.209716796875</c:v>
                      </c:pt>
                      <c:pt idx="3608">
                        <c:v>311.29620361328102</c:v>
                      </c:pt>
                      <c:pt idx="3609">
                        <c:v>311.38571166992199</c:v>
                      </c:pt>
                      <c:pt idx="3610">
                        <c:v>311.47293090820301</c:v>
                      </c:pt>
                      <c:pt idx="3611">
                        <c:v>311.55715942382801</c:v>
                      </c:pt>
                      <c:pt idx="3612">
                        <c:v>311.64288330078102</c:v>
                      </c:pt>
                      <c:pt idx="3613">
                        <c:v>311.73089599609398</c:v>
                      </c:pt>
                      <c:pt idx="3614">
                        <c:v>311.81661987304699</c:v>
                      </c:pt>
                      <c:pt idx="3615">
                        <c:v>311.90310668945301</c:v>
                      </c:pt>
                      <c:pt idx="3616">
                        <c:v>311.99258422851602</c:v>
                      </c:pt>
                      <c:pt idx="3617">
                        <c:v>312.07907104492199</c:v>
                      </c:pt>
                      <c:pt idx="3618">
                        <c:v>312.16857910156301</c:v>
                      </c:pt>
                      <c:pt idx="3619">
                        <c:v>312.25378417968801</c:v>
                      </c:pt>
                      <c:pt idx="3620">
                        <c:v>312.33996582031301</c:v>
                      </c:pt>
                      <c:pt idx="3621">
                        <c:v>312.42611694335898</c:v>
                      </c:pt>
                      <c:pt idx="3622">
                        <c:v>312.51525878906301</c:v>
                      </c:pt>
                      <c:pt idx="3623">
                        <c:v>312.60293579101602</c:v>
                      </c:pt>
                      <c:pt idx="3624">
                        <c:v>312.69207763671898</c:v>
                      </c:pt>
                      <c:pt idx="3625">
                        <c:v>312.78268432617199</c:v>
                      </c:pt>
                      <c:pt idx="3626">
                        <c:v>312.86441040039102</c:v>
                      </c:pt>
                      <c:pt idx="3627">
                        <c:v>312.95132446289102</c:v>
                      </c:pt>
                      <c:pt idx="3628">
                        <c:v>313.03823852539102</c:v>
                      </c:pt>
                      <c:pt idx="3629">
                        <c:v>313.12515258789102</c:v>
                      </c:pt>
                      <c:pt idx="3630">
                        <c:v>313.21206665039102</c:v>
                      </c:pt>
                      <c:pt idx="3631">
                        <c:v>313.29821777343801</c:v>
                      </c:pt>
                      <c:pt idx="3632">
                        <c:v>313.38363647460898</c:v>
                      </c:pt>
                      <c:pt idx="3633">
                        <c:v>313.46981811523398</c:v>
                      </c:pt>
                      <c:pt idx="3634">
                        <c:v>313.55599975585898</c:v>
                      </c:pt>
                      <c:pt idx="3635">
                        <c:v>313.63919067382801</c:v>
                      </c:pt>
                      <c:pt idx="3636">
                        <c:v>313.72760009765602</c:v>
                      </c:pt>
                      <c:pt idx="3637">
                        <c:v>313.8115234375</c:v>
                      </c:pt>
                      <c:pt idx="3638">
                        <c:v>313.89547729492199</c:v>
                      </c:pt>
                      <c:pt idx="3639">
                        <c:v>313.98089599609398</c:v>
                      </c:pt>
                      <c:pt idx="3640">
                        <c:v>314.06631469726602</c:v>
                      </c:pt>
                      <c:pt idx="3641">
                        <c:v>314.15768432617199</c:v>
                      </c:pt>
                      <c:pt idx="3642">
                        <c:v>314.245361328125</c:v>
                      </c:pt>
                      <c:pt idx="3643">
                        <c:v>314.33151245117199</c:v>
                      </c:pt>
                      <c:pt idx="3644">
                        <c:v>314.419189453125</c:v>
                      </c:pt>
                      <c:pt idx="3645">
                        <c:v>314.50607299804699</c:v>
                      </c:pt>
                      <c:pt idx="3646">
                        <c:v>314.59375</c:v>
                      </c:pt>
                      <c:pt idx="3647">
                        <c:v>314.6806640625</c:v>
                      </c:pt>
                      <c:pt idx="3648">
                        <c:v>314.76980590820301</c:v>
                      </c:pt>
                      <c:pt idx="3649">
                        <c:v>314.85745239257801</c:v>
                      </c:pt>
                      <c:pt idx="3650">
                        <c:v>314.94732666015602</c:v>
                      </c:pt>
                      <c:pt idx="3651">
                        <c:v>315.03500366210898</c:v>
                      </c:pt>
                      <c:pt idx="3652">
                        <c:v>315.12042236328102</c:v>
                      </c:pt>
                      <c:pt idx="3653">
                        <c:v>315.20657348632801</c:v>
                      </c:pt>
                      <c:pt idx="3654">
                        <c:v>315.29425048828102</c:v>
                      </c:pt>
                      <c:pt idx="3655">
                        <c:v>315.38635253906301</c:v>
                      </c:pt>
                      <c:pt idx="3656">
                        <c:v>315.47698974609398</c:v>
                      </c:pt>
                      <c:pt idx="3657">
                        <c:v>315.56759643554699</c:v>
                      </c:pt>
                      <c:pt idx="3658">
                        <c:v>315.65750122070301</c:v>
                      </c:pt>
                      <c:pt idx="3659">
                        <c:v>315.74887084960898</c:v>
                      </c:pt>
                      <c:pt idx="3660">
                        <c:v>315.83651733398398</c:v>
                      </c:pt>
                      <c:pt idx="3661">
                        <c:v>315.92565917968801</c:v>
                      </c:pt>
                      <c:pt idx="3662">
                        <c:v>316.01257324218801</c:v>
                      </c:pt>
                      <c:pt idx="3663">
                        <c:v>316.09948730468801</c:v>
                      </c:pt>
                      <c:pt idx="3664">
                        <c:v>316.18936157226602</c:v>
                      </c:pt>
                      <c:pt idx="3665">
                        <c:v>316.27481079101602</c:v>
                      </c:pt>
                      <c:pt idx="3666">
                        <c:v>316.36169433593801</c:v>
                      </c:pt>
                      <c:pt idx="3667">
                        <c:v>316.45159912109398</c:v>
                      </c:pt>
                      <c:pt idx="3668">
                        <c:v>316.53628540039102</c:v>
                      </c:pt>
                      <c:pt idx="3669">
                        <c:v>316.62393188476602</c:v>
                      </c:pt>
                      <c:pt idx="3670">
                        <c:v>316.71826171875</c:v>
                      </c:pt>
                      <c:pt idx="3671">
                        <c:v>316.80816650390602</c:v>
                      </c:pt>
                      <c:pt idx="3672">
                        <c:v>316.90100097656301</c:v>
                      </c:pt>
                      <c:pt idx="3673">
                        <c:v>316.995361328125</c:v>
                      </c:pt>
                      <c:pt idx="3674">
                        <c:v>317.083740234375</c:v>
                      </c:pt>
                      <c:pt idx="3675">
                        <c:v>317.17660522460898</c:v>
                      </c:pt>
                      <c:pt idx="3676">
                        <c:v>317.26724243164102</c:v>
                      </c:pt>
                      <c:pt idx="3677">
                        <c:v>317.35562133789102</c:v>
                      </c:pt>
                      <c:pt idx="3678">
                        <c:v>317.448486328125</c:v>
                      </c:pt>
                      <c:pt idx="3679">
                        <c:v>317.53985595703102</c:v>
                      </c:pt>
                      <c:pt idx="3680">
                        <c:v>317.62677001953102</c:v>
                      </c:pt>
                      <c:pt idx="3681">
                        <c:v>317.71441650390602</c:v>
                      </c:pt>
                      <c:pt idx="3682">
                        <c:v>317.80432128906301</c:v>
                      </c:pt>
                      <c:pt idx="3683">
                        <c:v>317.89196777343801</c:v>
                      </c:pt>
                      <c:pt idx="3684">
                        <c:v>317.98110961914102</c:v>
                      </c:pt>
                      <c:pt idx="3685">
                        <c:v>318.06652832031301</c:v>
                      </c:pt>
                      <c:pt idx="3686">
                        <c:v>318.15567016601602</c:v>
                      </c:pt>
                      <c:pt idx="3687">
                        <c:v>318.24407958984398</c:v>
                      </c:pt>
                      <c:pt idx="3688">
                        <c:v>318.33395385742199</c:v>
                      </c:pt>
                      <c:pt idx="3689">
                        <c:v>318.42236328125</c:v>
                      </c:pt>
                      <c:pt idx="3690">
                        <c:v>318.5107421875</c:v>
                      </c:pt>
                      <c:pt idx="3691">
                        <c:v>318.59841918945301</c:v>
                      </c:pt>
                      <c:pt idx="3692">
                        <c:v>318.6845703125</c:v>
                      </c:pt>
                      <c:pt idx="3693">
                        <c:v>318.771484375</c:v>
                      </c:pt>
                      <c:pt idx="3694">
                        <c:v>318.86138916015602</c:v>
                      </c:pt>
                      <c:pt idx="3695">
                        <c:v>318.95422363281301</c:v>
                      </c:pt>
                      <c:pt idx="3696">
                        <c:v>319.04263305664102</c:v>
                      </c:pt>
                      <c:pt idx="3697">
                        <c:v>319.12954711914102</c:v>
                      </c:pt>
                      <c:pt idx="3698">
                        <c:v>319.21569824218801</c:v>
                      </c:pt>
                      <c:pt idx="3699">
                        <c:v>319.30560302734398</c:v>
                      </c:pt>
                      <c:pt idx="3700">
                        <c:v>319.39175415039102</c:v>
                      </c:pt>
                      <c:pt idx="3701">
                        <c:v>319.47943115234398</c:v>
                      </c:pt>
                      <c:pt idx="3702">
                        <c:v>319.57003784179699</c:v>
                      </c:pt>
                      <c:pt idx="3703">
                        <c:v>319.6591796875</c:v>
                      </c:pt>
                      <c:pt idx="3704">
                        <c:v>319.74832153320301</c:v>
                      </c:pt>
                      <c:pt idx="3705">
                        <c:v>319.83523559570301</c:v>
                      </c:pt>
                      <c:pt idx="3706">
                        <c:v>319.92291259765602</c:v>
                      </c:pt>
                      <c:pt idx="3707">
                        <c:v>320.01351928710898</c:v>
                      </c:pt>
                      <c:pt idx="3708">
                        <c:v>320.10342407226602</c:v>
                      </c:pt>
                      <c:pt idx="3709">
                        <c:v>320.18884277343801</c:v>
                      </c:pt>
                      <c:pt idx="3710">
                        <c:v>320.27944946289102</c:v>
                      </c:pt>
                      <c:pt idx="3711">
                        <c:v>320.36935424804699</c:v>
                      </c:pt>
                      <c:pt idx="3712">
                        <c:v>320.45550537109398</c:v>
                      </c:pt>
                      <c:pt idx="3713">
                        <c:v>320.54318237304699</c:v>
                      </c:pt>
                      <c:pt idx="3714">
                        <c:v>320.62710571289102</c:v>
                      </c:pt>
                      <c:pt idx="3715">
                        <c:v>320.71551513671898</c:v>
                      </c:pt>
                      <c:pt idx="3716">
                        <c:v>320.80316162109398</c:v>
                      </c:pt>
                      <c:pt idx="3717">
                        <c:v>320.89007568359398</c:v>
                      </c:pt>
                      <c:pt idx="3718">
                        <c:v>320.97625732421898</c:v>
                      </c:pt>
                      <c:pt idx="3719">
                        <c:v>321.06539916992199</c:v>
                      </c:pt>
                      <c:pt idx="3720">
                        <c:v>321.15008544921898</c:v>
                      </c:pt>
                      <c:pt idx="3721">
                        <c:v>321.23699951171898</c:v>
                      </c:pt>
                      <c:pt idx="3722">
                        <c:v>321.32614135742199</c:v>
                      </c:pt>
                      <c:pt idx="3723">
                        <c:v>321.416015625</c:v>
                      </c:pt>
                      <c:pt idx="3724">
                        <c:v>321.50811767578102</c:v>
                      </c:pt>
                      <c:pt idx="3725">
                        <c:v>321.59280395507801</c:v>
                      </c:pt>
                      <c:pt idx="3726">
                        <c:v>321.68121337890602</c:v>
                      </c:pt>
                      <c:pt idx="3727">
                        <c:v>321.76736450195301</c:v>
                      </c:pt>
                      <c:pt idx="3728">
                        <c:v>321.85577392578102</c:v>
                      </c:pt>
                      <c:pt idx="3729">
                        <c:v>321.94268798828102</c:v>
                      </c:pt>
                      <c:pt idx="3730">
                        <c:v>322.03182983398398</c:v>
                      </c:pt>
                      <c:pt idx="3731">
                        <c:v>322.11801147460898</c:v>
                      </c:pt>
                      <c:pt idx="3732">
                        <c:v>322.20416259765602</c:v>
                      </c:pt>
                      <c:pt idx="3733">
                        <c:v>322.28811645507801</c:v>
                      </c:pt>
                      <c:pt idx="3734">
                        <c:v>322.37057495117199</c:v>
                      </c:pt>
                      <c:pt idx="3735">
                        <c:v>322.45895385742199</c:v>
                      </c:pt>
                      <c:pt idx="3736">
                        <c:v>322.54364013671898</c:v>
                      </c:pt>
                      <c:pt idx="3737">
                        <c:v>322.633544921875</c:v>
                      </c:pt>
                      <c:pt idx="3738">
                        <c:v>322.71969604492199</c:v>
                      </c:pt>
                      <c:pt idx="3739">
                        <c:v>322.807373046875</c:v>
                      </c:pt>
                      <c:pt idx="3740">
                        <c:v>322.89202880859398</c:v>
                      </c:pt>
                      <c:pt idx="3741">
                        <c:v>322.97821044921898</c:v>
                      </c:pt>
                      <c:pt idx="3742">
                        <c:v>323.06661987304699</c:v>
                      </c:pt>
                      <c:pt idx="3743">
                        <c:v>323.156494140625</c:v>
                      </c:pt>
                      <c:pt idx="3744">
                        <c:v>323.24563598632801</c:v>
                      </c:pt>
                      <c:pt idx="3745">
                        <c:v>323.33181762695301</c:v>
                      </c:pt>
                      <c:pt idx="3746">
                        <c:v>323.42019653320301</c:v>
                      </c:pt>
                      <c:pt idx="3747">
                        <c:v>323.5048828125</c:v>
                      </c:pt>
                      <c:pt idx="3748">
                        <c:v>323.59478759765602</c:v>
                      </c:pt>
                      <c:pt idx="3749">
                        <c:v>323.68020629882801</c:v>
                      </c:pt>
                      <c:pt idx="3750">
                        <c:v>323.76858520507801</c:v>
                      </c:pt>
                      <c:pt idx="3751">
                        <c:v>323.85699462890602</c:v>
                      </c:pt>
                      <c:pt idx="3752">
                        <c:v>323.94317626953102</c:v>
                      </c:pt>
                      <c:pt idx="3753">
                        <c:v>324.03082275390602</c:v>
                      </c:pt>
                      <c:pt idx="3754">
                        <c:v>324.11700439453102</c:v>
                      </c:pt>
                      <c:pt idx="3755">
                        <c:v>324.20242309570301</c:v>
                      </c:pt>
                      <c:pt idx="3756">
                        <c:v>324.29006958007801</c:v>
                      </c:pt>
                      <c:pt idx="3757">
                        <c:v>324.37921142578102</c:v>
                      </c:pt>
                      <c:pt idx="3758">
                        <c:v>324.46539306640602</c:v>
                      </c:pt>
                      <c:pt idx="3759">
                        <c:v>324.55230712890602</c:v>
                      </c:pt>
                      <c:pt idx="3760">
                        <c:v>324.64068603515602</c:v>
                      </c:pt>
                      <c:pt idx="3761">
                        <c:v>324.73132324218801</c:v>
                      </c:pt>
                      <c:pt idx="3762">
                        <c:v>324.81823730468801</c:v>
                      </c:pt>
                      <c:pt idx="3763">
                        <c:v>324.90365600585898</c:v>
                      </c:pt>
                      <c:pt idx="3764">
                        <c:v>324.99279785156301</c:v>
                      </c:pt>
                      <c:pt idx="3765">
                        <c:v>325.08270263671898</c:v>
                      </c:pt>
                      <c:pt idx="3766">
                        <c:v>325.16885375976602</c:v>
                      </c:pt>
                      <c:pt idx="3767">
                        <c:v>325.25503540039102</c:v>
                      </c:pt>
                      <c:pt idx="3768">
                        <c:v>325.34045410156301</c:v>
                      </c:pt>
                      <c:pt idx="3769">
                        <c:v>325.42440795898398</c:v>
                      </c:pt>
                      <c:pt idx="3770">
                        <c:v>325.51278686523398</c:v>
                      </c:pt>
                      <c:pt idx="3771">
                        <c:v>325.59674072265602</c:v>
                      </c:pt>
                      <c:pt idx="3772">
                        <c:v>325.68215942382801</c:v>
                      </c:pt>
                      <c:pt idx="3773">
                        <c:v>325.767578125</c:v>
                      </c:pt>
                      <c:pt idx="3774">
                        <c:v>325.85153198242199</c:v>
                      </c:pt>
                      <c:pt idx="3775">
                        <c:v>325.93771362304699</c:v>
                      </c:pt>
                      <c:pt idx="3776">
                        <c:v>326.02609252929699</c:v>
                      </c:pt>
                      <c:pt idx="3777">
                        <c:v>326.114501953125</c:v>
                      </c:pt>
                      <c:pt idx="3778">
                        <c:v>326.19918823242199</c:v>
                      </c:pt>
                      <c:pt idx="3779">
                        <c:v>326.2890625</c:v>
                      </c:pt>
                      <c:pt idx="3780">
                        <c:v>326.37374877929699</c:v>
                      </c:pt>
                      <c:pt idx="3781">
                        <c:v>326.45843505859398</c:v>
                      </c:pt>
                      <c:pt idx="3782">
                        <c:v>326.54312133789102</c:v>
                      </c:pt>
                      <c:pt idx="3783">
                        <c:v>326.62930297851602</c:v>
                      </c:pt>
                      <c:pt idx="3784">
                        <c:v>326.71768188476602</c:v>
                      </c:pt>
                      <c:pt idx="3785">
                        <c:v>326.80310058593801</c:v>
                      </c:pt>
                      <c:pt idx="3786">
                        <c:v>326.88632202148398</c:v>
                      </c:pt>
                      <c:pt idx="3787">
                        <c:v>326.96878051757801</c:v>
                      </c:pt>
                      <c:pt idx="3788">
                        <c:v>327.05715942382801</c:v>
                      </c:pt>
                      <c:pt idx="3789">
                        <c:v>327.141845703125</c:v>
                      </c:pt>
                      <c:pt idx="3790">
                        <c:v>327.2294921875</c:v>
                      </c:pt>
                      <c:pt idx="3791">
                        <c:v>327.31863403320301</c:v>
                      </c:pt>
                      <c:pt idx="3792">
                        <c:v>327.40704345703102</c:v>
                      </c:pt>
                      <c:pt idx="3793">
                        <c:v>327.49322509765602</c:v>
                      </c:pt>
                      <c:pt idx="3794">
                        <c:v>327.57791137695301</c:v>
                      </c:pt>
                      <c:pt idx="3795">
                        <c:v>327.66629028320301</c:v>
                      </c:pt>
                      <c:pt idx="3796">
                        <c:v>327.751708984375</c:v>
                      </c:pt>
                      <c:pt idx="3797">
                        <c:v>327.84085083007801</c:v>
                      </c:pt>
                      <c:pt idx="3798">
                        <c:v>327.9248046875</c:v>
                      </c:pt>
                      <c:pt idx="3799">
                        <c:v>328.01171875</c:v>
                      </c:pt>
                      <c:pt idx="3800">
                        <c:v>328.09344482421898</c:v>
                      </c:pt>
                      <c:pt idx="3801">
                        <c:v>328.17736816406301</c:v>
                      </c:pt>
                      <c:pt idx="3802">
                        <c:v>328.26577758789102</c:v>
                      </c:pt>
                      <c:pt idx="3803">
                        <c:v>328.35342407226602</c:v>
                      </c:pt>
                      <c:pt idx="3804">
                        <c:v>328.44033813476602</c:v>
                      </c:pt>
                      <c:pt idx="3805">
                        <c:v>328.52651977539102</c:v>
                      </c:pt>
                      <c:pt idx="3806">
                        <c:v>328.61712646484398</c:v>
                      </c:pt>
                      <c:pt idx="3807">
                        <c:v>328.70330810546898</c:v>
                      </c:pt>
                      <c:pt idx="3808">
                        <c:v>328.79095458984398</c:v>
                      </c:pt>
                      <c:pt idx="3809">
                        <c:v>328.87863159179699</c:v>
                      </c:pt>
                      <c:pt idx="3810">
                        <c:v>328.97073364257801</c:v>
                      </c:pt>
                      <c:pt idx="3811">
                        <c:v>329.06137084960898</c:v>
                      </c:pt>
                      <c:pt idx="3812">
                        <c:v>329.14602661132801</c:v>
                      </c:pt>
                      <c:pt idx="3813">
                        <c:v>329.23294067382801</c:v>
                      </c:pt>
                      <c:pt idx="3814">
                        <c:v>329.32135009765602</c:v>
                      </c:pt>
                      <c:pt idx="3815">
                        <c:v>329.40676879882801</c:v>
                      </c:pt>
                      <c:pt idx="3816">
                        <c:v>329.491455078125</c:v>
                      </c:pt>
                      <c:pt idx="3817">
                        <c:v>329.576904296875</c:v>
                      </c:pt>
                      <c:pt idx="3818">
                        <c:v>329.66378784179699</c:v>
                      </c:pt>
                      <c:pt idx="3819">
                        <c:v>329.75146484375</c:v>
                      </c:pt>
                      <c:pt idx="3820">
                        <c:v>329.83538818359398</c:v>
                      </c:pt>
                      <c:pt idx="3821">
                        <c:v>329.92083740234398</c:v>
                      </c:pt>
                      <c:pt idx="3822">
                        <c:v>330.00921630859398</c:v>
                      </c:pt>
                      <c:pt idx="3823">
                        <c:v>330.09167480468801</c:v>
                      </c:pt>
                      <c:pt idx="3824">
                        <c:v>330.17932128906301</c:v>
                      </c:pt>
                      <c:pt idx="3825">
                        <c:v>330.26550292968801</c:v>
                      </c:pt>
                      <c:pt idx="3826">
                        <c:v>330.35241699218801</c:v>
                      </c:pt>
                      <c:pt idx="3827">
                        <c:v>330.43783569335898</c:v>
                      </c:pt>
                      <c:pt idx="3828">
                        <c:v>330.52920532226602</c:v>
                      </c:pt>
                      <c:pt idx="3829">
                        <c:v>330.61688232421898</c:v>
                      </c:pt>
                      <c:pt idx="3830">
                        <c:v>330.70303344726602</c:v>
                      </c:pt>
                      <c:pt idx="3831">
                        <c:v>330.78845214843801</c:v>
                      </c:pt>
                      <c:pt idx="3832">
                        <c:v>330.87313842773398</c:v>
                      </c:pt>
                      <c:pt idx="3833">
                        <c:v>330.96673583984398</c:v>
                      </c:pt>
                      <c:pt idx="3834">
                        <c:v>331.05142211914102</c:v>
                      </c:pt>
                      <c:pt idx="3835">
                        <c:v>331.13833618164102</c:v>
                      </c:pt>
                      <c:pt idx="3836">
                        <c:v>331.22525024414102</c:v>
                      </c:pt>
                      <c:pt idx="3837">
                        <c:v>331.31216430664102</c:v>
                      </c:pt>
                      <c:pt idx="3838">
                        <c:v>331.39389038085898</c:v>
                      </c:pt>
                      <c:pt idx="3839">
                        <c:v>331.47857666015602</c:v>
                      </c:pt>
                      <c:pt idx="3840">
                        <c:v>331.56622314453102</c:v>
                      </c:pt>
                      <c:pt idx="3841">
                        <c:v>331.65240478515602</c:v>
                      </c:pt>
                      <c:pt idx="3842">
                        <c:v>331.74450683593801</c:v>
                      </c:pt>
                      <c:pt idx="3843">
                        <c:v>331.83142089843801</c:v>
                      </c:pt>
                      <c:pt idx="3844">
                        <c:v>331.91760253906301</c:v>
                      </c:pt>
                      <c:pt idx="3845">
                        <c:v>332.00820922851602</c:v>
                      </c:pt>
                      <c:pt idx="3846">
                        <c:v>332.09362792968801</c:v>
                      </c:pt>
                      <c:pt idx="3847">
                        <c:v>332.18203735351602</c:v>
                      </c:pt>
                      <c:pt idx="3848">
                        <c:v>332.26968383789102</c:v>
                      </c:pt>
                      <c:pt idx="3849">
                        <c:v>332.35736083984398</c:v>
                      </c:pt>
                      <c:pt idx="3850">
                        <c:v>332.44277954101602</c:v>
                      </c:pt>
                      <c:pt idx="3851">
                        <c:v>332.52896118164102</c:v>
                      </c:pt>
                      <c:pt idx="3852">
                        <c:v>332.61288452148398</c:v>
                      </c:pt>
                      <c:pt idx="3853">
                        <c:v>332.69534301757801</c:v>
                      </c:pt>
                      <c:pt idx="3854">
                        <c:v>332.78298950195301</c:v>
                      </c:pt>
                      <c:pt idx="3855">
                        <c:v>332.86398315429699</c:v>
                      </c:pt>
                      <c:pt idx="3856">
                        <c:v>332.94940185546898</c:v>
                      </c:pt>
                      <c:pt idx="3857">
                        <c:v>333.03704833984398</c:v>
                      </c:pt>
                      <c:pt idx="3858">
                        <c:v>333.12246704101602</c:v>
                      </c:pt>
                      <c:pt idx="3859">
                        <c:v>333.21014404296898</c:v>
                      </c:pt>
                      <c:pt idx="3860">
                        <c:v>333.29556274414102</c:v>
                      </c:pt>
                      <c:pt idx="3861">
                        <c:v>333.38470458984398</c:v>
                      </c:pt>
                      <c:pt idx="3862">
                        <c:v>333.47311401367199</c:v>
                      </c:pt>
                      <c:pt idx="3863">
                        <c:v>333.563720703125</c:v>
                      </c:pt>
                      <c:pt idx="3864">
                        <c:v>333.649169921875</c:v>
                      </c:pt>
                      <c:pt idx="3865">
                        <c:v>333.73831176757801</c:v>
                      </c:pt>
                      <c:pt idx="3866">
                        <c:v>333.82595825195301</c:v>
                      </c:pt>
                      <c:pt idx="3867">
                        <c:v>333.912109375</c:v>
                      </c:pt>
                      <c:pt idx="3868">
                        <c:v>334.00125122070301</c:v>
                      </c:pt>
                      <c:pt idx="3869">
                        <c:v>334.08670043945301</c:v>
                      </c:pt>
                      <c:pt idx="3870">
                        <c:v>334.17657470703102</c:v>
                      </c:pt>
                      <c:pt idx="3871">
                        <c:v>334.26126098632801</c:v>
                      </c:pt>
                      <c:pt idx="3872">
                        <c:v>334.34521484375</c:v>
                      </c:pt>
                      <c:pt idx="3873">
                        <c:v>334.42913818359398</c:v>
                      </c:pt>
                      <c:pt idx="3874">
                        <c:v>334.51754760742199</c:v>
                      </c:pt>
                      <c:pt idx="3875">
                        <c:v>334.60073852539102</c:v>
                      </c:pt>
                      <c:pt idx="3876">
                        <c:v>334.68988037109398</c:v>
                      </c:pt>
                      <c:pt idx="3877">
                        <c:v>334.77679443359398</c:v>
                      </c:pt>
                      <c:pt idx="3878">
                        <c:v>334.86074829101602</c:v>
                      </c:pt>
                      <c:pt idx="3879">
                        <c:v>334.94616699218801</c:v>
                      </c:pt>
                      <c:pt idx="3880">
                        <c:v>335.03009033203102</c:v>
                      </c:pt>
                      <c:pt idx="3881">
                        <c:v>335.11776733398398</c:v>
                      </c:pt>
                      <c:pt idx="3882">
                        <c:v>335.20541381835898</c:v>
                      </c:pt>
                      <c:pt idx="3883">
                        <c:v>335.29159545898398</c:v>
                      </c:pt>
                      <c:pt idx="3884">
                        <c:v>335.37625122070301</c:v>
                      </c:pt>
                      <c:pt idx="3885">
                        <c:v>335.46762084960898</c:v>
                      </c:pt>
                      <c:pt idx="3886">
                        <c:v>335.55307006835898</c:v>
                      </c:pt>
                      <c:pt idx="3887">
                        <c:v>335.63998413085898</c:v>
                      </c:pt>
                      <c:pt idx="3888">
                        <c:v>335.72763061523398</c:v>
                      </c:pt>
                      <c:pt idx="3889">
                        <c:v>335.81527709960898</c:v>
                      </c:pt>
                      <c:pt idx="3890">
                        <c:v>335.90145874023398</c:v>
                      </c:pt>
                      <c:pt idx="3891">
                        <c:v>335.98614501953102</c:v>
                      </c:pt>
                      <c:pt idx="3892">
                        <c:v>336.07083129882801</c:v>
                      </c:pt>
                      <c:pt idx="3893">
                        <c:v>336.15847778320301</c:v>
                      </c:pt>
                      <c:pt idx="3894">
                        <c:v>336.24612426757801</c:v>
                      </c:pt>
                      <c:pt idx="3895">
                        <c:v>336.33230590820301</c:v>
                      </c:pt>
                      <c:pt idx="3896">
                        <c:v>336.42218017578102</c:v>
                      </c:pt>
                      <c:pt idx="3897">
                        <c:v>336.50836181640602</c:v>
                      </c:pt>
                      <c:pt idx="3898">
                        <c:v>336.59823608398398</c:v>
                      </c:pt>
                      <c:pt idx="3899">
                        <c:v>336.68591308593801</c:v>
                      </c:pt>
                      <c:pt idx="3900">
                        <c:v>336.77468872070301</c:v>
                      </c:pt>
                      <c:pt idx="3901">
                        <c:v>336.86199951171898</c:v>
                      </c:pt>
                      <c:pt idx="3902">
                        <c:v>336.95077514648398</c:v>
                      </c:pt>
                      <c:pt idx="3903">
                        <c:v>337.035888671875</c:v>
                      </c:pt>
                      <c:pt idx="3904">
                        <c:v>337.12319946289102</c:v>
                      </c:pt>
                      <c:pt idx="3905">
                        <c:v>337.21121215820301</c:v>
                      </c:pt>
                      <c:pt idx="3906">
                        <c:v>337.29559326171898</c:v>
                      </c:pt>
                      <c:pt idx="3907">
                        <c:v>337.38143920898398</c:v>
                      </c:pt>
                      <c:pt idx="3908">
                        <c:v>337.47021484375</c:v>
                      </c:pt>
                      <c:pt idx="3909">
                        <c:v>337.55822753906301</c:v>
                      </c:pt>
                      <c:pt idx="3910">
                        <c:v>337.64407348632801</c:v>
                      </c:pt>
                      <c:pt idx="3911">
                        <c:v>337.73211669921898</c:v>
                      </c:pt>
                      <c:pt idx="3912">
                        <c:v>337.81796264648398</c:v>
                      </c:pt>
                      <c:pt idx="3913">
                        <c:v>337.90673828125</c:v>
                      </c:pt>
                      <c:pt idx="3914">
                        <c:v>337.99328613281301</c:v>
                      </c:pt>
                      <c:pt idx="3915">
                        <c:v>338.07986450195301</c:v>
                      </c:pt>
                      <c:pt idx="3916">
                        <c:v>338.16717529296898</c:v>
                      </c:pt>
                      <c:pt idx="3917">
                        <c:v>338.25814819335898</c:v>
                      </c:pt>
                      <c:pt idx="3918">
                        <c:v>338.33810424804699</c:v>
                      </c:pt>
                      <c:pt idx="3919">
                        <c:v>338.42321777343801</c:v>
                      </c:pt>
                      <c:pt idx="3920">
                        <c:v>338.51126098632801</c:v>
                      </c:pt>
                      <c:pt idx="3921">
                        <c:v>338.59857177734398</c:v>
                      </c:pt>
                      <c:pt idx="3922">
                        <c:v>338.68072509765602</c:v>
                      </c:pt>
                      <c:pt idx="3923">
                        <c:v>338.76803588867199</c:v>
                      </c:pt>
                      <c:pt idx="3924">
                        <c:v>338.85461425781301</c:v>
                      </c:pt>
                      <c:pt idx="3925">
                        <c:v>338.94119262695301</c:v>
                      </c:pt>
                      <c:pt idx="3926">
                        <c:v>339.02923583984398</c:v>
                      </c:pt>
                      <c:pt idx="3927">
                        <c:v>339.11212158203102</c:v>
                      </c:pt>
                      <c:pt idx="3928">
                        <c:v>339.19943237304699</c:v>
                      </c:pt>
                      <c:pt idx="3929">
                        <c:v>339.28601074218801</c:v>
                      </c:pt>
                      <c:pt idx="3930">
                        <c:v>339.37109375</c:v>
                      </c:pt>
                      <c:pt idx="3931">
                        <c:v>339.45620727539102</c:v>
                      </c:pt>
                      <c:pt idx="3932">
                        <c:v>339.54718017578102</c:v>
                      </c:pt>
                      <c:pt idx="3933">
                        <c:v>339.63522338867199</c:v>
                      </c:pt>
                      <c:pt idx="3934">
                        <c:v>339.72253417968801</c:v>
                      </c:pt>
                      <c:pt idx="3935">
                        <c:v>339.808349609375</c:v>
                      </c:pt>
                      <c:pt idx="3936">
                        <c:v>339.89639282226602</c:v>
                      </c:pt>
                      <c:pt idx="3937">
                        <c:v>339.98370361328102</c:v>
                      </c:pt>
                      <c:pt idx="3938">
                        <c:v>340.07321166992199</c:v>
                      </c:pt>
                      <c:pt idx="3939">
                        <c:v>340.16125488281301</c:v>
                      </c:pt>
                      <c:pt idx="3940">
                        <c:v>340.25149536132801</c:v>
                      </c:pt>
                      <c:pt idx="3941">
                        <c:v>340.34027099609398</c:v>
                      </c:pt>
                      <c:pt idx="3942">
                        <c:v>340.42462158203102</c:v>
                      </c:pt>
                      <c:pt idx="3943">
                        <c:v>340.50680541992199</c:v>
                      </c:pt>
                      <c:pt idx="3944">
                        <c:v>340.59265136718801</c:v>
                      </c:pt>
                      <c:pt idx="3945">
                        <c:v>340.678466796875</c:v>
                      </c:pt>
                      <c:pt idx="3946">
                        <c:v>340.76065063476602</c:v>
                      </c:pt>
                      <c:pt idx="3947">
                        <c:v>340.84722900390602</c:v>
                      </c:pt>
                      <c:pt idx="3948">
                        <c:v>340.93524169921898</c:v>
                      </c:pt>
                      <c:pt idx="3949">
                        <c:v>341.01815795898398</c:v>
                      </c:pt>
                      <c:pt idx="3950">
                        <c:v>341.100341796875</c:v>
                      </c:pt>
                      <c:pt idx="3951">
                        <c:v>341.18395996093801</c:v>
                      </c:pt>
                      <c:pt idx="3952">
                        <c:v>341.27273559570301</c:v>
                      </c:pt>
                      <c:pt idx="3953">
                        <c:v>341.35858154296898</c:v>
                      </c:pt>
                      <c:pt idx="3954">
                        <c:v>341.44515991210898</c:v>
                      </c:pt>
                      <c:pt idx="3955">
                        <c:v>341.53024291992199</c:v>
                      </c:pt>
                      <c:pt idx="3956">
                        <c:v>341.61682128906301</c:v>
                      </c:pt>
                      <c:pt idx="3957">
                        <c:v>341.70193481445301</c:v>
                      </c:pt>
                      <c:pt idx="3958">
                        <c:v>341.78628540039102</c:v>
                      </c:pt>
                      <c:pt idx="3959">
                        <c:v>341.87506103515602</c:v>
                      </c:pt>
                      <c:pt idx="3960">
                        <c:v>341.96237182617199</c:v>
                      </c:pt>
                      <c:pt idx="3961">
                        <c:v>342.05041503906301</c:v>
                      </c:pt>
                      <c:pt idx="3962">
                        <c:v>342.13552856445301</c:v>
                      </c:pt>
                      <c:pt idx="3963">
                        <c:v>342.22427368164102</c:v>
                      </c:pt>
                      <c:pt idx="3964">
                        <c:v>342.31085205078102</c:v>
                      </c:pt>
                      <c:pt idx="3965">
                        <c:v>342.39816284179699</c:v>
                      </c:pt>
                      <c:pt idx="3966">
                        <c:v>342.48327636718801</c:v>
                      </c:pt>
                      <c:pt idx="3967">
                        <c:v>342.57205200195301</c:v>
                      </c:pt>
                      <c:pt idx="3968">
                        <c:v>342.66082763671898</c:v>
                      </c:pt>
                      <c:pt idx="3969">
                        <c:v>342.74517822265602</c:v>
                      </c:pt>
                      <c:pt idx="3970">
                        <c:v>342.83322143554699</c:v>
                      </c:pt>
                      <c:pt idx="3971">
                        <c:v>342.91833496093801</c:v>
                      </c:pt>
                      <c:pt idx="3972">
                        <c:v>343.0048828125</c:v>
                      </c:pt>
                      <c:pt idx="3973">
                        <c:v>343.08999633789102</c:v>
                      </c:pt>
                      <c:pt idx="3974">
                        <c:v>343.17510986328102</c:v>
                      </c:pt>
                      <c:pt idx="3975">
                        <c:v>343.26168823242199</c:v>
                      </c:pt>
                      <c:pt idx="3976">
                        <c:v>343.34750366210898</c:v>
                      </c:pt>
                      <c:pt idx="3977">
                        <c:v>343.43115234375</c:v>
                      </c:pt>
                      <c:pt idx="3978">
                        <c:v>343.51553344726602</c:v>
                      </c:pt>
                      <c:pt idx="3979">
                        <c:v>343.60354614257801</c:v>
                      </c:pt>
                      <c:pt idx="3980">
                        <c:v>343.68719482421898</c:v>
                      </c:pt>
                      <c:pt idx="3981">
                        <c:v>343.77450561523398</c:v>
                      </c:pt>
                      <c:pt idx="3982">
                        <c:v>343.865478515625</c:v>
                      </c:pt>
                      <c:pt idx="3983">
                        <c:v>343.95498657226602</c:v>
                      </c:pt>
                      <c:pt idx="3984">
                        <c:v>344.04376220703102</c:v>
                      </c:pt>
                      <c:pt idx="3985">
                        <c:v>344.12884521484398</c:v>
                      </c:pt>
                      <c:pt idx="3986">
                        <c:v>344.21688842773398</c:v>
                      </c:pt>
                      <c:pt idx="3987">
                        <c:v>344.3056640625</c:v>
                      </c:pt>
                      <c:pt idx="3988">
                        <c:v>344.39077758789102</c:v>
                      </c:pt>
                      <c:pt idx="3989">
                        <c:v>344.47662353515602</c:v>
                      </c:pt>
                      <c:pt idx="3990">
                        <c:v>344.56463623046898</c:v>
                      </c:pt>
                      <c:pt idx="3991">
                        <c:v>344.65414428710898</c:v>
                      </c:pt>
                      <c:pt idx="3992">
                        <c:v>344.73693847656301</c:v>
                      </c:pt>
                      <c:pt idx="3993">
                        <c:v>344.82025146484398</c:v>
                      </c:pt>
                      <c:pt idx="3994">
                        <c:v>344.903564453125</c:v>
                      </c:pt>
                      <c:pt idx="3995">
                        <c:v>344.99124145507801</c:v>
                      </c:pt>
                      <c:pt idx="3996">
                        <c:v>345.0810546875</c:v>
                      </c:pt>
                      <c:pt idx="3997">
                        <c:v>345.16510009765602</c:v>
                      </c:pt>
                      <c:pt idx="3998">
                        <c:v>345.25131225585898</c:v>
                      </c:pt>
                      <c:pt idx="3999">
                        <c:v>345.33679199218801</c:v>
                      </c:pt>
                      <c:pt idx="4000">
                        <c:v>345.42156982421898</c:v>
                      </c:pt>
                      <c:pt idx="4001">
                        <c:v>345.505615234375</c:v>
                      </c:pt>
                      <c:pt idx="4002">
                        <c:v>345.59036254882801</c:v>
                      </c:pt>
                      <c:pt idx="4003">
                        <c:v>345.67657470703102</c:v>
                      </c:pt>
                      <c:pt idx="4004">
                        <c:v>345.76422119140602</c:v>
                      </c:pt>
                      <c:pt idx="4005">
                        <c:v>345.85043334960898</c:v>
                      </c:pt>
                      <c:pt idx="4006">
                        <c:v>345.93157958984398</c:v>
                      </c:pt>
                      <c:pt idx="4007">
                        <c:v>346.01708984375</c:v>
                      </c:pt>
                      <c:pt idx="4008">
                        <c:v>346.104736328125</c:v>
                      </c:pt>
                      <c:pt idx="4009">
                        <c:v>346.19384765625</c:v>
                      </c:pt>
                      <c:pt idx="4010">
                        <c:v>346.28439331054699</c:v>
                      </c:pt>
                      <c:pt idx="4011">
                        <c:v>346.36990356445301</c:v>
                      </c:pt>
                      <c:pt idx="4012">
                        <c:v>346.45611572265602</c:v>
                      </c:pt>
                      <c:pt idx="4013">
                        <c:v>346.54232788085898</c:v>
                      </c:pt>
                      <c:pt idx="4014">
                        <c:v>346.62997436523398</c:v>
                      </c:pt>
                      <c:pt idx="4015">
                        <c:v>346.71545410156301</c:v>
                      </c:pt>
                      <c:pt idx="4016">
                        <c:v>346.80166625976602</c:v>
                      </c:pt>
                      <c:pt idx="4017">
                        <c:v>346.88861083984398</c:v>
                      </c:pt>
                      <c:pt idx="4018">
                        <c:v>346.97265625</c:v>
                      </c:pt>
                      <c:pt idx="4019">
                        <c:v>347.05596923828102</c:v>
                      </c:pt>
                      <c:pt idx="4020">
                        <c:v>347.13928222656301</c:v>
                      </c:pt>
                      <c:pt idx="4021">
                        <c:v>347.22549438476602</c:v>
                      </c:pt>
                      <c:pt idx="4022">
                        <c:v>347.31240844726602</c:v>
                      </c:pt>
                      <c:pt idx="4023">
                        <c:v>347.39862060546898</c:v>
                      </c:pt>
                      <c:pt idx="4024">
                        <c:v>347.48629760742199</c:v>
                      </c:pt>
                      <c:pt idx="4025">
                        <c:v>347.57394409179699</c:v>
                      </c:pt>
                      <c:pt idx="4026">
                        <c:v>347.66305541992199</c:v>
                      </c:pt>
                      <c:pt idx="4027">
                        <c:v>347.74710083007801</c:v>
                      </c:pt>
                      <c:pt idx="4028">
                        <c:v>347.83404541015602</c:v>
                      </c:pt>
                      <c:pt idx="4029">
                        <c:v>347.92095947265602</c:v>
                      </c:pt>
                      <c:pt idx="4030">
                        <c:v>348.00646972656301</c:v>
                      </c:pt>
                      <c:pt idx="4031">
                        <c:v>348.09194946289102</c:v>
                      </c:pt>
                      <c:pt idx="4032">
                        <c:v>348.17599487304699</c:v>
                      </c:pt>
                      <c:pt idx="4033">
                        <c:v>348.26364135742199</c:v>
                      </c:pt>
                      <c:pt idx="4034">
                        <c:v>348.34841918945301</c:v>
                      </c:pt>
                      <c:pt idx="4035">
                        <c:v>348.43316650390602</c:v>
                      </c:pt>
                      <c:pt idx="4036">
                        <c:v>348.51721191406301</c:v>
                      </c:pt>
                      <c:pt idx="4037">
                        <c:v>348.60632324218801</c:v>
                      </c:pt>
                      <c:pt idx="4038">
                        <c:v>348.69180297851602</c:v>
                      </c:pt>
                      <c:pt idx="4039">
                        <c:v>348.77947998046898</c:v>
                      </c:pt>
                      <c:pt idx="4040">
                        <c:v>348.86495971679699</c:v>
                      </c:pt>
                      <c:pt idx="4041">
                        <c:v>348.950439453125</c:v>
                      </c:pt>
                      <c:pt idx="4042">
                        <c:v>349.03521728515602</c:v>
                      </c:pt>
                      <c:pt idx="4043">
                        <c:v>349.12069702148398</c:v>
                      </c:pt>
                      <c:pt idx="4044">
                        <c:v>349.20544433593801</c:v>
                      </c:pt>
                      <c:pt idx="4045">
                        <c:v>349.29165649414102</c:v>
                      </c:pt>
                      <c:pt idx="4046">
                        <c:v>349.37570190429699</c:v>
                      </c:pt>
                      <c:pt idx="4047">
                        <c:v>349.45901489257801</c:v>
                      </c:pt>
                      <c:pt idx="4048">
                        <c:v>349.54379272460898</c:v>
                      </c:pt>
                      <c:pt idx="4049">
                        <c:v>349.62710571289102</c:v>
                      </c:pt>
                      <c:pt idx="4050">
                        <c:v>349.71185302734398</c:v>
                      </c:pt>
                      <c:pt idx="4051">
                        <c:v>349.80169677734398</c:v>
                      </c:pt>
                      <c:pt idx="4052">
                        <c:v>349.88861083984398</c:v>
                      </c:pt>
                      <c:pt idx="4053">
                        <c:v>349.97412109375</c:v>
                      </c:pt>
                      <c:pt idx="4054">
                        <c:v>350.06033325195301</c:v>
                      </c:pt>
                      <c:pt idx="4055">
                        <c:v>350.14654541015602</c:v>
                      </c:pt>
                      <c:pt idx="4056">
                        <c:v>350.23565673828102</c:v>
                      </c:pt>
                      <c:pt idx="4057">
                        <c:v>350.32403564453102</c:v>
                      </c:pt>
                      <c:pt idx="4058">
                        <c:v>350.41531372070301</c:v>
                      </c:pt>
                      <c:pt idx="4059">
                        <c:v>350.50225830078102</c:v>
                      </c:pt>
                      <c:pt idx="4060">
                        <c:v>350.59063720703102</c:v>
                      </c:pt>
                      <c:pt idx="4061">
                        <c:v>350.67611694335898</c:v>
                      </c:pt>
                      <c:pt idx="4062">
                        <c:v>350.76522827148398</c:v>
                      </c:pt>
                      <c:pt idx="4063">
                        <c:v>350.85217285156301</c:v>
                      </c:pt>
                      <c:pt idx="4064">
                        <c:v>350.93765258789102</c:v>
                      </c:pt>
                      <c:pt idx="4065">
                        <c:v>351.02243041992199</c:v>
                      </c:pt>
                      <c:pt idx="4066">
                        <c:v>351.10934448242199</c:v>
                      </c:pt>
                      <c:pt idx="4067">
                        <c:v>351.19482421875</c:v>
                      </c:pt>
                      <c:pt idx="4068">
                        <c:v>351.28103637695301</c:v>
                      </c:pt>
                      <c:pt idx="4069">
                        <c:v>351.36798095703102</c:v>
                      </c:pt>
                      <c:pt idx="4070">
                        <c:v>351.45129394531301</c:v>
                      </c:pt>
                      <c:pt idx="4071">
                        <c:v>351.53244018554699</c:v>
                      </c:pt>
                      <c:pt idx="4072">
                        <c:v>351.61865234375</c:v>
                      </c:pt>
                      <c:pt idx="4073">
                        <c:v>351.706298828125</c:v>
                      </c:pt>
                      <c:pt idx="4074">
                        <c:v>351.79251098632801</c:v>
                      </c:pt>
                      <c:pt idx="4075">
                        <c:v>351.88162231445301</c:v>
                      </c:pt>
                      <c:pt idx="4076">
                        <c:v>351.96856689453102</c:v>
                      </c:pt>
                      <c:pt idx="4077">
                        <c:v>352.05334472656301</c:v>
                      </c:pt>
                      <c:pt idx="4078">
                        <c:v>352.13955688476602</c:v>
                      </c:pt>
                      <c:pt idx="4079">
                        <c:v>352.22720336914102</c:v>
                      </c:pt>
                      <c:pt idx="4080">
                        <c:v>352.31631469726602</c:v>
                      </c:pt>
                      <c:pt idx="4081">
                        <c:v>352.40542602539102</c:v>
                      </c:pt>
                      <c:pt idx="4082">
                        <c:v>352.49237060546898</c:v>
                      </c:pt>
                      <c:pt idx="4083">
                        <c:v>352.574951171875</c:v>
                      </c:pt>
                      <c:pt idx="4084">
                        <c:v>352.66394042968801</c:v>
                      </c:pt>
                      <c:pt idx="4085">
                        <c:v>352.74884033203102</c:v>
                      </c:pt>
                      <c:pt idx="4086">
                        <c:v>352.83670043945301</c:v>
                      </c:pt>
                      <c:pt idx="4087">
                        <c:v>352.92672729492199</c:v>
                      </c:pt>
                      <c:pt idx="4088">
                        <c:v>353.01019287109398</c:v>
                      </c:pt>
                      <c:pt idx="4089">
                        <c:v>353.09292602539102</c:v>
                      </c:pt>
                      <c:pt idx="4090">
                        <c:v>353.18075561523398</c:v>
                      </c:pt>
                      <c:pt idx="4091">
                        <c:v>353.26641845703102</c:v>
                      </c:pt>
                      <c:pt idx="4092">
                        <c:v>353.3505859375</c:v>
                      </c:pt>
                      <c:pt idx="4093">
                        <c:v>353.43771362304699</c:v>
                      </c:pt>
                      <c:pt idx="4094">
                        <c:v>353.52191162109398</c:v>
                      </c:pt>
                      <c:pt idx="4095">
                        <c:v>353.60681152343801</c:v>
                      </c:pt>
                      <c:pt idx="4096">
                        <c:v>353.69320678710898</c:v>
                      </c:pt>
                      <c:pt idx="4097">
                        <c:v>353.78253173828102</c:v>
                      </c:pt>
                      <c:pt idx="4098">
                        <c:v>353.87255859375</c:v>
                      </c:pt>
                      <c:pt idx="4099">
                        <c:v>353.96041870117199</c:v>
                      </c:pt>
                      <c:pt idx="4100">
                        <c:v>354.04605102539102</c:v>
                      </c:pt>
                      <c:pt idx="4101">
                        <c:v>354.13610839843801</c:v>
                      </c:pt>
                      <c:pt idx="4102">
                        <c:v>354.22686767578102</c:v>
                      </c:pt>
                      <c:pt idx="4103">
                        <c:v>354.32058715820301</c:v>
                      </c:pt>
                      <c:pt idx="4104">
                        <c:v>354.40841674804699</c:v>
                      </c:pt>
                      <c:pt idx="4105">
                        <c:v>354.49700927734398</c:v>
                      </c:pt>
                      <c:pt idx="4106">
                        <c:v>354.58486938476602</c:v>
                      </c:pt>
                      <c:pt idx="4107">
                        <c:v>354.66903686523398</c:v>
                      </c:pt>
                      <c:pt idx="4108">
                        <c:v>354.75323486328102</c:v>
                      </c:pt>
                      <c:pt idx="4109">
                        <c:v>354.84326171875</c:v>
                      </c:pt>
                      <c:pt idx="4110">
                        <c:v>354.92965698242199</c:v>
                      </c:pt>
                      <c:pt idx="4111">
                        <c:v>355.01605224609398</c:v>
                      </c:pt>
                      <c:pt idx="4112">
                        <c:v>355.10241699218801</c:v>
                      </c:pt>
                      <c:pt idx="4113">
                        <c:v>355.18368530273398</c:v>
                      </c:pt>
                      <c:pt idx="4114">
                        <c:v>355.26788330078102</c:v>
                      </c:pt>
                      <c:pt idx="4115">
                        <c:v>355.3564453125</c:v>
                      </c:pt>
                      <c:pt idx="4116">
                        <c:v>355.44430541992199</c:v>
                      </c:pt>
                      <c:pt idx="4117">
                        <c:v>355.53286743164102</c:v>
                      </c:pt>
                      <c:pt idx="4118">
                        <c:v>355.62145996093801</c:v>
                      </c:pt>
                      <c:pt idx="4119">
                        <c:v>355.70712280273398</c:v>
                      </c:pt>
                      <c:pt idx="4120">
                        <c:v>355.79641723632801</c:v>
                      </c:pt>
                      <c:pt idx="4121">
                        <c:v>355.883544921875</c:v>
                      </c:pt>
                      <c:pt idx="4122">
                        <c:v>355.96990966796898</c:v>
                      </c:pt>
                      <c:pt idx="4123">
                        <c:v>356.05923461914102</c:v>
                      </c:pt>
                      <c:pt idx="4124">
                        <c:v>356.15145874023398</c:v>
                      </c:pt>
                      <c:pt idx="4125">
                        <c:v>356.24078369140602</c:v>
                      </c:pt>
                      <c:pt idx="4126">
                        <c:v>356.32717895507801</c:v>
                      </c:pt>
                      <c:pt idx="4127">
                        <c:v>356.41427612304699</c:v>
                      </c:pt>
                      <c:pt idx="4128">
                        <c:v>356.50433349609398</c:v>
                      </c:pt>
                      <c:pt idx="4129">
                        <c:v>356.59436035156301</c:v>
                      </c:pt>
                      <c:pt idx="4130">
                        <c:v>356.68441772460898</c:v>
                      </c:pt>
                      <c:pt idx="4131">
                        <c:v>356.77664184570301</c:v>
                      </c:pt>
                      <c:pt idx="4132">
                        <c:v>356.865966796875</c:v>
                      </c:pt>
                      <c:pt idx="4133">
                        <c:v>356.95309448242199</c:v>
                      </c:pt>
                      <c:pt idx="4134">
                        <c:v>357.04019165039102</c:v>
                      </c:pt>
                      <c:pt idx="4135">
                        <c:v>357.12731933593801</c:v>
                      </c:pt>
                      <c:pt idx="4136">
                        <c:v>357.20928955078102</c:v>
                      </c:pt>
                      <c:pt idx="4137">
                        <c:v>357.29568481445301</c:v>
                      </c:pt>
                      <c:pt idx="4138">
                        <c:v>357.3798828125</c:v>
                      </c:pt>
                      <c:pt idx="4139">
                        <c:v>357.46697998046898</c:v>
                      </c:pt>
                      <c:pt idx="4140">
                        <c:v>357.55117797851602</c:v>
                      </c:pt>
                      <c:pt idx="4141">
                        <c:v>357.63244628906301</c:v>
                      </c:pt>
                      <c:pt idx="4142">
                        <c:v>357.71807861328102</c:v>
                      </c:pt>
                      <c:pt idx="4143">
                        <c:v>357.80740356445301</c:v>
                      </c:pt>
                      <c:pt idx="4144">
                        <c:v>357.89376831054699</c:v>
                      </c:pt>
                      <c:pt idx="4145">
                        <c:v>357.98162841796898</c:v>
                      </c:pt>
                      <c:pt idx="4146">
                        <c:v>358.07531738281301</c:v>
                      </c:pt>
                      <c:pt idx="4147">
                        <c:v>358.16390991210898</c:v>
                      </c:pt>
                      <c:pt idx="4148">
                        <c:v>358.24884033203102</c:v>
                      </c:pt>
                      <c:pt idx="4149">
                        <c:v>358.335205078125</c:v>
                      </c:pt>
                      <c:pt idx="4150">
                        <c:v>358.42160034179699</c:v>
                      </c:pt>
                      <c:pt idx="4151">
                        <c:v>358.50872802734398</c:v>
                      </c:pt>
                      <c:pt idx="4152">
                        <c:v>358.59948730468801</c:v>
                      </c:pt>
                      <c:pt idx="4153">
                        <c:v>358.68515014648398</c:v>
                      </c:pt>
                      <c:pt idx="4154">
                        <c:v>358.77517700195301</c:v>
                      </c:pt>
                      <c:pt idx="4155">
                        <c:v>358.86083984375</c:v>
                      </c:pt>
                      <c:pt idx="4156">
                        <c:v>358.94793701171898</c:v>
                      </c:pt>
                      <c:pt idx="4157">
                        <c:v>359.03652954101602</c:v>
                      </c:pt>
                      <c:pt idx="4158">
                        <c:v>359.13024902343801</c:v>
                      </c:pt>
                      <c:pt idx="4159">
                        <c:v>359.21807861328102</c:v>
                      </c:pt>
                      <c:pt idx="4160">
                        <c:v>359.30740356445301</c:v>
                      </c:pt>
                      <c:pt idx="4161">
                        <c:v>359.39596557617199</c:v>
                      </c:pt>
                      <c:pt idx="4162">
                        <c:v>359.47943115234398</c:v>
                      </c:pt>
                      <c:pt idx="4163">
                        <c:v>359.56582641601602</c:v>
                      </c:pt>
                      <c:pt idx="4164">
                        <c:v>359.65219116210898</c:v>
                      </c:pt>
                      <c:pt idx="4165">
                        <c:v>359.74444580078102</c:v>
                      </c:pt>
                      <c:pt idx="4166">
                        <c:v>359.8330078125</c:v>
                      </c:pt>
                      <c:pt idx="4167">
                        <c:v>359.92086791992199</c:v>
                      </c:pt>
                      <c:pt idx="4168">
                        <c:v>360.00869750976602</c:v>
                      </c:pt>
                      <c:pt idx="4169">
                        <c:v>360.09875488281301</c:v>
                      </c:pt>
                      <c:pt idx="4170">
                        <c:v>360.18954467773398</c:v>
                      </c:pt>
                      <c:pt idx="4171">
                        <c:v>360.27883911132801</c:v>
                      </c:pt>
                      <c:pt idx="4172">
                        <c:v>360.367431640625</c:v>
                      </c:pt>
                      <c:pt idx="4173">
                        <c:v>360.45819091796898</c:v>
                      </c:pt>
                      <c:pt idx="4174">
                        <c:v>360.54605102539102</c:v>
                      </c:pt>
                      <c:pt idx="4175">
                        <c:v>360.63446044921898</c:v>
                      </c:pt>
                      <c:pt idx="4176">
                        <c:v>360.72265625</c:v>
                      </c:pt>
                      <c:pt idx="4177">
                        <c:v>360.81085205078102</c:v>
                      </c:pt>
                      <c:pt idx="4178">
                        <c:v>360.89978027343801</c:v>
                      </c:pt>
                      <c:pt idx="4179">
                        <c:v>360.98941040039102</c:v>
                      </c:pt>
                      <c:pt idx="4180">
                        <c:v>361.07403564453102</c:v>
                      </c:pt>
                      <c:pt idx="4181">
                        <c:v>361.15863037109398</c:v>
                      </c:pt>
                      <c:pt idx="4182">
                        <c:v>361.24755859375</c:v>
                      </c:pt>
                      <c:pt idx="4183">
                        <c:v>361.33218383789102</c:v>
                      </c:pt>
                      <c:pt idx="4184">
                        <c:v>361.42037963867199</c:v>
                      </c:pt>
                      <c:pt idx="4185">
                        <c:v>361.50427246093801</c:v>
                      </c:pt>
                      <c:pt idx="4186">
                        <c:v>361.58602905273398</c:v>
                      </c:pt>
                      <c:pt idx="4187">
                        <c:v>361.67205810546898</c:v>
                      </c:pt>
                      <c:pt idx="4188">
                        <c:v>361.75598144531301</c:v>
                      </c:pt>
                      <c:pt idx="4189">
                        <c:v>361.83843994140602</c:v>
                      </c:pt>
                      <c:pt idx="4190">
                        <c:v>361.92376708984398</c:v>
                      </c:pt>
                      <c:pt idx="4191">
                        <c:v>362.011962890625</c:v>
                      </c:pt>
                      <c:pt idx="4192">
                        <c:v>362.09872436523398</c:v>
                      </c:pt>
                      <c:pt idx="4193">
                        <c:v>362.18835449218801</c:v>
                      </c:pt>
                      <c:pt idx="4194">
                        <c:v>362.27224731445301</c:v>
                      </c:pt>
                      <c:pt idx="4195">
                        <c:v>362.35974121093801</c:v>
                      </c:pt>
                      <c:pt idx="4196">
                        <c:v>362.44793701171898</c:v>
                      </c:pt>
                      <c:pt idx="4197">
                        <c:v>362.53399658203102</c:v>
                      </c:pt>
                      <c:pt idx="4198">
                        <c:v>362.62005615234398</c:v>
                      </c:pt>
                      <c:pt idx="4199">
                        <c:v>362.71038818359398</c:v>
                      </c:pt>
                      <c:pt idx="4200">
                        <c:v>362.79788208007801</c:v>
                      </c:pt>
                      <c:pt idx="4201">
                        <c:v>362.88607788085898</c:v>
                      </c:pt>
                      <c:pt idx="4202">
                        <c:v>362.97283935546898</c:v>
                      </c:pt>
                      <c:pt idx="4203">
                        <c:v>363.05746459960898</c:v>
                      </c:pt>
                      <c:pt idx="4204">
                        <c:v>363.14709472656301</c:v>
                      </c:pt>
                      <c:pt idx="4205">
                        <c:v>363.232421875</c:v>
                      </c:pt>
                      <c:pt idx="4206">
                        <c:v>363.31848144531301</c:v>
                      </c:pt>
                      <c:pt idx="4207">
                        <c:v>363.40451049804699</c:v>
                      </c:pt>
                      <c:pt idx="4208">
                        <c:v>363.49057006835898</c:v>
                      </c:pt>
                      <c:pt idx="4209">
                        <c:v>363.574462890625</c:v>
                      </c:pt>
                      <c:pt idx="4210">
                        <c:v>363.65908813476602</c:v>
                      </c:pt>
                      <c:pt idx="4211">
                        <c:v>363.74658203125</c:v>
                      </c:pt>
                      <c:pt idx="4212">
                        <c:v>363.83261108398398</c:v>
                      </c:pt>
                      <c:pt idx="4213">
                        <c:v>363.91937255859398</c:v>
                      </c:pt>
                      <c:pt idx="4214">
                        <c:v>364.00686645507801</c:v>
                      </c:pt>
                      <c:pt idx="4215">
                        <c:v>364.09075927734398</c:v>
                      </c:pt>
                      <c:pt idx="4216">
                        <c:v>364.18112182617199</c:v>
                      </c:pt>
                      <c:pt idx="4217">
                        <c:v>364.26931762695301</c:v>
                      </c:pt>
                      <c:pt idx="4218">
                        <c:v>364.35894775390602</c:v>
                      </c:pt>
                      <c:pt idx="4219">
                        <c:v>364.44644165039102</c:v>
                      </c:pt>
                      <c:pt idx="4220">
                        <c:v>364.53533935546898</c:v>
                      </c:pt>
                      <c:pt idx="4221">
                        <c:v>364.61853027343801</c:v>
                      </c:pt>
                      <c:pt idx="4222">
                        <c:v>364.70529174804699</c:v>
                      </c:pt>
                      <c:pt idx="4223">
                        <c:v>364.79278564453102</c:v>
                      </c:pt>
                      <c:pt idx="4224">
                        <c:v>364.87811279296898</c:v>
                      </c:pt>
                      <c:pt idx="4225">
                        <c:v>364.96847534179699</c:v>
                      </c:pt>
                      <c:pt idx="4226">
                        <c:v>365.05450439453102</c:v>
                      </c:pt>
                      <c:pt idx="4227">
                        <c:v>365.13986206054699</c:v>
                      </c:pt>
                      <c:pt idx="4228">
                        <c:v>365.22518920898398</c:v>
                      </c:pt>
                      <c:pt idx="4229">
                        <c:v>365.31051635742199</c:v>
                      </c:pt>
                      <c:pt idx="4230">
                        <c:v>365.39801025390602</c:v>
                      </c:pt>
                      <c:pt idx="4231">
                        <c:v>365.48403930664102</c:v>
                      </c:pt>
                      <c:pt idx="4232">
                        <c:v>365.56723022460898</c:v>
                      </c:pt>
                      <c:pt idx="4233">
                        <c:v>365.65399169921898</c:v>
                      </c:pt>
                      <c:pt idx="4234">
                        <c:v>365.73788452148398</c:v>
                      </c:pt>
                      <c:pt idx="4235">
                        <c:v>365.82608032226602</c:v>
                      </c:pt>
                      <c:pt idx="4236">
                        <c:v>365.91357421875</c:v>
                      </c:pt>
                      <c:pt idx="4237">
                        <c:v>366.01611328125</c:v>
                      </c:pt>
                      <c:pt idx="4238">
                        <c:v>366.08639526367199</c:v>
                      </c:pt>
                      <c:pt idx="4239">
                        <c:v>366.17028808593801</c:v>
                      </c:pt>
                      <c:pt idx="4240">
                        <c:v>366.27569580078102</c:v>
                      </c:pt>
                      <c:pt idx="4241">
                        <c:v>366.36676025390602</c:v>
                      </c:pt>
                      <c:pt idx="4242">
                        <c:v>366.43917846679699</c:v>
                      </c:pt>
                      <c:pt idx="4243">
                        <c:v>366.52453613281301</c:v>
                      </c:pt>
                      <c:pt idx="4244">
                        <c:v>366.61129760742199</c:v>
                      </c:pt>
                      <c:pt idx="4245">
                        <c:v>366.69662475585898</c:v>
                      </c:pt>
                      <c:pt idx="4246">
                        <c:v>366.78268432617199</c:v>
                      </c:pt>
                      <c:pt idx="4247">
                        <c:v>366.872314453125</c:v>
                      </c:pt>
                      <c:pt idx="4248">
                        <c:v>366.97341918945301</c:v>
                      </c:pt>
                      <c:pt idx="4249">
                        <c:v>367.06231689453102</c:v>
                      </c:pt>
                      <c:pt idx="4250">
                        <c:v>367.13333129882801</c:v>
                      </c:pt>
                      <c:pt idx="4251">
                        <c:v>367.21936035156301</c:v>
                      </c:pt>
                      <c:pt idx="4252">
                        <c:v>367.32189941406301</c:v>
                      </c:pt>
                      <c:pt idx="4253">
                        <c:v>367.39004516601602</c:v>
                      </c:pt>
                      <c:pt idx="4254">
                        <c:v>367.49832153320301</c:v>
                      </c:pt>
                      <c:pt idx="4255">
                        <c:v>367.58651733398398</c:v>
                      </c:pt>
                      <c:pt idx="4256">
                        <c:v>367.671142578125</c:v>
                      </c:pt>
                      <c:pt idx="4257">
                        <c:v>367.75360107421898</c:v>
                      </c:pt>
                      <c:pt idx="4258">
                        <c:v>367.83462524414102</c:v>
                      </c:pt>
                      <c:pt idx="4259">
                        <c:v>367.90347290039102</c:v>
                      </c:pt>
                      <c:pt idx="4260">
                        <c:v>368.00457763671898</c:v>
                      </c:pt>
                      <c:pt idx="4261">
                        <c:v>368.08990478515602</c:v>
                      </c:pt>
                      <c:pt idx="4262">
                        <c:v>368.15731811523398</c:v>
                      </c:pt>
                      <c:pt idx="4263">
                        <c:v>368.26055908203102</c:v>
                      </c:pt>
                      <c:pt idx="4264">
                        <c:v>368.32797241210898</c:v>
                      </c:pt>
                      <c:pt idx="4265">
                        <c:v>368.40899658203102</c:v>
                      </c:pt>
                      <c:pt idx="4266">
                        <c:v>368.51037597656301</c:v>
                      </c:pt>
                      <c:pt idx="4267">
                        <c:v>368.57919311523398</c:v>
                      </c:pt>
                      <c:pt idx="4268">
                        <c:v>368.66973876953102</c:v>
                      </c:pt>
                      <c:pt idx="4269">
                        <c:v>368.75155639648398</c:v>
                      </c:pt>
                      <c:pt idx="4270">
                        <c:v>368.85079956054699</c:v>
                      </c:pt>
                      <c:pt idx="4271">
                        <c:v>368.93118286132801</c:v>
                      </c:pt>
                      <c:pt idx="4272">
                        <c:v>369</c:v>
                      </c:pt>
                      <c:pt idx="4273">
                        <c:v>369.10354614257801</c:v>
                      </c:pt>
                      <c:pt idx="4274">
                        <c:v>369.18902587890602</c:v>
                      </c:pt>
                      <c:pt idx="4275">
                        <c:v>369.27447509765602</c:v>
                      </c:pt>
                      <c:pt idx="4276">
                        <c:v>369.34329223632801</c:v>
                      </c:pt>
                      <c:pt idx="4277">
                        <c:v>369.43093872070301</c:v>
                      </c:pt>
                      <c:pt idx="4278">
                        <c:v>369.517822265625</c:v>
                      </c:pt>
                      <c:pt idx="4279">
                        <c:v>369.60763549804699</c:v>
                      </c:pt>
                      <c:pt idx="4280">
                        <c:v>369.69528198242199</c:v>
                      </c:pt>
                      <c:pt idx="4281">
                        <c:v>369.78579711914102</c:v>
                      </c:pt>
                      <c:pt idx="4282">
                        <c:v>369.89373779296898</c:v>
                      </c:pt>
                      <c:pt idx="4283">
                        <c:v>369.97845458984398</c:v>
                      </c:pt>
                      <c:pt idx="4284">
                        <c:v>370.04510498046898</c:v>
                      </c:pt>
                      <c:pt idx="4285">
                        <c:v>370.13128662109398</c:v>
                      </c:pt>
                      <c:pt idx="4286">
                        <c:v>370.23846435546898</c:v>
                      </c:pt>
                      <c:pt idx="4287">
                        <c:v>370.32247924804699</c:v>
                      </c:pt>
                      <c:pt idx="4288">
                        <c:v>370.39202880859398</c:v>
                      </c:pt>
                      <c:pt idx="4289">
                        <c:v>370.49847412109398</c:v>
                      </c:pt>
                      <c:pt idx="4290">
                        <c:v>370.56872558593801</c:v>
                      </c:pt>
                      <c:pt idx="4291">
                        <c:v>370.67446899414102</c:v>
                      </c:pt>
                      <c:pt idx="4292">
                        <c:v>370.76068115234398</c:v>
                      </c:pt>
                      <c:pt idx="4293">
                        <c:v>370.83093261718801</c:v>
                      </c:pt>
                      <c:pt idx="4294">
                        <c:v>370.92001342773398</c:v>
                      </c:pt>
                      <c:pt idx="4295">
                        <c:v>371.00762939453102</c:v>
                      </c:pt>
                      <c:pt idx="4296">
                        <c:v>371.09671020507801</c:v>
                      </c:pt>
                      <c:pt idx="4297">
                        <c:v>371.18508911132801</c:v>
                      </c:pt>
                      <c:pt idx="4298">
                        <c:v>371.29156494140602</c:v>
                      </c:pt>
                      <c:pt idx="4299">
                        <c:v>371.36181640625</c:v>
                      </c:pt>
                      <c:pt idx="4300">
                        <c:v>371.46536254882801</c:v>
                      </c:pt>
                      <c:pt idx="4301">
                        <c:v>371.53201293945301</c:v>
                      </c:pt>
                      <c:pt idx="4302">
                        <c:v>371.63702392578102</c:v>
                      </c:pt>
                      <c:pt idx="4303">
                        <c:v>371.70584106445301</c:v>
                      </c:pt>
                      <c:pt idx="4304">
                        <c:v>371.81011962890602</c:v>
                      </c:pt>
                      <c:pt idx="4305">
                        <c:v>371.87457275390602</c:v>
                      </c:pt>
                      <c:pt idx="4306">
                        <c:v>371.95715332031301</c:v>
                      </c:pt>
                      <c:pt idx="4307">
                        <c:v>372.04550170898398</c:v>
                      </c:pt>
                      <c:pt idx="4308">
                        <c:v>372.14981079101602</c:v>
                      </c:pt>
                      <c:pt idx="4309">
                        <c:v>372.23236083984398</c:v>
                      </c:pt>
                      <c:pt idx="4310">
                        <c:v>372.30191040039102</c:v>
                      </c:pt>
                      <c:pt idx="4311">
                        <c:v>372.40692138671898</c:v>
                      </c:pt>
                      <c:pt idx="4312">
                        <c:v>372.47717285156301</c:v>
                      </c:pt>
                      <c:pt idx="4313">
                        <c:v>372.56988525390602</c:v>
                      </c:pt>
                      <c:pt idx="4314">
                        <c:v>372.65823364257801</c:v>
                      </c:pt>
                      <c:pt idx="4315">
                        <c:v>372.75021362304699</c:v>
                      </c:pt>
                      <c:pt idx="4316">
                        <c:v>372.856689453125</c:v>
                      </c:pt>
                      <c:pt idx="4317">
                        <c:v>372.92764282226602</c:v>
                      </c:pt>
                      <c:pt idx="4318">
                        <c:v>373.01745605468801</c:v>
                      </c:pt>
                      <c:pt idx="4319">
                        <c:v>373.10363769531301</c:v>
                      </c:pt>
                      <c:pt idx="4320">
                        <c:v>373.19491577148398</c:v>
                      </c:pt>
                      <c:pt idx="4321">
                        <c:v>373.30282592773398</c:v>
                      </c:pt>
                      <c:pt idx="4322">
                        <c:v>373.38757324218801</c:v>
                      </c:pt>
                      <c:pt idx="4323">
                        <c:v>373.45635986328102</c:v>
                      </c:pt>
                      <c:pt idx="4324">
                        <c:v>373.54183959960898</c:v>
                      </c:pt>
                      <c:pt idx="4325">
                        <c:v>373.63165283203102</c:v>
                      </c:pt>
                      <c:pt idx="4326">
                        <c:v>373.7236328125</c:v>
                      </c:pt>
                      <c:pt idx="4327">
                        <c:v>373.82501220703102</c:v>
                      </c:pt>
                      <c:pt idx="4328">
                        <c:v>373.89309692382801</c:v>
                      </c:pt>
                      <c:pt idx="4329">
                        <c:v>374.003173828125</c:v>
                      </c:pt>
                      <c:pt idx="4330">
                        <c:v>374.091552734375</c:v>
                      </c:pt>
                      <c:pt idx="4331">
                        <c:v>374.17990112304699</c:v>
                      </c:pt>
                      <c:pt idx="4332">
                        <c:v>374.24871826171898</c:v>
                      </c:pt>
                      <c:pt idx="4333">
                        <c:v>374.33706665039102</c:v>
                      </c:pt>
                      <c:pt idx="4334">
                        <c:v>374.44427490234398</c:v>
                      </c:pt>
                      <c:pt idx="4335">
                        <c:v>374.52899169921898</c:v>
                      </c:pt>
                      <c:pt idx="4336">
                        <c:v>374.59634399414102</c:v>
                      </c:pt>
                      <c:pt idx="4337">
                        <c:v>374.68542480468801</c:v>
                      </c:pt>
                      <c:pt idx="4338">
                        <c:v>374.77453613281301</c:v>
                      </c:pt>
                      <c:pt idx="4339">
                        <c:v>374.86141967773398</c:v>
                      </c:pt>
                      <c:pt idx="4340">
                        <c:v>374.94833374023398</c:v>
                      </c:pt>
                      <c:pt idx="4341">
                        <c:v>375.05407714843801</c:v>
                      </c:pt>
                      <c:pt idx="4342">
                        <c:v>375.12652587890602</c:v>
                      </c:pt>
                      <c:pt idx="4343">
                        <c:v>375.23007202148398</c:v>
                      </c:pt>
                      <c:pt idx="4344">
                        <c:v>375.30105590820301</c:v>
                      </c:pt>
                      <c:pt idx="4345">
                        <c:v>375.390869140625</c:v>
                      </c:pt>
                      <c:pt idx="4346">
                        <c:v>375.49734497070301</c:v>
                      </c:pt>
                      <c:pt idx="4347">
                        <c:v>375.58642578125</c:v>
                      </c:pt>
                      <c:pt idx="4348">
                        <c:v>375.65521240234398</c:v>
                      </c:pt>
                      <c:pt idx="4349">
                        <c:v>375.759521484375</c:v>
                      </c:pt>
                      <c:pt idx="4350">
                        <c:v>375.82904052734398</c:v>
                      </c:pt>
                      <c:pt idx="4351">
                        <c:v>375.91741943359398</c:v>
                      </c:pt>
                      <c:pt idx="4352">
                        <c:v>376.00650024414102</c:v>
                      </c:pt>
                      <c:pt idx="4353">
                        <c:v>376.09631347656301</c:v>
                      </c:pt>
                      <c:pt idx="4354">
                        <c:v>376.18466186523398</c:v>
                      </c:pt>
                      <c:pt idx="4355">
                        <c:v>376.29403686523398</c:v>
                      </c:pt>
                      <c:pt idx="4356">
                        <c:v>376.38528442382801</c:v>
                      </c:pt>
                      <c:pt idx="4357">
                        <c:v>376.455078125</c:v>
                      </c:pt>
                      <c:pt idx="4358">
                        <c:v>376.54019165039102</c:v>
                      </c:pt>
                      <c:pt idx="4359">
                        <c:v>376.64462280273398</c:v>
                      </c:pt>
                      <c:pt idx="4360">
                        <c:v>376.73547363281301</c:v>
                      </c:pt>
                      <c:pt idx="4361">
                        <c:v>376.80413818359398</c:v>
                      </c:pt>
                      <c:pt idx="4362">
                        <c:v>376.90997314453102</c:v>
                      </c:pt>
                      <c:pt idx="4363">
                        <c:v>376.99725341796898</c:v>
                      </c:pt>
                      <c:pt idx="4364">
                        <c:v>377.06805419921898</c:v>
                      </c:pt>
                      <c:pt idx="4365">
                        <c:v>377.16677856445301</c:v>
                      </c:pt>
                      <c:pt idx="4366">
                        <c:v>377.23400878906301</c:v>
                      </c:pt>
                      <c:pt idx="4367">
                        <c:v>377.33843994140602</c:v>
                      </c:pt>
                      <c:pt idx="4368">
                        <c:v>377.40997314453102</c:v>
                      </c:pt>
                      <c:pt idx="4369">
                        <c:v>377.514404296875</c:v>
                      </c:pt>
                      <c:pt idx="4370">
                        <c:v>377.58306884765602</c:v>
                      </c:pt>
                      <c:pt idx="4371">
                        <c:v>377.68820190429699</c:v>
                      </c:pt>
                      <c:pt idx="4372">
                        <c:v>377.75473022460898</c:v>
                      </c:pt>
                      <c:pt idx="4373">
                        <c:v>377.85702514648398</c:v>
                      </c:pt>
                      <c:pt idx="4374">
                        <c:v>377.92495727539102</c:v>
                      </c:pt>
                      <c:pt idx="4375">
                        <c:v>378.01651000976602</c:v>
                      </c:pt>
                      <c:pt idx="4376">
                        <c:v>378.10665893554699</c:v>
                      </c:pt>
                      <c:pt idx="4377">
                        <c:v>378.21466064453102</c:v>
                      </c:pt>
                      <c:pt idx="4378">
                        <c:v>378.28689575195301</c:v>
                      </c:pt>
                      <c:pt idx="4379">
                        <c:v>378.37844848632801</c:v>
                      </c:pt>
                      <c:pt idx="4380">
                        <c:v>378.482177734375</c:v>
                      </c:pt>
                      <c:pt idx="4381">
                        <c:v>378.56942749023398</c:v>
                      </c:pt>
                      <c:pt idx="4382">
                        <c:v>378.65597534179699</c:v>
                      </c:pt>
                      <c:pt idx="4383">
                        <c:v>378.74539184570301</c:v>
                      </c:pt>
                      <c:pt idx="4384">
                        <c:v>378.83407592773398</c:v>
                      </c:pt>
                      <c:pt idx="4385">
                        <c:v>378.91921997070301</c:v>
                      </c:pt>
                      <c:pt idx="4386">
                        <c:v>379.00289916992199</c:v>
                      </c:pt>
                      <c:pt idx="4387">
                        <c:v>379.07012939453102</c:v>
                      </c:pt>
                      <c:pt idx="4388">
                        <c:v>379.17098999023398</c:v>
                      </c:pt>
                      <c:pt idx="4389">
                        <c:v>379.256103515625</c:v>
                      </c:pt>
                      <c:pt idx="4390">
                        <c:v>379.34121704101602</c:v>
                      </c:pt>
                      <c:pt idx="4391">
                        <c:v>379.42990112304699</c:v>
                      </c:pt>
                      <c:pt idx="4392">
                        <c:v>379.51644897460898</c:v>
                      </c:pt>
                      <c:pt idx="4393">
                        <c:v>379.60299682617199</c:v>
                      </c:pt>
                      <c:pt idx="4394">
                        <c:v>379.68814086914102</c:v>
                      </c:pt>
                      <c:pt idx="4395">
                        <c:v>379.77682495117199</c:v>
                      </c:pt>
                      <c:pt idx="4396">
                        <c:v>379.86407470703102</c:v>
                      </c:pt>
                      <c:pt idx="4397">
                        <c:v>379.95205688476602</c:v>
                      </c:pt>
                      <c:pt idx="4398">
                        <c:v>380.040771484375</c:v>
                      </c:pt>
                      <c:pt idx="4399">
                        <c:v>380.12658691406301</c:v>
                      </c:pt>
                      <c:pt idx="4400">
                        <c:v>380.21099853515602</c:v>
                      </c:pt>
                      <c:pt idx="4401">
                        <c:v>380.294677734375</c:v>
                      </c:pt>
                      <c:pt idx="4402">
                        <c:v>380.38052368164102</c:v>
                      </c:pt>
                      <c:pt idx="4403">
                        <c:v>380.46920776367199</c:v>
                      </c:pt>
                      <c:pt idx="4404">
                        <c:v>380.55862426757801</c:v>
                      </c:pt>
                      <c:pt idx="4405">
                        <c:v>380.64303588867199</c:v>
                      </c:pt>
                      <c:pt idx="4406">
                        <c:v>380.72885131835898</c:v>
                      </c:pt>
                      <c:pt idx="4407">
                        <c:v>380.81613159179699</c:v>
                      </c:pt>
                      <c:pt idx="4408">
                        <c:v>380.90124511718801</c:v>
                      </c:pt>
                      <c:pt idx="4409">
                        <c:v>380.987060546875</c:v>
                      </c:pt>
                      <c:pt idx="4410">
                        <c:v>381.07647705078102</c:v>
                      </c:pt>
                      <c:pt idx="4411">
                        <c:v>381.16302490234398</c:v>
                      </c:pt>
                      <c:pt idx="4412">
                        <c:v>381.25244140625</c:v>
                      </c:pt>
                      <c:pt idx="4413">
                        <c:v>381.33828735351602</c:v>
                      </c:pt>
                      <c:pt idx="4414">
                        <c:v>381.42266845703102</c:v>
                      </c:pt>
                      <c:pt idx="4415">
                        <c:v>381.507080078125</c:v>
                      </c:pt>
                      <c:pt idx="4416">
                        <c:v>381.59649658203102</c:v>
                      </c:pt>
                      <c:pt idx="4417">
                        <c:v>381.68661499023398</c:v>
                      </c:pt>
                      <c:pt idx="4418">
                        <c:v>381.77459716796898</c:v>
                      </c:pt>
                      <c:pt idx="4419">
                        <c:v>381.85971069335898</c:v>
                      </c:pt>
                      <c:pt idx="4420">
                        <c:v>381.94912719726602</c:v>
                      </c:pt>
                      <c:pt idx="4421">
                        <c:v>382.03781127929699</c:v>
                      </c:pt>
                      <c:pt idx="4422">
                        <c:v>382.128662109375</c:v>
                      </c:pt>
                      <c:pt idx="4423">
                        <c:v>382.21664428710898</c:v>
                      </c:pt>
                      <c:pt idx="4424">
                        <c:v>382.30389404296898</c:v>
                      </c:pt>
                      <c:pt idx="4425">
                        <c:v>382.39260864257801</c:v>
                      </c:pt>
                      <c:pt idx="4426">
                        <c:v>382.47915649414102</c:v>
                      </c:pt>
                      <c:pt idx="4427">
                        <c:v>382.56784057617199</c:v>
                      </c:pt>
                      <c:pt idx="4428">
                        <c:v>382.65582275390602</c:v>
                      </c:pt>
                      <c:pt idx="4429">
                        <c:v>382.74807739257801</c:v>
                      </c:pt>
                      <c:pt idx="4430">
                        <c:v>382.83392333984398</c:v>
                      </c:pt>
                      <c:pt idx="4431">
                        <c:v>382.92404174804699</c:v>
                      </c:pt>
                      <c:pt idx="4432">
                        <c:v>383.00845336914102</c:v>
                      </c:pt>
                      <c:pt idx="4433">
                        <c:v>383.09786987304699</c:v>
                      </c:pt>
                      <c:pt idx="4434">
                        <c:v>383.18728637695301</c:v>
                      </c:pt>
                      <c:pt idx="4435">
                        <c:v>383.27597045898398</c:v>
                      </c:pt>
                      <c:pt idx="4436">
                        <c:v>383.36538696289102</c:v>
                      </c:pt>
                      <c:pt idx="4437">
                        <c:v>383.44976806640602</c:v>
                      </c:pt>
                      <c:pt idx="4438">
                        <c:v>383.53561401367199</c:v>
                      </c:pt>
                      <c:pt idx="4439">
                        <c:v>383.62145996093801</c:v>
                      </c:pt>
                      <c:pt idx="4440">
                        <c:v>383.707275390625</c:v>
                      </c:pt>
                      <c:pt idx="4441">
                        <c:v>383.79312133789102</c:v>
                      </c:pt>
                      <c:pt idx="4442">
                        <c:v>383.88253784179699</c:v>
                      </c:pt>
                      <c:pt idx="4443">
                        <c:v>383.96691894531301</c:v>
                      </c:pt>
                      <c:pt idx="4444">
                        <c:v>384.05490112304699</c:v>
                      </c:pt>
                      <c:pt idx="4445">
                        <c:v>384.14288330078102</c:v>
                      </c:pt>
                      <c:pt idx="4446">
                        <c:v>384.23016357421898</c:v>
                      </c:pt>
                      <c:pt idx="4447">
                        <c:v>384.318115234375</c:v>
                      </c:pt>
                      <c:pt idx="4448">
                        <c:v>384.40466308593801</c:v>
                      </c:pt>
                      <c:pt idx="4449">
                        <c:v>384.491943359375</c:v>
                      </c:pt>
                      <c:pt idx="4450">
                        <c:v>384.57992553710898</c:v>
                      </c:pt>
                      <c:pt idx="4451">
                        <c:v>384.66717529296898</c:v>
                      </c:pt>
                      <c:pt idx="4452">
                        <c:v>384.75158691406301</c:v>
                      </c:pt>
                      <c:pt idx="4453">
                        <c:v>384.83670043945301</c:v>
                      </c:pt>
                      <c:pt idx="4454">
                        <c:v>384.91824340820301</c:v>
                      </c:pt>
                      <c:pt idx="4455">
                        <c:v>385.00265502929699</c:v>
                      </c:pt>
                      <c:pt idx="4456">
                        <c:v>385.08847045898398</c:v>
                      </c:pt>
                      <c:pt idx="4457">
                        <c:v>385.17718505859398</c:v>
                      </c:pt>
                      <c:pt idx="4458">
                        <c:v>385.265869140625</c:v>
                      </c:pt>
                      <c:pt idx="4459">
                        <c:v>385.35171508789102</c:v>
                      </c:pt>
                      <c:pt idx="4460">
                        <c:v>385.43896484375</c:v>
                      </c:pt>
                      <c:pt idx="4461">
                        <c:v>385.52407836914102</c:v>
                      </c:pt>
                      <c:pt idx="4462">
                        <c:v>385.61135864257801</c:v>
                      </c:pt>
                      <c:pt idx="4463">
                        <c:v>385.70147705078102</c:v>
                      </c:pt>
                      <c:pt idx="4464">
                        <c:v>385.79159545898398</c:v>
                      </c:pt>
                      <c:pt idx="4465">
                        <c:v>385.87887573242199</c:v>
                      </c:pt>
                      <c:pt idx="4466">
                        <c:v>385.96255493164102</c:v>
                      </c:pt>
                      <c:pt idx="4467">
                        <c:v>386.04623413085898</c:v>
                      </c:pt>
                      <c:pt idx="4468">
                        <c:v>386.12707519531301</c:v>
                      </c:pt>
                      <c:pt idx="4469">
                        <c:v>386.21218872070301</c:v>
                      </c:pt>
                      <c:pt idx="4470">
                        <c:v>386.30017089843801</c:v>
                      </c:pt>
                      <c:pt idx="4471">
                        <c:v>386.39099121093801</c:v>
                      </c:pt>
                      <c:pt idx="4472">
                        <c:v>386.47613525390602</c:v>
                      </c:pt>
                      <c:pt idx="4473">
                        <c:v>386.56051635742199</c:v>
                      </c:pt>
                      <c:pt idx="4474">
                        <c:v>386.64849853515602</c:v>
                      </c:pt>
                      <c:pt idx="4475">
                        <c:v>386.73721313476602</c:v>
                      </c:pt>
                      <c:pt idx="4476">
                        <c:v>386.82733154296898</c:v>
                      </c:pt>
                      <c:pt idx="4477">
                        <c:v>386.91101074218801</c:v>
                      </c:pt>
                      <c:pt idx="4478">
                        <c:v>387.00042724609398</c:v>
                      </c:pt>
                      <c:pt idx="4479">
                        <c:v>387.08840942382801</c:v>
                      </c:pt>
                      <c:pt idx="4480">
                        <c:v>387.17352294921898</c:v>
                      </c:pt>
                      <c:pt idx="4481">
                        <c:v>387.25576782226602</c:v>
                      </c:pt>
                      <c:pt idx="4482">
                        <c:v>387.34231567382801</c:v>
                      </c:pt>
                      <c:pt idx="4483">
                        <c:v>387.42742919921898</c:v>
                      </c:pt>
                      <c:pt idx="4484">
                        <c:v>387.51470947265602</c:v>
                      </c:pt>
                      <c:pt idx="4485">
                        <c:v>387.60556030273398</c:v>
                      </c:pt>
                      <c:pt idx="4486">
                        <c:v>387.69210815429699</c:v>
                      </c:pt>
                      <c:pt idx="4487">
                        <c:v>387.781494140625</c:v>
                      </c:pt>
                      <c:pt idx="4488">
                        <c:v>387.87091064453102</c:v>
                      </c:pt>
                      <c:pt idx="4489">
                        <c:v>387.95745849609398</c:v>
                      </c:pt>
                      <c:pt idx="4490">
                        <c:v>388.04400634765602</c:v>
                      </c:pt>
                      <c:pt idx="4491">
                        <c:v>388.13342285156301</c:v>
                      </c:pt>
                      <c:pt idx="4492">
                        <c:v>388.21853637695301</c:v>
                      </c:pt>
                      <c:pt idx="4493">
                        <c:v>388.30725097656301</c:v>
                      </c:pt>
                      <c:pt idx="4494">
                        <c:v>388.39450073242199</c:v>
                      </c:pt>
                      <c:pt idx="4495">
                        <c:v>388.47674560546898</c:v>
                      </c:pt>
                      <c:pt idx="4496">
                        <c:v>388.56329345703102</c:v>
                      </c:pt>
                      <c:pt idx="4497">
                        <c:v>388.65057373046898</c:v>
                      </c:pt>
                      <c:pt idx="4498">
                        <c:v>388.73638916015602</c:v>
                      </c:pt>
                      <c:pt idx="4499">
                        <c:v>388.82797241210898</c:v>
                      </c:pt>
                      <c:pt idx="4500">
                        <c:v>388.91735839843801</c:v>
                      </c:pt>
                      <c:pt idx="4501">
                        <c:v>389.00534057617199</c:v>
                      </c:pt>
                      <c:pt idx="4502">
                        <c:v>389.09832763671898</c:v>
                      </c:pt>
                      <c:pt idx="4503">
                        <c:v>389.18630981445301</c:v>
                      </c:pt>
                      <c:pt idx="4504">
                        <c:v>389.26998901367199</c:v>
                      </c:pt>
                      <c:pt idx="4505">
                        <c:v>389.36013793945301</c:v>
                      </c:pt>
                      <c:pt idx="4506">
                        <c:v>389.44952392578102</c:v>
                      </c:pt>
                      <c:pt idx="4507">
                        <c:v>389.53607177734398</c:v>
                      </c:pt>
                      <c:pt idx="4508">
                        <c:v>389.626220703125</c:v>
                      </c:pt>
                      <c:pt idx="4509">
                        <c:v>389.71347045898398</c:v>
                      </c:pt>
                      <c:pt idx="4510">
                        <c:v>389.79931640625</c:v>
                      </c:pt>
                      <c:pt idx="4511">
                        <c:v>389.88513183593801</c:v>
                      </c:pt>
                      <c:pt idx="4512">
                        <c:v>389.97097778320301</c:v>
                      </c:pt>
                      <c:pt idx="4513">
                        <c:v>390.05822753906301</c:v>
                      </c:pt>
                      <c:pt idx="4514">
                        <c:v>390.14694213867199</c:v>
                      </c:pt>
                      <c:pt idx="4515">
                        <c:v>390.23275756835898</c:v>
                      </c:pt>
                      <c:pt idx="4516">
                        <c:v>390.31430053710898</c:v>
                      </c:pt>
                      <c:pt idx="4517">
                        <c:v>390.40228271484398</c:v>
                      </c:pt>
                      <c:pt idx="4518">
                        <c:v>390.48669433593801</c:v>
                      </c:pt>
                      <c:pt idx="4519">
                        <c:v>390.57037353515602</c:v>
                      </c:pt>
                      <c:pt idx="4520">
                        <c:v>390.65692138671898</c:v>
                      </c:pt>
                      <c:pt idx="4521">
                        <c:v>390.74276733398398</c:v>
                      </c:pt>
                      <c:pt idx="4522">
                        <c:v>390.82858276367199</c:v>
                      </c:pt>
                      <c:pt idx="4523">
                        <c:v>390.91656494140602</c:v>
                      </c:pt>
                      <c:pt idx="4524">
                        <c:v>391.00384521484398</c:v>
                      </c:pt>
                      <c:pt idx="4525">
                        <c:v>391.08895874023398</c:v>
                      </c:pt>
                      <c:pt idx="4526">
                        <c:v>391.17837524414102</c:v>
                      </c:pt>
                      <c:pt idx="4527">
                        <c:v>391.26776123046898</c:v>
                      </c:pt>
                      <c:pt idx="4528">
                        <c:v>391.357177734375</c:v>
                      </c:pt>
                      <c:pt idx="4529">
                        <c:v>391.44229125976602</c:v>
                      </c:pt>
                      <c:pt idx="4530">
                        <c:v>391.52957153320301</c:v>
                      </c:pt>
                      <c:pt idx="4531">
                        <c:v>391.62039184570301</c:v>
                      </c:pt>
                      <c:pt idx="4532">
                        <c:v>391.71054077148398</c:v>
                      </c:pt>
                      <c:pt idx="4533">
                        <c:v>391.79708862304699</c:v>
                      </c:pt>
                      <c:pt idx="4534">
                        <c:v>391.88507080078102</c:v>
                      </c:pt>
                      <c:pt idx="4535">
                        <c:v>391.97088623046898</c:v>
                      </c:pt>
                      <c:pt idx="4536">
                        <c:v>392.05960083007801</c:v>
                      </c:pt>
                      <c:pt idx="4537">
                        <c:v>392.144775390625</c:v>
                      </c:pt>
                      <c:pt idx="4538">
                        <c:v>392.2294921875</c:v>
                      </c:pt>
                      <c:pt idx="4539">
                        <c:v>392.31918334960898</c:v>
                      </c:pt>
                      <c:pt idx="4540">
                        <c:v>392.40249633789102</c:v>
                      </c:pt>
                      <c:pt idx="4541">
                        <c:v>392.48724365234398</c:v>
                      </c:pt>
                      <c:pt idx="4542">
                        <c:v>392.57266235351602</c:v>
                      </c:pt>
                      <c:pt idx="4543">
                        <c:v>392.65811157226602</c:v>
                      </c:pt>
                      <c:pt idx="4544">
                        <c:v>392.74282836914102</c:v>
                      </c:pt>
                      <c:pt idx="4545">
                        <c:v>392.83251953125</c:v>
                      </c:pt>
                      <c:pt idx="4546">
                        <c:v>392.91864013671898</c:v>
                      </c:pt>
                      <c:pt idx="4547">
                        <c:v>393.00408935546898</c:v>
                      </c:pt>
                      <c:pt idx="4548">
                        <c:v>393.08880615234398</c:v>
                      </c:pt>
                      <c:pt idx="4549">
                        <c:v>393.17425537109398</c:v>
                      </c:pt>
                      <c:pt idx="4550">
                        <c:v>393.26251220703102</c:v>
                      </c:pt>
                      <c:pt idx="4551">
                        <c:v>393.34796142578102</c:v>
                      </c:pt>
                      <c:pt idx="4552">
                        <c:v>393.43408203125</c:v>
                      </c:pt>
                      <c:pt idx="4553">
                        <c:v>393.52163696289102</c:v>
                      </c:pt>
                      <c:pt idx="4554">
                        <c:v>393.60778808593801</c:v>
                      </c:pt>
                      <c:pt idx="4555">
                        <c:v>393.69183349609398</c:v>
                      </c:pt>
                      <c:pt idx="4556">
                        <c:v>393.77725219726602</c:v>
                      </c:pt>
                      <c:pt idx="4557">
                        <c:v>393.8662109375</c:v>
                      </c:pt>
                      <c:pt idx="4558">
                        <c:v>393.95025634765602</c:v>
                      </c:pt>
                      <c:pt idx="4559">
                        <c:v>394.03427124023398</c:v>
                      </c:pt>
                      <c:pt idx="4560">
                        <c:v>394.121826171875</c:v>
                      </c:pt>
                      <c:pt idx="4561">
                        <c:v>394.20584106445301</c:v>
                      </c:pt>
                      <c:pt idx="4562">
                        <c:v>394.29129028320301</c:v>
                      </c:pt>
                      <c:pt idx="4563">
                        <c:v>394.37530517578102</c:v>
                      </c:pt>
                      <c:pt idx="4564">
                        <c:v>394.46286010742199</c:v>
                      </c:pt>
                      <c:pt idx="4565">
                        <c:v>394.54830932617199</c:v>
                      </c:pt>
                      <c:pt idx="4566">
                        <c:v>394.63726806640602</c:v>
                      </c:pt>
                      <c:pt idx="4567">
                        <c:v>394.72271728515602</c:v>
                      </c:pt>
                      <c:pt idx="4568">
                        <c:v>394.81097412109398</c:v>
                      </c:pt>
                      <c:pt idx="4569">
                        <c:v>394.89993286132801</c:v>
                      </c:pt>
                      <c:pt idx="4570">
                        <c:v>394.98397827148398</c:v>
                      </c:pt>
                      <c:pt idx="4571">
                        <c:v>395.07080078125</c:v>
                      </c:pt>
                      <c:pt idx="4572">
                        <c:v>395.15765380859398</c:v>
                      </c:pt>
                      <c:pt idx="4573">
                        <c:v>395.24520874023398</c:v>
                      </c:pt>
                      <c:pt idx="4574">
                        <c:v>395.33065795898398</c:v>
                      </c:pt>
                      <c:pt idx="4575">
                        <c:v>395.41751098632801</c:v>
                      </c:pt>
                      <c:pt idx="4576">
                        <c:v>395.50012207031301</c:v>
                      </c:pt>
                      <c:pt idx="4577">
                        <c:v>395.58343505859398</c:v>
                      </c:pt>
                      <c:pt idx="4578">
                        <c:v>395.66958618164102</c:v>
                      </c:pt>
                      <c:pt idx="4579">
                        <c:v>395.75289916992199</c:v>
                      </c:pt>
                      <c:pt idx="4580">
                        <c:v>395.83975219726602</c:v>
                      </c:pt>
                      <c:pt idx="4581">
                        <c:v>395.92800903320301</c:v>
                      </c:pt>
                      <c:pt idx="4582">
                        <c:v>396.01696777343801</c:v>
                      </c:pt>
                      <c:pt idx="4583">
                        <c:v>396.10382080078102</c:v>
                      </c:pt>
                      <c:pt idx="4584">
                        <c:v>396.190673828125</c:v>
                      </c:pt>
                      <c:pt idx="4585">
                        <c:v>396.28106689453102</c:v>
                      </c:pt>
                      <c:pt idx="4586">
                        <c:v>396.37142944335898</c:v>
                      </c:pt>
                      <c:pt idx="4587">
                        <c:v>396.45968627929699</c:v>
                      </c:pt>
                      <c:pt idx="4588">
                        <c:v>396.54513549804699</c:v>
                      </c:pt>
                      <c:pt idx="4589">
                        <c:v>396.63269042968801</c:v>
                      </c:pt>
                      <c:pt idx="4590">
                        <c:v>396.72164916992199</c:v>
                      </c:pt>
                      <c:pt idx="4591">
                        <c:v>396.80990600585898</c:v>
                      </c:pt>
                      <c:pt idx="4592">
                        <c:v>396.89395141601602</c:v>
                      </c:pt>
                      <c:pt idx="4593">
                        <c:v>396.98077392578102</c:v>
                      </c:pt>
                      <c:pt idx="4594">
                        <c:v>397.06481933593801</c:v>
                      </c:pt>
                      <c:pt idx="4595">
                        <c:v>397.14953613281301</c:v>
                      </c:pt>
                      <c:pt idx="4596">
                        <c:v>397.23214721679699</c:v>
                      </c:pt>
                      <c:pt idx="4597">
                        <c:v>397.31900024414102</c:v>
                      </c:pt>
                      <c:pt idx="4598">
                        <c:v>397.40655517578102</c:v>
                      </c:pt>
                      <c:pt idx="4599">
                        <c:v>397.49270629882801</c:v>
                      </c:pt>
                      <c:pt idx="4600">
                        <c:v>397.57815551757801</c:v>
                      </c:pt>
                      <c:pt idx="4601">
                        <c:v>397.66076660156301</c:v>
                      </c:pt>
                      <c:pt idx="4602">
                        <c:v>397.7490234375</c:v>
                      </c:pt>
                      <c:pt idx="4603">
                        <c:v>397.83163452148398</c:v>
                      </c:pt>
                      <c:pt idx="4604">
                        <c:v>397.91778564453102</c:v>
                      </c:pt>
                      <c:pt idx="4605">
                        <c:v>398.00460815429699</c:v>
                      </c:pt>
                      <c:pt idx="4606">
                        <c:v>398.09146118164102</c:v>
                      </c:pt>
                      <c:pt idx="4607">
                        <c:v>398.17477416992199</c:v>
                      </c:pt>
                      <c:pt idx="4608">
                        <c:v>398.26092529296898</c:v>
                      </c:pt>
                      <c:pt idx="4609">
                        <c:v>398.34988403320301</c:v>
                      </c:pt>
                      <c:pt idx="4610">
                        <c:v>398.43463134765602</c:v>
                      </c:pt>
                      <c:pt idx="4611">
                        <c:v>398.521484375</c:v>
                      </c:pt>
                      <c:pt idx="4612">
                        <c:v>398.60479736328102</c:v>
                      </c:pt>
                      <c:pt idx="4613">
                        <c:v>398.69445800781301</c:v>
                      </c:pt>
                      <c:pt idx="4614">
                        <c:v>398.78060913085898</c:v>
                      </c:pt>
                      <c:pt idx="4615">
                        <c:v>398.86605834960898</c:v>
                      </c:pt>
                      <c:pt idx="4616">
                        <c:v>398.94866943359398</c:v>
                      </c:pt>
                      <c:pt idx="4617">
                        <c:v>399.03692626953102</c:v>
                      </c:pt>
                      <c:pt idx="4618">
                        <c:v>399.12518310546898</c:v>
                      </c:pt>
                      <c:pt idx="4619">
                        <c:v>399.20709228515602</c:v>
                      </c:pt>
                      <c:pt idx="4620">
                        <c:v>399.29464721679699</c:v>
                      </c:pt>
                      <c:pt idx="4621">
                        <c:v>399.38079833984398</c:v>
                      </c:pt>
                      <c:pt idx="4622">
                        <c:v>399.464111328125</c:v>
                      </c:pt>
                      <c:pt idx="4623">
                        <c:v>399.55236816406301</c:v>
                      </c:pt>
                      <c:pt idx="4624">
                        <c:v>399.63781738281301</c:v>
                      </c:pt>
                      <c:pt idx="4625">
                        <c:v>399.72042846679699</c:v>
                      </c:pt>
                      <c:pt idx="4626">
                        <c:v>399.81292724609398</c:v>
                      </c:pt>
                      <c:pt idx="4627">
                        <c:v>399.89706420898398</c:v>
                      </c:pt>
                      <c:pt idx="4628">
                        <c:v>399.98269653320301</c:v>
                      </c:pt>
                      <c:pt idx="4629">
                        <c:v>400.07257080078102</c:v>
                      </c:pt>
                      <c:pt idx="4630">
                        <c:v>400.158935546875</c:v>
                      </c:pt>
                      <c:pt idx="4631">
                        <c:v>400.24456787109398</c:v>
                      </c:pt>
                      <c:pt idx="4632">
                        <c:v>400.333740234375</c:v>
                      </c:pt>
                      <c:pt idx="4633">
                        <c:v>400.41586303710898</c:v>
                      </c:pt>
                      <c:pt idx="4634">
                        <c:v>400.50289916992199</c:v>
                      </c:pt>
                      <c:pt idx="4635">
                        <c:v>400.58996582031301</c:v>
                      </c:pt>
                      <c:pt idx="4636">
                        <c:v>400.67135620117199</c:v>
                      </c:pt>
                      <c:pt idx="4637">
                        <c:v>400.75842285156301</c:v>
                      </c:pt>
                      <c:pt idx="4638">
                        <c:v>400.84191894531301</c:v>
                      </c:pt>
                      <c:pt idx="4639">
                        <c:v>400.92614746093801</c:v>
                      </c:pt>
                      <c:pt idx="4640">
                        <c:v>401.01251220703102</c:v>
                      </c:pt>
                      <c:pt idx="4641">
                        <c:v>401.09744262695301</c:v>
                      </c:pt>
                      <c:pt idx="4642">
                        <c:v>401.18377685546898</c:v>
                      </c:pt>
                      <c:pt idx="4643">
                        <c:v>401.26940917968801</c:v>
                      </c:pt>
                      <c:pt idx="4644">
                        <c:v>401.36071777343801</c:v>
                      </c:pt>
                      <c:pt idx="4645">
                        <c:v>401.44778442382801</c:v>
                      </c:pt>
                      <c:pt idx="4646">
                        <c:v>401.53341674804699</c:v>
                      </c:pt>
                      <c:pt idx="4647">
                        <c:v>401.61764526367199</c:v>
                      </c:pt>
                      <c:pt idx="4648">
                        <c:v>401.70468139648398</c:v>
                      </c:pt>
                      <c:pt idx="4649">
                        <c:v>401.79034423828102</c:v>
                      </c:pt>
                      <c:pt idx="4650">
                        <c:v>401.87527465820301</c:v>
                      </c:pt>
                      <c:pt idx="4651">
                        <c:v>401.96090698242199</c:v>
                      </c:pt>
                      <c:pt idx="4652">
                        <c:v>402.04797363281301</c:v>
                      </c:pt>
                      <c:pt idx="4653">
                        <c:v>402.135009765625</c:v>
                      </c:pt>
                      <c:pt idx="4654">
                        <c:v>402.21853637695301</c:v>
                      </c:pt>
                      <c:pt idx="4655">
                        <c:v>402.30487060546898</c:v>
                      </c:pt>
                      <c:pt idx="4656">
                        <c:v>402.39193725585898</c:v>
                      </c:pt>
                      <c:pt idx="4657">
                        <c:v>402.48040771484398</c:v>
                      </c:pt>
                      <c:pt idx="4658">
                        <c:v>402.56674194335898</c:v>
                      </c:pt>
                      <c:pt idx="4659">
                        <c:v>402.65380859375</c:v>
                      </c:pt>
                      <c:pt idx="4660">
                        <c:v>402.74014282226602</c:v>
                      </c:pt>
                      <c:pt idx="4661">
                        <c:v>402.829345703125</c:v>
                      </c:pt>
                      <c:pt idx="4662">
                        <c:v>402.91567993164102</c:v>
                      </c:pt>
                      <c:pt idx="4663">
                        <c:v>403.00274658203102</c:v>
                      </c:pt>
                      <c:pt idx="4664">
                        <c:v>403.08837890625</c:v>
                      </c:pt>
                      <c:pt idx="4665">
                        <c:v>403.17330932617199</c:v>
                      </c:pt>
                      <c:pt idx="4666">
                        <c:v>403.26177978515602</c:v>
                      </c:pt>
                      <c:pt idx="4667">
                        <c:v>403.34814453125</c:v>
                      </c:pt>
                      <c:pt idx="4668">
                        <c:v>403.43661499023398</c:v>
                      </c:pt>
                      <c:pt idx="4669">
                        <c:v>403.52578735351602</c:v>
                      </c:pt>
                      <c:pt idx="4670">
                        <c:v>403.61355590820301</c:v>
                      </c:pt>
                      <c:pt idx="4671">
                        <c:v>403.70129394531301</c:v>
                      </c:pt>
                      <c:pt idx="4672">
                        <c:v>403.78695678710898</c:v>
                      </c:pt>
                      <c:pt idx="4673">
                        <c:v>403.873291015625</c:v>
                      </c:pt>
                      <c:pt idx="4674">
                        <c:v>403.95751953125</c:v>
                      </c:pt>
                      <c:pt idx="4675">
                        <c:v>404.04244995117199</c:v>
                      </c:pt>
                      <c:pt idx="4676">
                        <c:v>404.12951660156301</c:v>
                      </c:pt>
                      <c:pt idx="4677">
                        <c:v>404.21585083007801</c:v>
                      </c:pt>
                      <c:pt idx="4678">
                        <c:v>404.30148315429699</c:v>
                      </c:pt>
                      <c:pt idx="4679">
                        <c:v>404.38571166992199</c:v>
                      </c:pt>
                      <c:pt idx="4680">
                        <c:v>404.47134399414102</c:v>
                      </c:pt>
                      <c:pt idx="4681">
                        <c:v>404.55627441406301</c:v>
                      </c:pt>
                      <c:pt idx="4682">
                        <c:v>404.64474487304699</c:v>
                      </c:pt>
                      <c:pt idx="4683">
                        <c:v>404.72970581054699</c:v>
                      </c:pt>
                      <c:pt idx="4684">
                        <c:v>404.819580078125</c:v>
                      </c:pt>
                      <c:pt idx="4685">
                        <c:v>404.90945434570301</c:v>
                      </c:pt>
                      <c:pt idx="4686">
                        <c:v>404.99298095703102</c:v>
                      </c:pt>
                      <c:pt idx="4687">
                        <c:v>405.07861328125</c:v>
                      </c:pt>
                      <c:pt idx="4688">
                        <c:v>405.16143798828102</c:v>
                      </c:pt>
                      <c:pt idx="4689">
                        <c:v>405.24636840820301</c:v>
                      </c:pt>
                      <c:pt idx="4690">
                        <c:v>405.33059692382801</c:v>
                      </c:pt>
                      <c:pt idx="4691">
                        <c:v>405.41552734375</c:v>
                      </c:pt>
                      <c:pt idx="4692">
                        <c:v>405.4990234375</c:v>
                      </c:pt>
                      <c:pt idx="4693">
                        <c:v>405.583251953125</c:v>
                      </c:pt>
                      <c:pt idx="4694">
                        <c:v>405.66464233398398</c:v>
                      </c:pt>
                      <c:pt idx="4695">
                        <c:v>405.75030517578102</c:v>
                      </c:pt>
                      <c:pt idx="4696">
                        <c:v>405.83804321289102</c:v>
                      </c:pt>
                      <c:pt idx="4697">
                        <c:v>405.92227172851602</c:v>
                      </c:pt>
                      <c:pt idx="4698">
                        <c:v>406.00863647460898</c:v>
                      </c:pt>
                      <c:pt idx="4699">
                        <c:v>406.094970703125</c:v>
                      </c:pt>
                      <c:pt idx="4700">
                        <c:v>406.18487548828102</c:v>
                      </c:pt>
                      <c:pt idx="4701">
                        <c:v>406.27261352539102</c:v>
                      </c:pt>
                      <c:pt idx="4702">
                        <c:v>406.35754394531301</c:v>
                      </c:pt>
                      <c:pt idx="4703">
                        <c:v>406.44390869140602</c:v>
                      </c:pt>
                      <c:pt idx="4704">
                        <c:v>406.53237915039102</c:v>
                      </c:pt>
                      <c:pt idx="4705">
                        <c:v>406.61944580078102</c:v>
                      </c:pt>
                      <c:pt idx="4706">
                        <c:v>406.70578002929699</c:v>
                      </c:pt>
                      <c:pt idx="4707">
                        <c:v>406.79211425781301</c:v>
                      </c:pt>
                      <c:pt idx="4708">
                        <c:v>406.87777709960898</c:v>
                      </c:pt>
                      <c:pt idx="4709">
                        <c:v>406.96481323242199</c:v>
                      </c:pt>
                      <c:pt idx="4710">
                        <c:v>407.04693603515602</c:v>
                      </c:pt>
                      <c:pt idx="4711">
                        <c:v>407.13113403320301</c:v>
                      </c:pt>
                      <c:pt idx="4712">
                        <c:v>407.216796875</c:v>
                      </c:pt>
                      <c:pt idx="4713">
                        <c:v>407.30807495117199</c:v>
                      </c:pt>
                      <c:pt idx="4714">
                        <c:v>407.39373779296898</c:v>
                      </c:pt>
                      <c:pt idx="4715">
                        <c:v>407.47866821289102</c:v>
                      </c:pt>
                      <c:pt idx="4716">
                        <c:v>407.56289672851602</c:v>
                      </c:pt>
                      <c:pt idx="4717">
                        <c:v>407.65386962890602</c:v>
                      </c:pt>
                      <c:pt idx="4718">
                        <c:v>407.74050903320301</c:v>
                      </c:pt>
                      <c:pt idx="4719">
                        <c:v>407.82644653320301</c:v>
                      </c:pt>
                      <c:pt idx="4720">
                        <c:v>407.91168212890602</c:v>
                      </c:pt>
                      <c:pt idx="4721">
                        <c:v>407.99832153320301</c:v>
                      </c:pt>
                      <c:pt idx="4722">
                        <c:v>408.08779907226602</c:v>
                      </c:pt>
                      <c:pt idx="4723">
                        <c:v>408.16738891601602</c:v>
                      </c:pt>
                      <c:pt idx="4724">
                        <c:v>408.25192260742199</c:v>
                      </c:pt>
                      <c:pt idx="4725">
                        <c:v>408.337158203125</c:v>
                      </c:pt>
                      <c:pt idx="4726">
                        <c:v>408.42239379882801</c:v>
                      </c:pt>
                      <c:pt idx="4727">
                        <c:v>408.50338745117199</c:v>
                      </c:pt>
                      <c:pt idx="4728">
                        <c:v>408.58792114257801</c:v>
                      </c:pt>
                      <c:pt idx="4729">
                        <c:v>408.67245483398398</c:v>
                      </c:pt>
                      <c:pt idx="4730">
                        <c:v>408.75698852539102</c:v>
                      </c:pt>
                      <c:pt idx="4731">
                        <c:v>408.8408203125</c:v>
                      </c:pt>
                      <c:pt idx="4732">
                        <c:v>408.92251586914102</c:v>
                      </c:pt>
                      <c:pt idx="4733">
                        <c:v>409.01129150390602</c:v>
                      </c:pt>
                      <c:pt idx="4734">
                        <c:v>409.09722900390602</c:v>
                      </c:pt>
                      <c:pt idx="4735">
                        <c:v>409.18032836914102</c:v>
                      </c:pt>
                      <c:pt idx="4736">
                        <c:v>409.26486206054699</c:v>
                      </c:pt>
                      <c:pt idx="4737">
                        <c:v>409.35150146484398</c:v>
                      </c:pt>
                      <c:pt idx="4738">
                        <c:v>409.43957519531301</c:v>
                      </c:pt>
                      <c:pt idx="4739">
                        <c:v>409.52478027343801</c:v>
                      </c:pt>
                      <c:pt idx="4740">
                        <c:v>409.61215209960898</c:v>
                      </c:pt>
                      <c:pt idx="4741">
                        <c:v>409.69808959960898</c:v>
                      </c:pt>
                      <c:pt idx="4742">
                        <c:v>409.78543090820301</c:v>
                      </c:pt>
                      <c:pt idx="4743">
                        <c:v>409.87136840820301</c:v>
                      </c:pt>
                      <c:pt idx="4744">
                        <c:v>409.95870971679699</c:v>
                      </c:pt>
                      <c:pt idx="4745">
                        <c:v>410.04464721679699</c:v>
                      </c:pt>
                      <c:pt idx="4746">
                        <c:v>410.13128662109398</c:v>
                      </c:pt>
                      <c:pt idx="4747">
                        <c:v>410.21511840820301</c:v>
                      </c:pt>
                      <c:pt idx="4748">
                        <c:v>410.3017578125</c:v>
                      </c:pt>
                      <c:pt idx="4749">
                        <c:v>410.39050292968801</c:v>
                      </c:pt>
                      <c:pt idx="4750">
                        <c:v>410.47927856445301</c:v>
                      </c:pt>
                      <c:pt idx="4751">
                        <c:v>410.56451416015602</c:v>
                      </c:pt>
                      <c:pt idx="4752">
                        <c:v>410.64691162109398</c:v>
                      </c:pt>
                      <c:pt idx="4753">
                        <c:v>410.73284912109398</c:v>
                      </c:pt>
                      <c:pt idx="4754">
                        <c:v>410.81527709960898</c:v>
                      </c:pt>
                      <c:pt idx="4755">
                        <c:v>410.90261840820301</c:v>
                      </c:pt>
                      <c:pt idx="4756">
                        <c:v>410.99069213867199</c:v>
                      </c:pt>
                      <c:pt idx="4757">
                        <c:v>411.07943725585898</c:v>
                      </c:pt>
                      <c:pt idx="4758">
                        <c:v>411.161865234375</c:v>
                      </c:pt>
                      <c:pt idx="4759">
                        <c:v>411.24285888671898</c:v>
                      </c:pt>
                      <c:pt idx="4760">
                        <c:v>411.32598876953102</c:v>
                      </c:pt>
                      <c:pt idx="4761">
                        <c:v>411.41052246093801</c:v>
                      </c:pt>
                      <c:pt idx="4762">
                        <c:v>411.50067138671898</c:v>
                      </c:pt>
                      <c:pt idx="4763">
                        <c:v>411.58660888671898</c:v>
                      </c:pt>
                      <c:pt idx="4764">
                        <c:v>411.67465209960898</c:v>
                      </c:pt>
                      <c:pt idx="4765">
                        <c:v>411.75918579101602</c:v>
                      </c:pt>
                      <c:pt idx="4766">
                        <c:v>411.84231567382801</c:v>
                      </c:pt>
                      <c:pt idx="4767">
                        <c:v>411.928955078125</c:v>
                      </c:pt>
                      <c:pt idx="4768">
                        <c:v>412.01840209960898</c:v>
                      </c:pt>
                      <c:pt idx="4769">
                        <c:v>412.10577392578102</c:v>
                      </c:pt>
                      <c:pt idx="4770">
                        <c:v>412.19100952148398</c:v>
                      </c:pt>
                      <c:pt idx="4771">
                        <c:v>412.27694702148398</c:v>
                      </c:pt>
                      <c:pt idx="4772">
                        <c:v>412.36004638671898</c:v>
                      </c:pt>
                      <c:pt idx="4773">
                        <c:v>412.44668579101602</c:v>
                      </c:pt>
                      <c:pt idx="4774">
                        <c:v>412.536865234375</c:v>
                      </c:pt>
                      <c:pt idx="4775">
                        <c:v>412.62420654296898</c:v>
                      </c:pt>
                      <c:pt idx="4776">
                        <c:v>412.71224975585898</c:v>
                      </c:pt>
                      <c:pt idx="4777">
                        <c:v>412.79537963867199</c:v>
                      </c:pt>
                      <c:pt idx="4778">
                        <c:v>412.880615234375</c:v>
                      </c:pt>
                      <c:pt idx="4779">
                        <c:v>412.966552734375</c:v>
                      </c:pt>
                      <c:pt idx="4780">
                        <c:v>413.05673217773398</c:v>
                      </c:pt>
                      <c:pt idx="4781">
                        <c:v>413.14547729492199</c:v>
                      </c:pt>
                      <c:pt idx="4782">
                        <c:v>413.23565673828102</c:v>
                      </c:pt>
                      <c:pt idx="4783">
                        <c:v>413.31945800781301</c:v>
                      </c:pt>
                      <c:pt idx="4784">
                        <c:v>413.39978027343801</c:v>
                      </c:pt>
                      <c:pt idx="4785">
                        <c:v>413.48571777343801</c:v>
                      </c:pt>
                      <c:pt idx="4786">
                        <c:v>413.57165527343801</c:v>
                      </c:pt>
                      <c:pt idx="4787">
                        <c:v>413.66110229492199</c:v>
                      </c:pt>
                      <c:pt idx="4788">
                        <c:v>413.74774169921898</c:v>
                      </c:pt>
                      <c:pt idx="4789">
                        <c:v>413.83721923828102</c:v>
                      </c:pt>
                      <c:pt idx="4790">
                        <c:v>413.92175292968801</c:v>
                      </c:pt>
                      <c:pt idx="4791">
                        <c:v>414.00979614257801</c:v>
                      </c:pt>
                      <c:pt idx="4792">
                        <c:v>414.09432983398398</c:v>
                      </c:pt>
                      <c:pt idx="4793">
                        <c:v>414.18307495117199</c:v>
                      </c:pt>
                      <c:pt idx="4794">
                        <c:v>414.274658203125</c:v>
                      </c:pt>
                      <c:pt idx="4795">
                        <c:v>414.35989379882801</c:v>
                      </c:pt>
                      <c:pt idx="4796">
                        <c:v>414.446533203125</c:v>
                      </c:pt>
                      <c:pt idx="4797">
                        <c:v>414.532470703125</c:v>
                      </c:pt>
                      <c:pt idx="4798">
                        <c:v>414.61770629882801</c:v>
                      </c:pt>
                      <c:pt idx="4799">
                        <c:v>414.70574951171898</c:v>
                      </c:pt>
                      <c:pt idx="4800">
                        <c:v>414.79098510742199</c:v>
                      </c:pt>
                      <c:pt idx="4801">
                        <c:v>414.87481689453102</c:v>
                      </c:pt>
                      <c:pt idx="4802">
                        <c:v>414.96005249023398</c:v>
                      </c:pt>
                      <c:pt idx="4803">
                        <c:v>415.04458618164102</c:v>
                      </c:pt>
                      <c:pt idx="4804">
                        <c:v>415.12698364257801</c:v>
                      </c:pt>
                      <c:pt idx="4805">
                        <c:v>415.21575927734398</c:v>
                      </c:pt>
                      <c:pt idx="4806">
                        <c:v>415.30099487304699</c:v>
                      </c:pt>
                      <c:pt idx="4807">
                        <c:v>415.38552856445301</c:v>
                      </c:pt>
                      <c:pt idx="4808">
                        <c:v>415.47503662109398</c:v>
                      </c:pt>
                      <c:pt idx="4809">
                        <c:v>415.55606079101602</c:v>
                      </c:pt>
                      <c:pt idx="4810">
                        <c:v>415.64697265625</c:v>
                      </c:pt>
                      <c:pt idx="4811">
                        <c:v>415.73434448242199</c:v>
                      </c:pt>
                      <c:pt idx="4812">
                        <c:v>415.81961059570301</c:v>
                      </c:pt>
                      <c:pt idx="4813">
                        <c:v>415.90771484375</c:v>
                      </c:pt>
                      <c:pt idx="4814">
                        <c:v>415.99649047851602</c:v>
                      </c:pt>
                      <c:pt idx="4815">
                        <c:v>416.0810546875</c:v>
                      </c:pt>
                      <c:pt idx="4816">
                        <c:v>416.16912841796898</c:v>
                      </c:pt>
                      <c:pt idx="4817">
                        <c:v>416.25582885742199</c:v>
                      </c:pt>
                      <c:pt idx="4818">
                        <c:v>416.33755493164102</c:v>
                      </c:pt>
                      <c:pt idx="4819">
                        <c:v>416.42422485351602</c:v>
                      </c:pt>
                      <c:pt idx="4820">
                        <c:v>416.50387573242199</c:v>
                      </c:pt>
                      <c:pt idx="4821">
                        <c:v>416.58700561523398</c:v>
                      </c:pt>
                      <c:pt idx="4822">
                        <c:v>416.67440795898398</c:v>
                      </c:pt>
                      <c:pt idx="4823">
                        <c:v>416.75613403320301</c:v>
                      </c:pt>
                      <c:pt idx="4824">
                        <c:v>416.84069824218801</c:v>
                      </c:pt>
                      <c:pt idx="4825">
                        <c:v>416.92880249023398</c:v>
                      </c:pt>
                      <c:pt idx="4826">
                        <c:v>417.01406860351602</c:v>
                      </c:pt>
                      <c:pt idx="4827">
                        <c:v>417.09860229492199</c:v>
                      </c:pt>
                      <c:pt idx="4828">
                        <c:v>417.18600463867199</c:v>
                      </c:pt>
                      <c:pt idx="4829">
                        <c:v>417.27337646484398</c:v>
                      </c:pt>
                      <c:pt idx="4830">
                        <c:v>417.36218261718801</c:v>
                      </c:pt>
                      <c:pt idx="4831">
                        <c:v>417.45166015625</c:v>
                      </c:pt>
                      <c:pt idx="4832">
                        <c:v>417.53482055664102</c:v>
                      </c:pt>
                      <c:pt idx="4833">
                        <c:v>417.625</c:v>
                      </c:pt>
                      <c:pt idx="4834">
                        <c:v>417.71026611328102</c:v>
                      </c:pt>
                      <c:pt idx="4835">
                        <c:v>417.79553222656301</c:v>
                      </c:pt>
                      <c:pt idx="4836">
                        <c:v>417.88079833984398</c:v>
                      </c:pt>
                      <c:pt idx="4837">
                        <c:v>417.96466064453102</c:v>
                      </c:pt>
                      <c:pt idx="4838">
                        <c:v>418.04992675781301</c:v>
                      </c:pt>
                      <c:pt idx="4839">
                        <c:v>418.13662719726602</c:v>
                      </c:pt>
                      <c:pt idx="4840">
                        <c:v>418.22259521484398</c:v>
                      </c:pt>
                      <c:pt idx="4841">
                        <c:v>418.31137084960898</c:v>
                      </c:pt>
                      <c:pt idx="4842">
                        <c:v>418.40298461914102</c:v>
                      </c:pt>
                      <c:pt idx="4843">
                        <c:v>418.487548828125</c:v>
                      </c:pt>
                      <c:pt idx="4844">
                        <c:v>418.57351684570301</c:v>
                      </c:pt>
                      <c:pt idx="4845">
                        <c:v>418.660888671875</c:v>
                      </c:pt>
                      <c:pt idx="4846">
                        <c:v>418.74545288085898</c:v>
                      </c:pt>
                      <c:pt idx="4847">
                        <c:v>418.8349609375</c:v>
                      </c:pt>
                      <c:pt idx="4848">
                        <c:v>418.92373657226602</c:v>
                      </c:pt>
                      <c:pt idx="4849">
                        <c:v>419.00830078125</c:v>
                      </c:pt>
                      <c:pt idx="4850">
                        <c:v>419.09780883789102</c:v>
                      </c:pt>
                      <c:pt idx="4851">
                        <c:v>419.18307495117199</c:v>
                      </c:pt>
                      <c:pt idx="4852">
                        <c:v>419.26690673828102</c:v>
                      </c:pt>
                      <c:pt idx="4853">
                        <c:v>419.35641479492199</c:v>
                      </c:pt>
                      <c:pt idx="4854">
                        <c:v>419.44378662109398</c:v>
                      </c:pt>
                      <c:pt idx="4855">
                        <c:v>419.52975463867199</c:v>
                      </c:pt>
                      <c:pt idx="4856">
                        <c:v>419.61785888671898</c:v>
                      </c:pt>
                      <c:pt idx="4857">
                        <c:v>419.70523071289102</c:v>
                      </c:pt>
                      <c:pt idx="4858">
                        <c:v>419.78909301757801</c:v>
                      </c:pt>
                      <c:pt idx="4859">
                        <c:v>419.87857055664102</c:v>
                      </c:pt>
                      <c:pt idx="4860">
                        <c:v>419.96032714843801</c:v>
                      </c:pt>
                      <c:pt idx="4861">
                        <c:v>420.044189453125</c:v>
                      </c:pt>
                      <c:pt idx="4862">
                        <c:v>420.13226318359398</c:v>
                      </c:pt>
                      <c:pt idx="4863">
                        <c:v>420.22106933593801</c:v>
                      </c:pt>
                      <c:pt idx="4864">
                        <c:v>420.30984497070301</c:v>
                      </c:pt>
                      <c:pt idx="4865">
                        <c:v>420.39581298828102</c:v>
                      </c:pt>
                      <c:pt idx="4866">
                        <c:v>420.48318481445301</c:v>
                      </c:pt>
                      <c:pt idx="4867">
                        <c:v>420.57058715820301</c:v>
                      </c:pt>
                      <c:pt idx="4868">
                        <c:v>420.657958984375</c:v>
                      </c:pt>
                      <c:pt idx="4869">
                        <c:v>420.74252319335898</c:v>
                      </c:pt>
                      <c:pt idx="4870">
                        <c:v>420.831298828125</c:v>
                      </c:pt>
                      <c:pt idx="4871">
                        <c:v>420.91940307617199</c:v>
                      </c:pt>
                      <c:pt idx="4872">
                        <c:v>421.00817871093801</c:v>
                      </c:pt>
                      <c:pt idx="4873">
                        <c:v>421.09274291992199</c:v>
                      </c:pt>
                      <c:pt idx="4874">
                        <c:v>421.17660522460898</c:v>
                      </c:pt>
                      <c:pt idx="4875">
                        <c:v>421.26257324218801</c:v>
                      </c:pt>
                      <c:pt idx="4876">
                        <c:v>421.34854125976602</c:v>
                      </c:pt>
                      <c:pt idx="4877">
                        <c:v>421.43521118164102</c:v>
                      </c:pt>
                      <c:pt idx="4878">
                        <c:v>421.52401733398398</c:v>
                      </c:pt>
                      <c:pt idx="4879">
                        <c:v>421.61209106445301</c:v>
                      </c:pt>
                      <c:pt idx="4880">
                        <c:v>421.69735717773398</c:v>
                      </c:pt>
                      <c:pt idx="4881">
                        <c:v>421.78402709960898</c:v>
                      </c:pt>
                      <c:pt idx="4882">
                        <c:v>421.86859130859398</c:v>
                      </c:pt>
                      <c:pt idx="4883">
                        <c:v>421.95245361328102</c:v>
                      </c:pt>
                      <c:pt idx="4884">
                        <c:v>422.03701782226602</c:v>
                      </c:pt>
                      <c:pt idx="4885">
                        <c:v>422.12158203125</c:v>
                      </c:pt>
                      <c:pt idx="4886">
                        <c:v>422.20895385742199</c:v>
                      </c:pt>
                      <c:pt idx="4887">
                        <c:v>422.29635620117199</c:v>
                      </c:pt>
                      <c:pt idx="4888">
                        <c:v>422.37808227539102</c:v>
                      </c:pt>
                      <c:pt idx="4889">
                        <c:v>422.46194458007801</c:v>
                      </c:pt>
                      <c:pt idx="4890">
                        <c:v>422.54791259765602</c:v>
                      </c:pt>
                      <c:pt idx="4891">
                        <c:v>422.63107299804699</c:v>
                      </c:pt>
                      <c:pt idx="4892">
                        <c:v>422.71563720703102</c:v>
                      </c:pt>
                      <c:pt idx="4893">
                        <c:v>422.80230712890602</c:v>
                      </c:pt>
                      <c:pt idx="4894">
                        <c:v>422.890380859375</c:v>
                      </c:pt>
                      <c:pt idx="4895">
                        <c:v>422.97564697265602</c:v>
                      </c:pt>
                      <c:pt idx="4896">
                        <c:v>423.06271362304699</c:v>
                      </c:pt>
                      <c:pt idx="4897">
                        <c:v>423.14511108398398</c:v>
                      </c:pt>
                      <c:pt idx="4898">
                        <c:v>423.23309326171898</c:v>
                      </c:pt>
                      <c:pt idx="4899">
                        <c:v>423.32037353515602</c:v>
                      </c:pt>
                      <c:pt idx="4900">
                        <c:v>423.40487670898398</c:v>
                      </c:pt>
                      <c:pt idx="4901">
                        <c:v>423.49075317382801</c:v>
                      </c:pt>
                      <c:pt idx="4902">
                        <c:v>423.57525634765602</c:v>
                      </c:pt>
                      <c:pt idx="4903">
                        <c:v>423.66116333007801</c:v>
                      </c:pt>
                      <c:pt idx="4904">
                        <c:v>423.74914550781301</c:v>
                      </c:pt>
                      <c:pt idx="4905">
                        <c:v>423.83712768554699</c:v>
                      </c:pt>
                      <c:pt idx="4906">
                        <c:v>423.92370605468801</c:v>
                      </c:pt>
                      <c:pt idx="4907">
                        <c:v>424.00820922851602</c:v>
                      </c:pt>
                      <c:pt idx="4908">
                        <c:v>424.09341430664102</c:v>
                      </c:pt>
                      <c:pt idx="4909">
                        <c:v>424.17791748046898</c:v>
                      </c:pt>
                      <c:pt idx="4910">
                        <c:v>424.26797485351602</c:v>
                      </c:pt>
                      <c:pt idx="4911">
                        <c:v>424.35595703125</c:v>
                      </c:pt>
                      <c:pt idx="4912">
                        <c:v>424.44186401367199</c:v>
                      </c:pt>
                      <c:pt idx="4913">
                        <c:v>424.52777099609398</c:v>
                      </c:pt>
                      <c:pt idx="4914">
                        <c:v>424.61364746093801</c:v>
                      </c:pt>
                      <c:pt idx="4915">
                        <c:v>424.69885253906301</c:v>
                      </c:pt>
                      <c:pt idx="4916">
                        <c:v>424.78054809570301</c:v>
                      </c:pt>
                      <c:pt idx="4917">
                        <c:v>424.86853027343801</c:v>
                      </c:pt>
                      <c:pt idx="4918">
                        <c:v>424.95932006835898</c:v>
                      </c:pt>
                      <c:pt idx="4919">
                        <c:v>425.04730224609398</c:v>
                      </c:pt>
                      <c:pt idx="4920">
                        <c:v>425.13250732421898</c:v>
                      </c:pt>
                      <c:pt idx="4921">
                        <c:v>425.21838378906301</c:v>
                      </c:pt>
                      <c:pt idx="4922">
                        <c:v>425.30706787109398</c:v>
                      </c:pt>
                      <c:pt idx="4923">
                        <c:v>425.39367675781301</c:v>
                      </c:pt>
                      <c:pt idx="4924">
                        <c:v>425.47744750976602</c:v>
                      </c:pt>
                      <c:pt idx="4925">
                        <c:v>425.56405639648398</c:v>
                      </c:pt>
                      <c:pt idx="4926">
                        <c:v>425.65133666992199</c:v>
                      </c:pt>
                      <c:pt idx="4927">
                        <c:v>425.73794555664102</c:v>
                      </c:pt>
                      <c:pt idx="4928">
                        <c:v>425.81964111328102</c:v>
                      </c:pt>
                      <c:pt idx="4929">
                        <c:v>425.90274047851602</c:v>
                      </c:pt>
                      <c:pt idx="4930">
                        <c:v>425.98791503906301</c:v>
                      </c:pt>
                      <c:pt idx="4931">
                        <c:v>426.07382202148398</c:v>
                      </c:pt>
                      <c:pt idx="4932">
                        <c:v>426.15832519531301</c:v>
                      </c:pt>
                      <c:pt idx="4933">
                        <c:v>426.24212646484398</c:v>
                      </c:pt>
                      <c:pt idx="4934">
                        <c:v>426.32870483398398</c:v>
                      </c:pt>
                      <c:pt idx="4935">
                        <c:v>426.41320800781301</c:v>
                      </c:pt>
                      <c:pt idx="4936">
                        <c:v>426.49978637695301</c:v>
                      </c:pt>
                      <c:pt idx="4937">
                        <c:v>426.58148193359398</c:v>
                      </c:pt>
                      <c:pt idx="4938">
                        <c:v>426.66598510742199</c:v>
                      </c:pt>
                      <c:pt idx="4939">
                        <c:v>426.75396728515602</c:v>
                      </c:pt>
                      <c:pt idx="4940">
                        <c:v>426.83847045898398</c:v>
                      </c:pt>
                      <c:pt idx="4941">
                        <c:v>426.92437744140602</c:v>
                      </c:pt>
                      <c:pt idx="4942">
                        <c:v>427.01165771484398</c:v>
                      </c:pt>
                      <c:pt idx="4943">
                        <c:v>427.09616088867199</c:v>
                      </c:pt>
                      <c:pt idx="4944">
                        <c:v>427.18133544921898</c:v>
                      </c:pt>
                      <c:pt idx="4945">
                        <c:v>427.26931762695301</c:v>
                      </c:pt>
                      <c:pt idx="4946">
                        <c:v>427.35311889648398</c:v>
                      </c:pt>
                      <c:pt idx="4947">
                        <c:v>427.4404296875</c:v>
                      </c:pt>
                      <c:pt idx="4948">
                        <c:v>427.52630615234398</c:v>
                      </c:pt>
                      <c:pt idx="4949">
                        <c:v>427.61221313476602</c:v>
                      </c:pt>
                      <c:pt idx="4950">
                        <c:v>427.70089721679699</c:v>
                      </c:pt>
                      <c:pt idx="4951">
                        <c:v>427.78466796875</c:v>
                      </c:pt>
                      <c:pt idx="4952">
                        <c:v>427.86917114257801</c:v>
                      </c:pt>
                      <c:pt idx="4953">
                        <c:v>427.955078125</c:v>
                      </c:pt>
                      <c:pt idx="4954">
                        <c:v>428.04165649414102</c:v>
                      </c:pt>
                      <c:pt idx="4955">
                        <c:v>428.12545776367199</c:v>
                      </c:pt>
                      <c:pt idx="4956">
                        <c:v>428.21343994140602</c:v>
                      </c:pt>
                      <c:pt idx="4957">
                        <c:v>428.30072021484398</c:v>
                      </c:pt>
                      <c:pt idx="4958">
                        <c:v>428.38732910156301</c:v>
                      </c:pt>
                      <c:pt idx="4959">
                        <c:v>428.47253417968801</c:v>
                      </c:pt>
                      <c:pt idx="4960">
                        <c:v>428.55700683593801</c:v>
                      </c:pt>
                      <c:pt idx="4961">
                        <c:v>428.64569091796898</c:v>
                      </c:pt>
                      <c:pt idx="4962">
                        <c:v>428.7294921875</c:v>
                      </c:pt>
                      <c:pt idx="4963">
                        <c:v>428.814697265625</c:v>
                      </c:pt>
                      <c:pt idx="4964">
                        <c:v>428.90197753906301</c:v>
                      </c:pt>
                      <c:pt idx="4965">
                        <c:v>428.98995971679699</c:v>
                      </c:pt>
                      <c:pt idx="4966">
                        <c:v>429.07305908203102</c:v>
                      </c:pt>
                      <c:pt idx="4967">
                        <c:v>429.15686035156301</c:v>
                      </c:pt>
                      <c:pt idx="4968">
                        <c:v>429.24276733398398</c:v>
                      </c:pt>
                      <c:pt idx="4969">
                        <c:v>429.32723999023398</c:v>
                      </c:pt>
                      <c:pt idx="4970">
                        <c:v>429.41174316406301</c:v>
                      </c:pt>
                      <c:pt idx="4971">
                        <c:v>429.49554443359398</c:v>
                      </c:pt>
                      <c:pt idx="4972">
                        <c:v>429.58212280273398</c:v>
                      </c:pt>
                      <c:pt idx="4973">
                        <c:v>429.67013549804699</c:v>
                      </c:pt>
                      <c:pt idx="4974">
                        <c:v>429.75112915039102</c:v>
                      </c:pt>
                      <c:pt idx="4975">
                        <c:v>429.83142089843801</c:v>
                      </c:pt>
                      <c:pt idx="4976">
                        <c:v>429.91873168945301</c:v>
                      </c:pt>
                      <c:pt idx="4977">
                        <c:v>430.00390625</c:v>
                      </c:pt>
                      <c:pt idx="4978">
                        <c:v>430.089111328125</c:v>
                      </c:pt>
                      <c:pt idx="4979">
                        <c:v>430.17221069335898</c:v>
                      </c:pt>
                      <c:pt idx="4980">
                        <c:v>430.25601196289102</c:v>
                      </c:pt>
                      <c:pt idx="4981">
                        <c:v>430.33981323242199</c:v>
                      </c:pt>
                      <c:pt idx="4982">
                        <c:v>430.42639160156301</c:v>
                      </c:pt>
                      <c:pt idx="4983">
                        <c:v>430.51019287109398</c:v>
                      </c:pt>
                      <c:pt idx="4984">
                        <c:v>430.60028076171898</c:v>
                      </c:pt>
                      <c:pt idx="4985">
                        <c:v>430.69024658203102</c:v>
                      </c:pt>
                      <c:pt idx="4986">
                        <c:v>430.77352905273398</c:v>
                      </c:pt>
                      <c:pt idx="4987">
                        <c:v>430.86029052734398</c:v>
                      </c:pt>
                      <c:pt idx="4988">
                        <c:v>430.94635009765602</c:v>
                      </c:pt>
                      <c:pt idx="4989">
                        <c:v>431.03659057617199</c:v>
                      </c:pt>
                      <c:pt idx="4990">
                        <c:v>431.12335205078102</c:v>
                      </c:pt>
                      <c:pt idx="4991">
                        <c:v>431.21078491210898</c:v>
                      </c:pt>
                      <c:pt idx="4992">
                        <c:v>431.29409790039102</c:v>
                      </c:pt>
                      <c:pt idx="4993">
                        <c:v>431.38153076171898</c:v>
                      </c:pt>
                      <c:pt idx="4994">
                        <c:v>431.46414184570301</c:v>
                      </c:pt>
                      <c:pt idx="4995">
                        <c:v>431.54949951171898</c:v>
                      </c:pt>
                      <c:pt idx="4996">
                        <c:v>431.63558959960898</c:v>
                      </c:pt>
                      <c:pt idx="4997">
                        <c:v>431.72164916992199</c:v>
                      </c:pt>
                      <c:pt idx="4998">
                        <c:v>431.80770874023398</c:v>
                      </c:pt>
                      <c:pt idx="4999">
                        <c:v>431.89239501953102</c:v>
                      </c:pt>
                      <c:pt idx="5000">
                        <c:v>431.97705078125</c:v>
                      </c:pt>
                      <c:pt idx="5001">
                        <c:v>432.06314086914102</c:v>
                      </c:pt>
                      <c:pt idx="5002">
                        <c:v>432.15057373046898</c:v>
                      </c:pt>
                      <c:pt idx="5003">
                        <c:v>432.23663330078102</c:v>
                      </c:pt>
                      <c:pt idx="5004">
                        <c:v>432.32272338867199</c:v>
                      </c:pt>
                      <c:pt idx="5005">
                        <c:v>432.40737915039102</c:v>
                      </c:pt>
                      <c:pt idx="5006">
                        <c:v>432.49484252929699</c:v>
                      </c:pt>
                      <c:pt idx="5007">
                        <c:v>432.58160400390602</c:v>
                      </c:pt>
                      <c:pt idx="5008">
                        <c:v>432.66418457031301</c:v>
                      </c:pt>
                      <c:pt idx="5009">
                        <c:v>432.74887084960898</c:v>
                      </c:pt>
                      <c:pt idx="5010">
                        <c:v>432.83355712890602</c:v>
                      </c:pt>
                      <c:pt idx="5011">
                        <c:v>432.91476440429699</c:v>
                      </c:pt>
                      <c:pt idx="5012">
                        <c:v>432.99874877929699</c:v>
                      </c:pt>
                      <c:pt idx="5013">
                        <c:v>433.08340454101602</c:v>
                      </c:pt>
                      <c:pt idx="5014">
                        <c:v>433.170166015625</c:v>
                      </c:pt>
                      <c:pt idx="5015">
                        <c:v>433.25485229492199</c:v>
                      </c:pt>
                      <c:pt idx="5016">
                        <c:v>433.33953857421898</c:v>
                      </c:pt>
                      <c:pt idx="5017">
                        <c:v>433.42144775390602</c:v>
                      </c:pt>
                      <c:pt idx="5018">
                        <c:v>433.50817871093801</c:v>
                      </c:pt>
                      <c:pt idx="5019">
                        <c:v>433.59078979492199</c:v>
                      </c:pt>
                      <c:pt idx="5020">
                        <c:v>433.67755126953102</c:v>
                      </c:pt>
                      <c:pt idx="5021">
                        <c:v>433.76501464843801</c:v>
                      </c:pt>
                      <c:pt idx="5022">
                        <c:v>433.85177612304699</c:v>
                      </c:pt>
                      <c:pt idx="5023">
                        <c:v>433.93850708007801</c:v>
                      </c:pt>
                      <c:pt idx="5024">
                        <c:v>434.023193359375</c:v>
                      </c:pt>
                      <c:pt idx="5025">
                        <c:v>434.11273193359398</c:v>
                      </c:pt>
                      <c:pt idx="5026">
                        <c:v>434.19741821289102</c:v>
                      </c:pt>
                      <c:pt idx="5027">
                        <c:v>434.28555297851602</c:v>
                      </c:pt>
                      <c:pt idx="5028">
                        <c:v>434.36953735351602</c:v>
                      </c:pt>
                      <c:pt idx="5029">
                        <c:v>434.456298828125</c:v>
                      </c:pt>
                      <c:pt idx="5030">
                        <c:v>434.54235839843801</c:v>
                      </c:pt>
                      <c:pt idx="5031">
                        <c:v>434.62911987304699</c:v>
                      </c:pt>
                      <c:pt idx="5032">
                        <c:v>434.71517944335898</c:v>
                      </c:pt>
                      <c:pt idx="5033">
                        <c:v>434.79916381835898</c:v>
                      </c:pt>
                      <c:pt idx="5034">
                        <c:v>434.88177490234398</c:v>
                      </c:pt>
                      <c:pt idx="5035">
                        <c:v>434.96575927734398</c:v>
                      </c:pt>
                      <c:pt idx="5036">
                        <c:v>435.05111694335898</c:v>
                      </c:pt>
                      <c:pt idx="5037">
                        <c:v>435.13510131835898</c:v>
                      </c:pt>
                      <c:pt idx="5038">
                        <c:v>435.21838378906301</c:v>
                      </c:pt>
                      <c:pt idx="5039">
                        <c:v>435.30514526367199</c:v>
                      </c:pt>
                      <c:pt idx="5040">
                        <c:v>435.39053344726602</c:v>
                      </c:pt>
                      <c:pt idx="5041">
                        <c:v>435.47451782226602</c:v>
                      </c:pt>
                      <c:pt idx="5042">
                        <c:v>435.55850219726602</c:v>
                      </c:pt>
                      <c:pt idx="5043">
                        <c:v>435.64315795898398</c:v>
                      </c:pt>
                      <c:pt idx="5044">
                        <c:v>435.73062133789102</c:v>
                      </c:pt>
                      <c:pt idx="5045">
                        <c:v>435.8173828125</c:v>
                      </c:pt>
                      <c:pt idx="5046">
                        <c:v>435.90344238281301</c:v>
                      </c:pt>
                      <c:pt idx="5047">
                        <c:v>435.98742675781301</c:v>
                      </c:pt>
                      <c:pt idx="5048">
                        <c:v>436.07489013671898</c:v>
                      </c:pt>
                      <c:pt idx="5049">
                        <c:v>436.16094970703102</c:v>
                      </c:pt>
                      <c:pt idx="5050">
                        <c:v>436.246337890625</c:v>
                      </c:pt>
                      <c:pt idx="5051">
                        <c:v>436.33377075195301</c:v>
                      </c:pt>
                      <c:pt idx="5052">
                        <c:v>436.42053222656301</c:v>
                      </c:pt>
                      <c:pt idx="5053">
                        <c:v>436.50521850585898</c:v>
                      </c:pt>
                      <c:pt idx="5054">
                        <c:v>436.58920288085898</c:v>
                      </c:pt>
                      <c:pt idx="5055">
                        <c:v>436.67388916015602</c:v>
                      </c:pt>
                      <c:pt idx="5056">
                        <c:v>436.75994873046898</c:v>
                      </c:pt>
                      <c:pt idx="5057">
                        <c:v>436.85086059570301</c:v>
                      </c:pt>
                      <c:pt idx="5058">
                        <c:v>436.939697265625</c:v>
                      </c:pt>
                      <c:pt idx="5059">
                        <c:v>437.02438354492199</c:v>
                      </c:pt>
                      <c:pt idx="5060">
                        <c:v>437.10974121093801</c:v>
                      </c:pt>
                      <c:pt idx="5061">
                        <c:v>437.19583129882801</c:v>
                      </c:pt>
                      <c:pt idx="5062">
                        <c:v>437.28048706054699</c:v>
                      </c:pt>
                      <c:pt idx="5063">
                        <c:v>437.36935424804699</c:v>
                      </c:pt>
                      <c:pt idx="5064">
                        <c:v>437.45471191406301</c:v>
                      </c:pt>
                      <c:pt idx="5065">
                        <c:v>437.53939819335898</c:v>
                      </c:pt>
                      <c:pt idx="5066">
                        <c:v>437.62545776367199</c:v>
                      </c:pt>
                      <c:pt idx="5067">
                        <c:v>437.70666503906301</c:v>
                      </c:pt>
                      <c:pt idx="5068">
                        <c:v>437.79135131835898</c:v>
                      </c:pt>
                      <c:pt idx="5069">
                        <c:v>437.876708984375</c:v>
                      </c:pt>
                      <c:pt idx="5070">
                        <c:v>437.96347045898398</c:v>
                      </c:pt>
                      <c:pt idx="5071">
                        <c:v>438.04953002929699</c:v>
                      </c:pt>
                      <c:pt idx="5072">
                        <c:v>438.1328125</c:v>
                      </c:pt>
                      <c:pt idx="5073">
                        <c:v>438.21401977539102</c:v>
                      </c:pt>
                      <c:pt idx="5074">
                        <c:v>438.30072021484398</c:v>
                      </c:pt>
                      <c:pt idx="5075">
                        <c:v>438.38653564453102</c:v>
                      </c:pt>
                      <c:pt idx="5076">
                        <c:v>438.47372436523398</c:v>
                      </c:pt>
                      <c:pt idx="5077">
                        <c:v>438.56094360351602</c:v>
                      </c:pt>
                      <c:pt idx="5078">
                        <c:v>438.64813232421898</c:v>
                      </c:pt>
                      <c:pt idx="5079">
                        <c:v>438.73532104492199</c:v>
                      </c:pt>
                      <c:pt idx="5080">
                        <c:v>438.818359375</c:v>
                      </c:pt>
                      <c:pt idx="5081">
                        <c:v>438.90277099609398</c:v>
                      </c:pt>
                      <c:pt idx="5082">
                        <c:v>438.99273681640602</c:v>
                      </c:pt>
                      <c:pt idx="5083">
                        <c:v>439.08340454101602</c:v>
                      </c:pt>
                      <c:pt idx="5084">
                        <c:v>439.17059326171898</c:v>
                      </c:pt>
                      <c:pt idx="5085">
                        <c:v>439.25363159179699</c:v>
                      </c:pt>
                      <c:pt idx="5086">
                        <c:v>439.33529663085898</c:v>
                      </c:pt>
                      <c:pt idx="5087">
                        <c:v>439.41970825195301</c:v>
                      </c:pt>
                      <c:pt idx="5088">
                        <c:v>439.504150390625</c:v>
                      </c:pt>
                      <c:pt idx="5089">
                        <c:v>439.58648681640602</c:v>
                      </c:pt>
                      <c:pt idx="5090">
                        <c:v>439.67370605468801</c:v>
                      </c:pt>
                      <c:pt idx="5091">
                        <c:v>439.75674438476602</c:v>
                      </c:pt>
                      <c:pt idx="5092">
                        <c:v>439.83563232421898</c:v>
                      </c:pt>
                      <c:pt idx="5093">
                        <c:v>439.91659545898398</c:v>
                      </c:pt>
                      <c:pt idx="5094">
                        <c:v>439.99963378906301</c:v>
                      </c:pt>
                      <c:pt idx="5095">
                        <c:v>440.08544921875</c:v>
                      </c:pt>
                      <c:pt idx="5096">
                        <c:v>440.17056274414102</c:v>
                      </c:pt>
                      <c:pt idx="5097">
                        <c:v>440.25567626953102</c:v>
                      </c:pt>
                      <c:pt idx="5098">
                        <c:v>440.33871459960898</c:v>
                      </c:pt>
                      <c:pt idx="5099">
                        <c:v>440.42660522460898</c:v>
                      </c:pt>
                      <c:pt idx="5100">
                        <c:v>440.50827026367199</c:v>
                      </c:pt>
                      <c:pt idx="5101">
                        <c:v>440.59268188476602</c:v>
                      </c:pt>
                      <c:pt idx="5102">
                        <c:v>440.68057250976602</c:v>
                      </c:pt>
                      <c:pt idx="5103">
                        <c:v>440.76708984375</c:v>
                      </c:pt>
                      <c:pt idx="5104">
                        <c:v>440.84872436523398</c:v>
                      </c:pt>
                      <c:pt idx="5105">
                        <c:v>440.92831420898398</c:v>
                      </c:pt>
                      <c:pt idx="5106">
                        <c:v>441.00927734375</c:v>
                      </c:pt>
                      <c:pt idx="5107">
                        <c:v>441.08956909179699</c:v>
                      </c:pt>
                      <c:pt idx="5108">
                        <c:v>441.17190551757801</c:v>
                      </c:pt>
                      <c:pt idx="5109">
                        <c:v>441.25286865234398</c:v>
                      </c:pt>
                      <c:pt idx="5110">
                        <c:v>441.33731079101602</c:v>
                      </c:pt>
                      <c:pt idx="5111">
                        <c:v>441.42312622070301</c:v>
                      </c:pt>
                      <c:pt idx="5112">
                        <c:v>441.50616455078102</c:v>
                      </c:pt>
                      <c:pt idx="5113">
                        <c:v>441.58990478515602</c:v>
                      </c:pt>
                      <c:pt idx="5114">
                        <c:v>441.67776489257801</c:v>
                      </c:pt>
                      <c:pt idx="5115">
                        <c:v>441.766357421875</c:v>
                      </c:pt>
                      <c:pt idx="5116">
                        <c:v>441.854248046875</c:v>
                      </c:pt>
                      <c:pt idx="5117">
                        <c:v>441.94421386718801</c:v>
                      </c:pt>
                      <c:pt idx="5118">
                        <c:v>442.03070068359398</c:v>
                      </c:pt>
                      <c:pt idx="5119">
                        <c:v>442.11651611328102</c:v>
                      </c:pt>
                      <c:pt idx="5120">
                        <c:v>442.19955444335898</c:v>
                      </c:pt>
                      <c:pt idx="5121">
                        <c:v>442.28466796875</c:v>
                      </c:pt>
                      <c:pt idx="5122">
                        <c:v>442.37255859375</c:v>
                      </c:pt>
                      <c:pt idx="5123">
                        <c:v>442.45767211914102</c:v>
                      </c:pt>
                      <c:pt idx="5124">
                        <c:v>442.54211425781301</c:v>
                      </c:pt>
                      <c:pt idx="5125">
                        <c:v>442.63000488281301</c:v>
                      </c:pt>
                      <c:pt idx="5126">
                        <c:v>442.71578979492199</c:v>
                      </c:pt>
                      <c:pt idx="5127">
                        <c:v>442.79953002929699</c:v>
                      </c:pt>
                      <c:pt idx="5128">
                        <c:v>442.88534545898398</c:v>
                      </c:pt>
                      <c:pt idx="5129">
                        <c:v>442.97116088867199</c:v>
                      </c:pt>
                      <c:pt idx="5130">
                        <c:v>443.05764770507801</c:v>
                      </c:pt>
                      <c:pt idx="5131">
                        <c:v>443.14346313476602</c:v>
                      </c:pt>
                      <c:pt idx="5132">
                        <c:v>443.22790527343801</c:v>
                      </c:pt>
                      <c:pt idx="5133">
                        <c:v>443.31439208984398</c:v>
                      </c:pt>
                      <c:pt idx="5134">
                        <c:v>443.40020751953102</c:v>
                      </c:pt>
                      <c:pt idx="5135">
                        <c:v>443.48187255859398</c:v>
                      </c:pt>
                      <c:pt idx="5136">
                        <c:v>443.56976318359398</c:v>
                      </c:pt>
                      <c:pt idx="5137">
                        <c:v>443.65625</c:v>
                      </c:pt>
                      <c:pt idx="5138">
                        <c:v>443.74206542968801</c:v>
                      </c:pt>
                      <c:pt idx="5139">
                        <c:v>443.82858276367199</c:v>
                      </c:pt>
                      <c:pt idx="5140">
                        <c:v>443.91644287109398</c:v>
                      </c:pt>
                      <c:pt idx="5141">
                        <c:v>444.00433349609398</c:v>
                      </c:pt>
                      <c:pt idx="5142">
                        <c:v>444.09014892578102</c:v>
                      </c:pt>
                      <c:pt idx="5143">
                        <c:v>444.17318725585898</c:v>
                      </c:pt>
                      <c:pt idx="5144">
                        <c:v>444.25970458984398</c:v>
                      </c:pt>
                      <c:pt idx="5145">
                        <c:v>444.34826660156301</c:v>
                      </c:pt>
                      <c:pt idx="5146">
                        <c:v>444.43130493164102</c:v>
                      </c:pt>
                      <c:pt idx="5147">
                        <c:v>444.51712036132801</c:v>
                      </c:pt>
                      <c:pt idx="5148">
                        <c:v>444.6015625</c:v>
                      </c:pt>
                      <c:pt idx="5149">
                        <c:v>444.68667602539102</c:v>
                      </c:pt>
                      <c:pt idx="5150">
                        <c:v>444.77316284179699</c:v>
                      </c:pt>
                      <c:pt idx="5151">
                        <c:v>444.85690307617199</c:v>
                      </c:pt>
                      <c:pt idx="5152">
                        <c:v>444.94549560546898</c:v>
                      </c:pt>
                      <c:pt idx="5153">
                        <c:v>445.03060913085898</c:v>
                      </c:pt>
                      <c:pt idx="5154">
                        <c:v>445.11294555664102</c:v>
                      </c:pt>
                      <c:pt idx="5155">
                        <c:v>445.199462890625</c:v>
                      </c:pt>
                      <c:pt idx="5156">
                        <c:v>445.28527832031301</c:v>
                      </c:pt>
                      <c:pt idx="5157">
                        <c:v>445.36968994140602</c:v>
                      </c:pt>
                      <c:pt idx="5158">
                        <c:v>445.45758056640602</c:v>
                      </c:pt>
                      <c:pt idx="5159">
                        <c:v>445.53991699218801</c:v>
                      </c:pt>
                      <c:pt idx="5160">
                        <c:v>445.62435913085898</c:v>
                      </c:pt>
                      <c:pt idx="5161">
                        <c:v>445.70809936523398</c:v>
                      </c:pt>
                      <c:pt idx="5162">
                        <c:v>445.78765869140602</c:v>
                      </c:pt>
                      <c:pt idx="5163">
                        <c:v>445.87625122070301</c:v>
                      </c:pt>
                      <c:pt idx="5164">
                        <c:v>445.96481323242199</c:v>
                      </c:pt>
                      <c:pt idx="5165">
                        <c:v>446.04855346679699</c:v>
                      </c:pt>
                      <c:pt idx="5166">
                        <c:v>446.13436889648398</c:v>
                      </c:pt>
                      <c:pt idx="5167">
                        <c:v>446.21810913085898</c:v>
                      </c:pt>
                      <c:pt idx="5168">
                        <c:v>446.30252075195301</c:v>
                      </c:pt>
                      <c:pt idx="5169">
                        <c:v>446.38903808593801</c:v>
                      </c:pt>
                      <c:pt idx="5170">
                        <c:v>446.474853515625</c:v>
                      </c:pt>
                      <c:pt idx="5171">
                        <c:v>446.55926513671898</c:v>
                      </c:pt>
                      <c:pt idx="5172">
                        <c:v>446.64370727539102</c:v>
                      </c:pt>
                      <c:pt idx="5173">
                        <c:v>446.72674560546898</c:v>
                      </c:pt>
                      <c:pt idx="5174">
                        <c:v>446.81256103515602</c:v>
                      </c:pt>
                      <c:pt idx="5175">
                        <c:v>446.90182495117199</c:v>
                      </c:pt>
                      <c:pt idx="5176">
                        <c:v>446.989013671875</c:v>
                      </c:pt>
                      <c:pt idx="5177">
                        <c:v>447.07620239257801</c:v>
                      </c:pt>
                      <c:pt idx="5178">
                        <c:v>447.16064453125</c:v>
                      </c:pt>
                      <c:pt idx="5179">
                        <c:v>447.24850463867199</c:v>
                      </c:pt>
                      <c:pt idx="5180">
                        <c:v>447.33847045898398</c:v>
                      </c:pt>
                      <c:pt idx="5181">
                        <c:v>447.42498779296898</c:v>
                      </c:pt>
                      <c:pt idx="5182">
                        <c:v>447.515625</c:v>
                      </c:pt>
                      <c:pt idx="5183">
                        <c:v>447.60284423828102</c:v>
                      </c:pt>
                      <c:pt idx="5184">
                        <c:v>447.69140625</c:v>
                      </c:pt>
                      <c:pt idx="5185">
                        <c:v>447.77236938476602</c:v>
                      </c:pt>
                      <c:pt idx="5186">
                        <c:v>447.85403442382801</c:v>
                      </c:pt>
                      <c:pt idx="5187">
                        <c:v>447.93637084960898</c:v>
                      </c:pt>
                      <c:pt idx="5188">
                        <c:v>448.02081298828102</c:v>
                      </c:pt>
                      <c:pt idx="5189">
                        <c:v>448.105224609375</c:v>
                      </c:pt>
                      <c:pt idx="5190">
                        <c:v>448.18688964843801</c:v>
                      </c:pt>
                      <c:pt idx="5191">
                        <c:v>448.27478027343801</c:v>
                      </c:pt>
                      <c:pt idx="5192">
                        <c:v>448.35852050781301</c:v>
                      </c:pt>
                      <c:pt idx="5193">
                        <c:v>448.4443359375</c:v>
                      </c:pt>
                      <c:pt idx="5194">
                        <c:v>448.52529907226602</c:v>
                      </c:pt>
                      <c:pt idx="5195">
                        <c:v>448.61178588867199</c:v>
                      </c:pt>
                      <c:pt idx="5196">
                        <c:v>448.69622802734398</c:v>
                      </c:pt>
                      <c:pt idx="5197">
                        <c:v>448.78341674804699</c:v>
                      </c:pt>
                      <c:pt idx="5198">
                        <c:v>448.86990356445301</c:v>
                      </c:pt>
                      <c:pt idx="5199">
                        <c:v>448.95712280273398</c:v>
                      </c:pt>
                      <c:pt idx="5200">
                        <c:v>449.04290771484398</c:v>
                      </c:pt>
                      <c:pt idx="5201">
                        <c:v>449.12805175781301</c:v>
                      </c:pt>
                      <c:pt idx="5202">
                        <c:v>449.21316528320301</c:v>
                      </c:pt>
                      <c:pt idx="5203">
                        <c:v>449.30172729492199</c:v>
                      </c:pt>
                      <c:pt idx="5204">
                        <c:v>449.39169311523398</c:v>
                      </c:pt>
                      <c:pt idx="5205">
                        <c:v>449.47958374023398</c:v>
                      </c:pt>
                      <c:pt idx="5206">
                        <c:v>449.56954956054699</c:v>
                      </c:pt>
                      <c:pt idx="5207">
                        <c:v>449.65951538085898</c:v>
                      </c:pt>
                      <c:pt idx="5208">
                        <c:v>449.74807739257801</c:v>
                      </c:pt>
                      <c:pt idx="5209">
                        <c:v>449.83529663085898</c:v>
                      </c:pt>
                      <c:pt idx="5210">
                        <c:v>449.92593383789102</c:v>
                      </c:pt>
                      <c:pt idx="5211">
                        <c:v>450.01589965820301</c:v>
                      </c:pt>
                      <c:pt idx="5212">
                        <c:v>450.10586547851602</c:v>
                      </c:pt>
                      <c:pt idx="5213">
                        <c:v>450.19027709960898</c:v>
                      </c:pt>
                      <c:pt idx="5214">
                        <c:v>450.27264404296898</c:v>
                      </c:pt>
                      <c:pt idx="5215">
                        <c:v>450.359130859375</c:v>
                      </c:pt>
                      <c:pt idx="5216">
                        <c:v>450.44494628906301</c:v>
                      </c:pt>
                      <c:pt idx="5217">
                        <c:v>450.53146362304699</c:v>
                      </c:pt>
                      <c:pt idx="5218">
                        <c:v>450.61657714843801</c:v>
                      </c:pt>
                      <c:pt idx="5219">
                        <c:v>450.702392578125</c:v>
                      </c:pt>
                      <c:pt idx="5220">
                        <c:v>450.78472900390602</c:v>
                      </c:pt>
                      <c:pt idx="5221">
                        <c:v>450.86776733398398</c:v>
                      </c:pt>
                      <c:pt idx="5222">
                        <c:v>450.952880859375</c:v>
                      </c:pt>
                      <c:pt idx="5223">
                        <c:v>451.03869628906301</c:v>
                      </c:pt>
                      <c:pt idx="5224">
                        <c:v>451.12936401367199</c:v>
                      </c:pt>
                      <c:pt idx="5225">
                        <c:v>451.21377563476602</c:v>
                      </c:pt>
                      <c:pt idx="5226">
                        <c:v>451.29888916015602</c:v>
                      </c:pt>
                      <c:pt idx="5227">
                        <c:v>451.38610839843801</c:v>
                      </c:pt>
                      <c:pt idx="5228">
                        <c:v>451.47189331054699</c:v>
                      </c:pt>
                      <c:pt idx="5229">
                        <c:v>451.55700683593801</c:v>
                      </c:pt>
                      <c:pt idx="5230">
                        <c:v>451.642822265625</c:v>
                      </c:pt>
                      <c:pt idx="5231">
                        <c:v>451.72726440429699</c:v>
                      </c:pt>
                      <c:pt idx="5232">
                        <c:v>451.81167602539102</c:v>
                      </c:pt>
                      <c:pt idx="5233">
                        <c:v>451.89611816406301</c:v>
                      </c:pt>
                      <c:pt idx="5234">
                        <c:v>451.97915649414102</c:v>
                      </c:pt>
                      <c:pt idx="5235">
                        <c:v>452.06427001953102</c:v>
                      </c:pt>
                      <c:pt idx="5236">
                        <c:v>452.15145874023398</c:v>
                      </c:pt>
                      <c:pt idx="5237">
                        <c:v>452.23382568359398</c:v>
                      </c:pt>
                      <c:pt idx="5238">
                        <c:v>452.31893920898398</c:v>
                      </c:pt>
                      <c:pt idx="5239">
                        <c:v>452.40127563476602</c:v>
                      </c:pt>
                      <c:pt idx="5240">
                        <c:v>452.48638916015602</c:v>
                      </c:pt>
                      <c:pt idx="5241">
                        <c:v>452.57290649414102</c:v>
                      </c:pt>
                      <c:pt idx="5242">
                        <c:v>452.65664672851602</c:v>
                      </c:pt>
                      <c:pt idx="5243">
                        <c:v>452.74313354492199</c:v>
                      </c:pt>
                      <c:pt idx="5244">
                        <c:v>452.82824707031301</c:v>
                      </c:pt>
                      <c:pt idx="5245">
                        <c:v>452.91683959960898</c:v>
                      </c:pt>
                      <c:pt idx="5246">
                        <c:v>453.00265502929699</c:v>
                      </c:pt>
                      <c:pt idx="5247">
                        <c:v>453.08847045898398</c:v>
                      </c:pt>
                      <c:pt idx="5248">
                        <c:v>453.17633056640602</c:v>
                      </c:pt>
                      <c:pt idx="5249">
                        <c:v>453.265625</c:v>
                      </c:pt>
                      <c:pt idx="5250">
                        <c:v>453.35140991210898</c:v>
                      </c:pt>
                      <c:pt idx="5251">
                        <c:v>453.43722534179699</c:v>
                      </c:pt>
                      <c:pt idx="5252">
                        <c:v>453.52648925781301</c:v>
                      </c:pt>
                      <c:pt idx="5253">
                        <c:v>453.61163330078102</c:v>
                      </c:pt>
                      <c:pt idx="5254">
                        <c:v>453.69534301757801</c:v>
                      </c:pt>
                      <c:pt idx="5255">
                        <c:v>453.78048706054699</c:v>
                      </c:pt>
                      <c:pt idx="5256">
                        <c:v>453.86627197265602</c:v>
                      </c:pt>
                      <c:pt idx="5257">
                        <c:v>453.95001220703102</c:v>
                      </c:pt>
                      <c:pt idx="5258">
                        <c:v>454.03445434570301</c:v>
                      </c:pt>
                      <c:pt idx="5259">
                        <c:v>454.11679077148398</c:v>
                      </c:pt>
                      <c:pt idx="5260">
                        <c:v>454.20397949218801</c:v>
                      </c:pt>
                      <c:pt idx="5261">
                        <c:v>454.29257202148398</c:v>
                      </c:pt>
                      <c:pt idx="5262">
                        <c:v>454.38046264648398</c:v>
                      </c:pt>
                      <c:pt idx="5263">
                        <c:v>454.4697265625</c:v>
                      </c:pt>
                      <c:pt idx="5264">
                        <c:v>454.55969238281301</c:v>
                      </c:pt>
                      <c:pt idx="5265">
                        <c:v>454.64617919921898</c:v>
                      </c:pt>
                      <c:pt idx="5266">
                        <c:v>454.73406982421898</c:v>
                      </c:pt>
                      <c:pt idx="5267">
                        <c:v>454.82266235351602</c:v>
                      </c:pt>
                      <c:pt idx="5268">
                        <c:v>454.90914916992199</c:v>
                      </c:pt>
                      <c:pt idx="5269">
                        <c:v>454.99841308593801</c:v>
                      </c:pt>
                      <c:pt idx="5270">
                        <c:v>455.08563232421898</c:v>
                      </c:pt>
                      <c:pt idx="5271">
                        <c:v>455.17004394531301</c:v>
                      </c:pt>
                      <c:pt idx="5272">
                        <c:v>455.25378417968801</c:v>
                      </c:pt>
                      <c:pt idx="5273">
                        <c:v>455.33474731445301</c:v>
                      </c:pt>
                      <c:pt idx="5274">
                        <c:v>455.42056274414102</c:v>
                      </c:pt>
                      <c:pt idx="5275">
                        <c:v>455.50704956054699</c:v>
                      </c:pt>
                      <c:pt idx="5276">
                        <c:v>455.590087890625</c:v>
                      </c:pt>
                      <c:pt idx="5277">
                        <c:v>455.67245483398398</c:v>
                      </c:pt>
                      <c:pt idx="5278">
                        <c:v>455.75271606445301</c:v>
                      </c:pt>
                      <c:pt idx="5279">
                        <c:v>455.83575439453102</c:v>
                      </c:pt>
                      <c:pt idx="5280">
                        <c:v>455.91882324218801</c:v>
                      </c:pt>
                      <c:pt idx="5281">
                        <c:v>456.00045776367199</c:v>
                      </c:pt>
                      <c:pt idx="5282">
                        <c:v>456.08419799804699</c:v>
                      </c:pt>
                      <c:pt idx="5283">
                        <c:v>456.17346191406301</c:v>
                      </c:pt>
                      <c:pt idx="5284">
                        <c:v>456.255126953125</c:v>
                      </c:pt>
                      <c:pt idx="5285">
                        <c:v>456.33749389648398</c:v>
                      </c:pt>
                      <c:pt idx="5286">
                        <c:v>456.42468261718801</c:v>
                      </c:pt>
                      <c:pt idx="5287">
                        <c:v>456.5146484375</c:v>
                      </c:pt>
                      <c:pt idx="5288">
                        <c:v>456.60461425781301</c:v>
                      </c:pt>
                      <c:pt idx="5289">
                        <c:v>456.69387817382801</c:v>
                      </c:pt>
                      <c:pt idx="5290">
                        <c:v>456.78176879882801</c:v>
                      </c:pt>
                      <c:pt idx="5291">
                        <c:v>456.87033081054699</c:v>
                      </c:pt>
                      <c:pt idx="5292">
                        <c:v>456.95751953125</c:v>
                      </c:pt>
                      <c:pt idx="5293">
                        <c:v>457.041259765625</c:v>
                      </c:pt>
                      <c:pt idx="5294">
                        <c:v>457.13122558593801</c:v>
                      </c:pt>
                      <c:pt idx="5295">
                        <c:v>457.21841430664102</c:v>
                      </c:pt>
                      <c:pt idx="5296">
                        <c:v>457.304931640625</c:v>
                      </c:pt>
                      <c:pt idx="5297">
                        <c:v>457.39004516601602</c:v>
                      </c:pt>
                      <c:pt idx="5298">
                        <c:v>457.47723388671898</c:v>
                      </c:pt>
                      <c:pt idx="5299">
                        <c:v>457.56027221679699</c:v>
                      </c:pt>
                      <c:pt idx="5300">
                        <c:v>457.64471435546898</c:v>
                      </c:pt>
                      <c:pt idx="5301">
                        <c:v>457.73049926757801</c:v>
                      </c:pt>
                      <c:pt idx="5302">
                        <c:v>457.81564331054699</c:v>
                      </c:pt>
                      <c:pt idx="5303">
                        <c:v>457.90213012695301</c:v>
                      </c:pt>
                      <c:pt idx="5304">
                        <c:v>457.98864746093801</c:v>
                      </c:pt>
                      <c:pt idx="5305">
                        <c:v>458.07443237304699</c:v>
                      </c:pt>
                      <c:pt idx="5306">
                        <c:v>458.15887451171898</c:v>
                      </c:pt>
                      <c:pt idx="5307">
                        <c:v>458.24468994140602</c:v>
                      </c:pt>
                      <c:pt idx="5308">
                        <c:v>458.33187866210898</c:v>
                      </c:pt>
                      <c:pt idx="5309">
                        <c:v>458.42184448242199</c:v>
                      </c:pt>
                      <c:pt idx="5310">
                        <c:v>458.51040649414102</c:v>
                      </c:pt>
                      <c:pt idx="5311">
                        <c:v>458.59622192382801</c:v>
                      </c:pt>
                      <c:pt idx="5312">
                        <c:v>458.6806640625</c:v>
                      </c:pt>
                      <c:pt idx="5313">
                        <c:v>458.76715087890602</c:v>
                      </c:pt>
                      <c:pt idx="5314">
                        <c:v>458.85089111328102</c:v>
                      </c:pt>
                      <c:pt idx="5315">
                        <c:v>458.93255615234398</c:v>
                      </c:pt>
                      <c:pt idx="5316">
                        <c:v>459.02044677734398</c:v>
                      </c:pt>
                      <c:pt idx="5317">
                        <c:v>459.10900878906301</c:v>
                      </c:pt>
                      <c:pt idx="5318">
                        <c:v>459.19619750976602</c:v>
                      </c:pt>
                      <c:pt idx="5319">
                        <c:v>459.28131103515602</c:v>
                      </c:pt>
                      <c:pt idx="5320">
                        <c:v>459.36782836914102</c:v>
                      </c:pt>
                      <c:pt idx="5321">
                        <c:v>459.45501708984398</c:v>
                      </c:pt>
                      <c:pt idx="5322">
                        <c:v>459.54290771484398</c:v>
                      </c:pt>
                      <c:pt idx="5323">
                        <c:v>459.62664794921898</c:v>
                      </c:pt>
                      <c:pt idx="5324">
                        <c:v>459.71176147460898</c:v>
                      </c:pt>
                      <c:pt idx="5325">
                        <c:v>459.80172729492199</c:v>
                      </c:pt>
                      <c:pt idx="5326">
                        <c:v>459.88546752929699</c:v>
                      </c:pt>
                      <c:pt idx="5327">
                        <c:v>459.97058105468801</c:v>
                      </c:pt>
                      <c:pt idx="5328">
                        <c:v>460.05706787109398</c:v>
                      </c:pt>
                      <c:pt idx="5329">
                        <c:v>460.14288330078102</c:v>
                      </c:pt>
                      <c:pt idx="5330">
                        <c:v>460.23007202148398</c:v>
                      </c:pt>
                      <c:pt idx="5331">
                        <c:v>460.315185546875</c:v>
                      </c:pt>
                      <c:pt idx="5332">
                        <c:v>460.40585327148398</c:v>
                      </c:pt>
                      <c:pt idx="5333">
                        <c:v>460.49374389648398</c:v>
                      </c:pt>
                      <c:pt idx="5334">
                        <c:v>460.58230590820301</c:v>
                      </c:pt>
                      <c:pt idx="5335">
                        <c:v>460.67160034179699</c:v>
                      </c:pt>
                      <c:pt idx="5336">
                        <c:v>460.75808715820301</c:v>
                      </c:pt>
                      <c:pt idx="5337">
                        <c:v>460.84597778320301</c:v>
                      </c:pt>
                      <c:pt idx="5338">
                        <c:v>460.93109130859398</c:v>
                      </c:pt>
                      <c:pt idx="5339">
                        <c:v>461.02105712890602</c:v>
                      </c:pt>
                      <c:pt idx="5340">
                        <c:v>461.10238647460898</c:v>
                      </c:pt>
                      <c:pt idx="5341">
                        <c:v>461.189208984375</c:v>
                      </c:pt>
                      <c:pt idx="5342">
                        <c:v>461.27261352539102</c:v>
                      </c:pt>
                      <c:pt idx="5343">
                        <c:v>461.35671997070301</c:v>
                      </c:pt>
                      <c:pt idx="5344">
                        <c:v>461.44284057617199</c:v>
                      </c:pt>
                      <c:pt idx="5345">
                        <c:v>461.52899169921898</c:v>
                      </c:pt>
                      <c:pt idx="5346">
                        <c:v>461.61785888671898</c:v>
                      </c:pt>
                      <c:pt idx="5347">
                        <c:v>461.70333862304699</c:v>
                      </c:pt>
                      <c:pt idx="5348">
                        <c:v>461.78674316406301</c:v>
                      </c:pt>
                      <c:pt idx="5349">
                        <c:v>461.86672973632801</c:v>
                      </c:pt>
                      <c:pt idx="5350">
                        <c:v>461.95150756835898</c:v>
                      </c:pt>
                      <c:pt idx="5351">
                        <c:v>462.03424072265602</c:v>
                      </c:pt>
                      <c:pt idx="5352">
                        <c:v>462.11831665039102</c:v>
                      </c:pt>
                      <c:pt idx="5353">
                        <c:v>462.20718383789102</c:v>
                      </c:pt>
                      <c:pt idx="5354">
                        <c:v>462.29196166992199</c:v>
                      </c:pt>
                      <c:pt idx="5355">
                        <c:v>462.37399291992199</c:v>
                      </c:pt>
                      <c:pt idx="5356">
                        <c:v>462.45877075195301</c:v>
                      </c:pt>
                      <c:pt idx="5357">
                        <c:v>462.54354858398398</c:v>
                      </c:pt>
                      <c:pt idx="5358">
                        <c:v>462.63037109375</c:v>
                      </c:pt>
                      <c:pt idx="5359">
                        <c:v>462.71719360351602</c:v>
                      </c:pt>
                      <c:pt idx="5360">
                        <c:v>462.80404663085898</c:v>
                      </c:pt>
                      <c:pt idx="5361">
                        <c:v>462.89358520507801</c:v>
                      </c:pt>
                      <c:pt idx="5362">
                        <c:v>462.97836303710898</c:v>
                      </c:pt>
                      <c:pt idx="5363">
                        <c:v>463.06039428710898</c:v>
                      </c:pt>
                      <c:pt idx="5364">
                        <c:v>463.14654541015602</c:v>
                      </c:pt>
                      <c:pt idx="5365">
                        <c:v>463.23269653320301</c:v>
                      </c:pt>
                      <c:pt idx="5366">
                        <c:v>463.31814575195301</c:v>
                      </c:pt>
                      <c:pt idx="5367">
                        <c:v>463.40701293945301</c:v>
                      </c:pt>
                      <c:pt idx="5368">
                        <c:v>463.49383544921898</c:v>
                      </c:pt>
                      <c:pt idx="5369">
                        <c:v>463.57794189453102</c:v>
                      </c:pt>
                      <c:pt idx="5370">
                        <c:v>463.66751098632801</c:v>
                      </c:pt>
                      <c:pt idx="5371">
                        <c:v>463.75363159179699</c:v>
                      </c:pt>
                      <c:pt idx="5372">
                        <c:v>463.84182739257801</c:v>
                      </c:pt>
                      <c:pt idx="5373">
                        <c:v>463.93072509765602</c:v>
                      </c:pt>
                      <c:pt idx="5374">
                        <c:v>464.01275634765602</c:v>
                      </c:pt>
                      <c:pt idx="5375">
                        <c:v>464.10299682617199</c:v>
                      </c:pt>
                      <c:pt idx="5376">
                        <c:v>464.19256591796898</c:v>
                      </c:pt>
                      <c:pt idx="5377">
                        <c:v>464.27868652343801</c:v>
                      </c:pt>
                      <c:pt idx="5378">
                        <c:v>464.36688232421898</c:v>
                      </c:pt>
                      <c:pt idx="5379">
                        <c:v>464.45712280273398</c:v>
                      </c:pt>
                      <c:pt idx="5380">
                        <c:v>464.54052734375</c:v>
                      </c:pt>
                      <c:pt idx="5381">
                        <c:v>464.62600708007801</c:v>
                      </c:pt>
                      <c:pt idx="5382">
                        <c:v>464.71420288085898</c:v>
                      </c:pt>
                      <c:pt idx="5383">
                        <c:v>464.80239868164102</c:v>
                      </c:pt>
                      <c:pt idx="5384">
                        <c:v>464.89468383789102</c:v>
                      </c:pt>
                      <c:pt idx="5385">
                        <c:v>464.97808837890602</c:v>
                      </c:pt>
                      <c:pt idx="5386">
                        <c:v>465.06011962890602</c:v>
                      </c:pt>
                      <c:pt idx="5387">
                        <c:v>465.14010620117199</c:v>
                      </c:pt>
                      <c:pt idx="5388">
                        <c:v>465.22009277343801</c:v>
                      </c:pt>
                      <c:pt idx="5389">
                        <c:v>465.30145263671898</c:v>
                      </c:pt>
                      <c:pt idx="5390">
                        <c:v>465.38760375976602</c:v>
                      </c:pt>
                      <c:pt idx="5391">
                        <c:v>465.47375488281301</c:v>
                      </c:pt>
                      <c:pt idx="5392">
                        <c:v>465.55850219726602</c:v>
                      </c:pt>
                      <c:pt idx="5393">
                        <c:v>465.64123535156301</c:v>
                      </c:pt>
                      <c:pt idx="5394">
                        <c:v>465.72122192382801</c:v>
                      </c:pt>
                      <c:pt idx="5395">
                        <c:v>465.807373046875</c:v>
                      </c:pt>
                      <c:pt idx="5396">
                        <c:v>465.89144897460898</c:v>
                      </c:pt>
                      <c:pt idx="5397">
                        <c:v>465.97692871093801</c:v>
                      </c:pt>
                      <c:pt idx="5398">
                        <c:v>466.06646728515602</c:v>
                      </c:pt>
                      <c:pt idx="5399">
                        <c:v>466.15399169921898</c:v>
                      </c:pt>
                      <c:pt idx="5400">
                        <c:v>466.24081420898398</c:v>
                      </c:pt>
                      <c:pt idx="5401">
                        <c:v>466.32559204101602</c:v>
                      </c:pt>
                      <c:pt idx="5402">
                        <c:v>466.40625</c:v>
                      </c:pt>
                      <c:pt idx="5403">
                        <c:v>466.49377441406301</c:v>
                      </c:pt>
                      <c:pt idx="5404">
                        <c:v>466.58401489257801</c:v>
                      </c:pt>
                      <c:pt idx="5405">
                        <c:v>466.66537475585898</c:v>
                      </c:pt>
                      <c:pt idx="5406">
                        <c:v>466.75286865234398</c:v>
                      </c:pt>
                      <c:pt idx="5407">
                        <c:v>466.84176635742199</c:v>
                      </c:pt>
                      <c:pt idx="5408">
                        <c:v>466.92446899414102</c:v>
                      </c:pt>
                      <c:pt idx="5409">
                        <c:v>467.00994873046898</c:v>
                      </c:pt>
                      <c:pt idx="5410">
                        <c:v>467.09197998046898</c:v>
                      </c:pt>
                      <c:pt idx="5411">
                        <c:v>467.17947387695301</c:v>
                      </c:pt>
                      <c:pt idx="5412">
                        <c:v>467.26766967773398</c:v>
                      </c:pt>
                      <c:pt idx="5413">
                        <c:v>467.35107421875</c:v>
                      </c:pt>
                      <c:pt idx="5414">
                        <c:v>467.43518066406301</c:v>
                      </c:pt>
                      <c:pt idx="5415">
                        <c:v>467.52200317382801</c:v>
                      </c:pt>
                      <c:pt idx="5416">
                        <c:v>467.604736328125</c:v>
                      </c:pt>
                      <c:pt idx="5417">
                        <c:v>467.68951416015602</c:v>
                      </c:pt>
                      <c:pt idx="5418">
                        <c:v>467.77975463867199</c:v>
                      </c:pt>
                      <c:pt idx="5419">
                        <c:v>467.86862182617199</c:v>
                      </c:pt>
                      <c:pt idx="5420">
                        <c:v>467.95339965820301</c:v>
                      </c:pt>
                      <c:pt idx="5421">
                        <c:v>468.03475952148398</c:v>
                      </c:pt>
                      <c:pt idx="5422">
                        <c:v>468.12088012695301</c:v>
                      </c:pt>
                      <c:pt idx="5423">
                        <c:v>468.20977783203102</c:v>
                      </c:pt>
                      <c:pt idx="5424">
                        <c:v>468.29455566406301</c:v>
                      </c:pt>
                      <c:pt idx="5425">
                        <c:v>468.38137817382801</c:v>
                      </c:pt>
                      <c:pt idx="5426">
                        <c:v>468.46749877929699</c:v>
                      </c:pt>
                      <c:pt idx="5427">
                        <c:v>468.55090332031301</c:v>
                      </c:pt>
                      <c:pt idx="5428">
                        <c:v>468.63363647460898</c:v>
                      </c:pt>
                      <c:pt idx="5429">
                        <c:v>468.71774291992199</c:v>
                      </c:pt>
                      <c:pt idx="5430">
                        <c:v>468.80523681640602</c:v>
                      </c:pt>
                      <c:pt idx="5431">
                        <c:v>468.89001464843801</c:v>
                      </c:pt>
                      <c:pt idx="5432">
                        <c:v>468.97546386718801</c:v>
                      </c:pt>
                      <c:pt idx="5433">
                        <c:v>469.06436157226602</c:v>
                      </c:pt>
                      <c:pt idx="5434">
                        <c:v>469.15255737304699</c:v>
                      </c:pt>
                      <c:pt idx="5435">
                        <c:v>469.24209594726602</c:v>
                      </c:pt>
                      <c:pt idx="5436">
                        <c:v>469.32891845703102</c:v>
                      </c:pt>
                      <c:pt idx="5437">
                        <c:v>469.41644287109398</c:v>
                      </c:pt>
                      <c:pt idx="5438">
                        <c:v>469.504638671875</c:v>
                      </c:pt>
                      <c:pt idx="5439">
                        <c:v>469.59075927734398</c:v>
                      </c:pt>
                      <c:pt idx="5440">
                        <c:v>469.675537109375</c:v>
                      </c:pt>
                      <c:pt idx="5441">
                        <c:v>469.76852416992199</c:v>
                      </c:pt>
                      <c:pt idx="5442">
                        <c:v>469.85604858398398</c:v>
                      </c:pt>
                      <c:pt idx="5443">
                        <c:v>469.93395996093801</c:v>
                      </c:pt>
                      <c:pt idx="5444">
                        <c:v>470.01602172851602</c:v>
                      </c:pt>
                      <c:pt idx="5445">
                        <c:v>470.09872436523398</c:v>
                      </c:pt>
                      <c:pt idx="5446">
                        <c:v>470.18762207031301</c:v>
                      </c:pt>
                      <c:pt idx="5447">
                        <c:v>470.27581787109398</c:v>
                      </c:pt>
                      <c:pt idx="5448">
                        <c:v>470.35989379882801</c:v>
                      </c:pt>
                      <c:pt idx="5449">
                        <c:v>470.44534301757801</c:v>
                      </c:pt>
                      <c:pt idx="5450">
                        <c:v>470.53286743164102</c:v>
                      </c:pt>
                      <c:pt idx="5451">
                        <c:v>470.61489868164102</c:v>
                      </c:pt>
                      <c:pt idx="5452">
                        <c:v>470.70242309570301</c:v>
                      </c:pt>
                      <c:pt idx="5453">
                        <c:v>470.79129028320301</c:v>
                      </c:pt>
                      <c:pt idx="5454">
                        <c:v>470.87948608398398</c:v>
                      </c:pt>
                      <c:pt idx="5455">
                        <c:v>470.962890625</c:v>
                      </c:pt>
                      <c:pt idx="5456">
                        <c:v>471.04562377929699</c:v>
                      </c:pt>
                      <c:pt idx="5457">
                        <c:v>471.12969970703102</c:v>
                      </c:pt>
                      <c:pt idx="5458">
                        <c:v>471.21447753906301</c:v>
                      </c:pt>
                      <c:pt idx="5459">
                        <c:v>471.30062866210898</c:v>
                      </c:pt>
                      <c:pt idx="5460">
                        <c:v>471.38607788085898</c:v>
                      </c:pt>
                      <c:pt idx="5461">
                        <c:v>471.47015380859398</c:v>
                      </c:pt>
                      <c:pt idx="5462">
                        <c:v>471.55288696289102</c:v>
                      </c:pt>
                      <c:pt idx="5463">
                        <c:v>471.63833618164102</c:v>
                      </c:pt>
                      <c:pt idx="5464">
                        <c:v>471.72174072265602</c:v>
                      </c:pt>
                      <c:pt idx="5465">
                        <c:v>471.80789184570301</c:v>
                      </c:pt>
                      <c:pt idx="5466">
                        <c:v>471.89883422851602</c:v>
                      </c:pt>
                      <c:pt idx="5467">
                        <c:v>471.98495483398398</c:v>
                      </c:pt>
                      <c:pt idx="5468">
                        <c:v>472.07315063476602</c:v>
                      </c:pt>
                      <c:pt idx="5469">
                        <c:v>472.16067504882801</c:v>
                      </c:pt>
                      <c:pt idx="5470">
                        <c:v>472.24475097656301</c:v>
                      </c:pt>
                      <c:pt idx="5471">
                        <c:v>472.33157348632801</c:v>
                      </c:pt>
                      <c:pt idx="5472">
                        <c:v>472.41567993164102</c:v>
                      </c:pt>
                      <c:pt idx="5473">
                        <c:v>472.50183105468801</c:v>
                      </c:pt>
                      <c:pt idx="5474">
                        <c:v>472.58865356445301</c:v>
                      </c:pt>
                      <c:pt idx="5475">
                        <c:v>472.67752075195301</c:v>
                      </c:pt>
                      <c:pt idx="5476">
                        <c:v>472.76025390625</c:v>
                      </c:pt>
                      <c:pt idx="5477">
                        <c:v>472.84024047851602</c:v>
                      </c:pt>
                      <c:pt idx="5478">
                        <c:v>472.92501831054699</c:v>
                      </c:pt>
                      <c:pt idx="5479">
                        <c:v>473.00567626953102</c:v>
                      </c:pt>
                      <c:pt idx="5480">
                        <c:v>473.09249877929699</c:v>
                      </c:pt>
                      <c:pt idx="5481">
                        <c:v>473.17864990234398</c:v>
                      </c:pt>
                      <c:pt idx="5482">
                        <c:v>473.26205444335898</c:v>
                      </c:pt>
                      <c:pt idx="5483">
                        <c:v>473.345458984375</c:v>
                      </c:pt>
                      <c:pt idx="5484">
                        <c:v>473.430908203125</c:v>
                      </c:pt>
                      <c:pt idx="5485">
                        <c:v>473.51568603515602</c:v>
                      </c:pt>
                      <c:pt idx="5486">
                        <c:v>473.60250854492199</c:v>
                      </c:pt>
                      <c:pt idx="5487">
                        <c:v>473.69140625</c:v>
                      </c:pt>
                      <c:pt idx="5488">
                        <c:v>473.77615356445301</c:v>
                      </c:pt>
                      <c:pt idx="5489">
                        <c:v>473.86572265625</c:v>
                      </c:pt>
                      <c:pt idx="5490">
                        <c:v>473.95458984375</c:v>
                      </c:pt>
                      <c:pt idx="5491">
                        <c:v>474.04144287109398</c:v>
                      </c:pt>
                      <c:pt idx="5492">
                        <c:v>474.13302612304699</c:v>
                      </c:pt>
                      <c:pt idx="5493">
                        <c:v>474.21780395507801</c:v>
                      </c:pt>
                      <c:pt idx="5494">
                        <c:v>474.30462646484398</c:v>
                      </c:pt>
                      <c:pt idx="5495">
                        <c:v>474.39215087890602</c:v>
                      </c:pt>
                      <c:pt idx="5496">
                        <c:v>474.47622680664102</c:v>
                      </c:pt>
                      <c:pt idx="5497">
                        <c:v>474.56307983398398</c:v>
                      </c:pt>
                      <c:pt idx="5498">
                        <c:v>474.64852905273398</c:v>
                      </c:pt>
                      <c:pt idx="5499">
                        <c:v>474.73193359375</c:v>
                      </c:pt>
                      <c:pt idx="5500">
                        <c:v>474.81808471679699</c:v>
                      </c:pt>
                      <c:pt idx="5501">
                        <c:v>474.90420532226602</c:v>
                      </c:pt>
                      <c:pt idx="5502">
                        <c:v>474.98693847656301</c:v>
                      </c:pt>
                      <c:pt idx="5503">
                        <c:v>475.07580566406301</c:v>
                      </c:pt>
                      <c:pt idx="5504">
                        <c:v>475.15853881835898</c:v>
                      </c:pt>
                      <c:pt idx="5505">
                        <c:v>475.24261474609398</c:v>
                      </c:pt>
                      <c:pt idx="5506">
                        <c:v>475.327392578125</c:v>
                      </c:pt>
                      <c:pt idx="5507">
                        <c:v>475.41421508789102</c:v>
                      </c:pt>
                      <c:pt idx="5508">
                        <c:v>475.50241088867199</c:v>
                      </c:pt>
                      <c:pt idx="5509">
                        <c:v>475.587890625</c:v>
                      </c:pt>
                      <c:pt idx="5510">
                        <c:v>475.67266845703102</c:v>
                      </c:pt>
                      <c:pt idx="5511">
                        <c:v>475.76016235351602</c:v>
                      </c:pt>
                      <c:pt idx="5512">
                        <c:v>475.84768676757801</c:v>
                      </c:pt>
                      <c:pt idx="5513">
                        <c:v>475.93518066406301</c:v>
                      </c:pt>
                      <c:pt idx="5514">
                        <c:v>476.02200317382801</c:v>
                      </c:pt>
                      <c:pt idx="5515">
                        <c:v>476.10540771484398</c:v>
                      </c:pt>
                      <c:pt idx="5516">
                        <c:v>476.190185546875</c:v>
                      </c:pt>
                      <c:pt idx="5517">
                        <c:v>476.27359008789102</c:v>
                      </c:pt>
                      <c:pt idx="5518">
                        <c:v>476.35632324218801</c:v>
                      </c:pt>
                      <c:pt idx="5519">
                        <c:v>476.44110107421898</c:v>
                      </c:pt>
                      <c:pt idx="5520">
                        <c:v>476.52450561523398</c:v>
                      </c:pt>
                      <c:pt idx="5521">
                        <c:v>476.6044921875</c:v>
                      </c:pt>
                      <c:pt idx="5522">
                        <c:v>476.68447875976602</c:v>
                      </c:pt>
                      <c:pt idx="5523">
                        <c:v>476.76446533203102</c:v>
                      </c:pt>
                      <c:pt idx="5524">
                        <c:v>476.85198974609398</c:v>
                      </c:pt>
                      <c:pt idx="5525">
                        <c:v>476.94015502929699</c:v>
                      </c:pt>
                      <c:pt idx="5526">
                        <c:v>477.025634765625</c:v>
                      </c:pt>
                      <c:pt idx="5527">
                        <c:v>477.10903930664102</c:v>
                      </c:pt>
                      <c:pt idx="5528">
                        <c:v>477.196533203125</c:v>
                      </c:pt>
                      <c:pt idx="5529">
                        <c:v>477.28063964843801</c:v>
                      </c:pt>
                      <c:pt idx="5530">
                        <c:v>477.36813354492199</c:v>
                      </c:pt>
                      <c:pt idx="5531">
                        <c:v>477.45837402343801</c:v>
                      </c:pt>
                      <c:pt idx="5532">
                        <c:v>477.54656982421898</c:v>
                      </c:pt>
                      <c:pt idx="5533">
                        <c:v>477.634765625</c:v>
                      </c:pt>
                      <c:pt idx="5534">
                        <c:v>477.71954345703102</c:v>
                      </c:pt>
                      <c:pt idx="5535">
                        <c:v>477.80569458007801</c:v>
                      </c:pt>
                      <c:pt idx="5536">
                        <c:v>477.89456176757801</c:v>
                      </c:pt>
                      <c:pt idx="5537">
                        <c:v>477.984130859375</c:v>
                      </c:pt>
                      <c:pt idx="5538">
                        <c:v>478.07162475585898</c:v>
                      </c:pt>
                      <c:pt idx="5539">
                        <c:v>478.16256713867199</c:v>
                      </c:pt>
                      <c:pt idx="5540">
                        <c:v>478.24597167968801</c:v>
                      </c:pt>
                      <c:pt idx="5541">
                        <c:v>478.32733154296898</c:v>
                      </c:pt>
                      <c:pt idx="5542">
                        <c:v>478.41619873046898</c:v>
                      </c:pt>
                      <c:pt idx="5543">
                        <c:v>478.50506591796898</c:v>
                      </c:pt>
                      <c:pt idx="5544">
                        <c:v>478.59326171875</c:v>
                      </c:pt>
                      <c:pt idx="5545">
                        <c:v>478.68283081054699</c:v>
                      </c:pt>
                      <c:pt idx="5546">
                        <c:v>478.76760864257801</c:v>
                      </c:pt>
                      <c:pt idx="5547">
                        <c:v>478.853759765625</c:v>
                      </c:pt>
                      <c:pt idx="5548">
                        <c:v>478.935791015625</c:v>
                      </c:pt>
                      <c:pt idx="5549">
                        <c:v>479.02194213867199</c:v>
                      </c:pt>
                      <c:pt idx="5550">
                        <c:v>479.113525390625</c:v>
                      </c:pt>
                      <c:pt idx="5551">
                        <c:v>479.20172119140602</c:v>
                      </c:pt>
                      <c:pt idx="5552">
                        <c:v>479.28854370117199</c:v>
                      </c:pt>
                      <c:pt idx="5553">
                        <c:v>479.37194824218801</c:v>
                      </c:pt>
                      <c:pt idx="5554">
                        <c:v>479.46151733398398</c:v>
                      </c:pt>
                      <c:pt idx="5555">
                        <c:v>479.54629516601602</c:v>
                      </c:pt>
                      <c:pt idx="5556">
                        <c:v>479.63244628906301</c:v>
                      </c:pt>
                      <c:pt idx="5557">
                        <c:v>479.72131347656301</c:v>
                      </c:pt>
                      <c:pt idx="5558">
                        <c:v>479.808837890625</c:v>
                      </c:pt>
                      <c:pt idx="5559">
                        <c:v>479.894287109375</c:v>
                      </c:pt>
                      <c:pt idx="5560">
                        <c:v>479.97564697265602</c:v>
                      </c:pt>
                      <c:pt idx="5561">
                        <c:v>480.06588745117199</c:v>
                      </c:pt>
                      <c:pt idx="5562">
                        <c:v>480.15133666992199</c:v>
                      </c:pt>
                      <c:pt idx="5563">
                        <c:v>480.23886108398398</c:v>
                      </c:pt>
                      <c:pt idx="5564">
                        <c:v>480.32363891601602</c:v>
                      </c:pt>
                      <c:pt idx="5565">
                        <c:v>480.40908813476602</c:v>
                      </c:pt>
                      <c:pt idx="5566">
                        <c:v>480.49658203125</c:v>
                      </c:pt>
                      <c:pt idx="5567">
                        <c:v>480.58273315429699</c:v>
                      </c:pt>
                      <c:pt idx="5568">
                        <c:v>480.66888427734398</c:v>
                      </c:pt>
                      <c:pt idx="5569">
                        <c:v>480.75500488281301</c:v>
                      </c:pt>
                      <c:pt idx="5570">
                        <c:v>480.84320068359398</c:v>
                      </c:pt>
                      <c:pt idx="5571">
                        <c:v>480.93072509765602</c:v>
                      </c:pt>
                      <c:pt idx="5572">
                        <c:v>481.02029418945301</c:v>
                      </c:pt>
                      <c:pt idx="5573">
                        <c:v>481.10983276367199</c:v>
                      </c:pt>
                      <c:pt idx="5574">
                        <c:v>481.19186401367199</c:v>
                      </c:pt>
                      <c:pt idx="5575">
                        <c:v>481.27529907226602</c:v>
                      </c:pt>
                      <c:pt idx="5576">
                        <c:v>481.3662109375</c:v>
                      </c:pt>
                      <c:pt idx="5577">
                        <c:v>481.45373535156301</c:v>
                      </c:pt>
                      <c:pt idx="5578">
                        <c:v>481.54190063476602</c:v>
                      </c:pt>
                      <c:pt idx="5579">
                        <c:v>481.62738037109398</c:v>
                      </c:pt>
                      <c:pt idx="5580">
                        <c:v>481.712158203125</c:v>
                      </c:pt>
                      <c:pt idx="5581">
                        <c:v>481.794189453125</c:v>
                      </c:pt>
                      <c:pt idx="5582">
                        <c:v>481.88168334960898</c:v>
                      </c:pt>
                      <c:pt idx="5583">
                        <c:v>481.96511840820301</c:v>
                      </c:pt>
                      <c:pt idx="5584">
                        <c:v>482.05328369140602</c:v>
                      </c:pt>
                      <c:pt idx="5585">
                        <c:v>482.14147949218801</c:v>
                      </c:pt>
                      <c:pt idx="5586">
                        <c:v>482.22488403320301</c:v>
                      </c:pt>
                      <c:pt idx="5587">
                        <c:v>482.30966186523398</c:v>
                      </c:pt>
                      <c:pt idx="5588">
                        <c:v>482.39785766601602</c:v>
                      </c:pt>
                      <c:pt idx="5589">
                        <c:v>482.48605346679699</c:v>
                      </c:pt>
                      <c:pt idx="5590">
                        <c:v>482.57287597656301</c:v>
                      </c:pt>
                      <c:pt idx="5591">
                        <c:v>482.65969848632801</c:v>
                      </c:pt>
                      <c:pt idx="5592">
                        <c:v>482.74447631835898</c:v>
                      </c:pt>
                      <c:pt idx="5593">
                        <c:v>482.83334350585898</c:v>
                      </c:pt>
                      <c:pt idx="5594">
                        <c:v>482.92086791992199</c:v>
                      </c:pt>
                      <c:pt idx="5595">
                        <c:v>483.00769042968801</c:v>
                      </c:pt>
                      <c:pt idx="5596">
                        <c:v>483.09384155273398</c:v>
                      </c:pt>
                      <c:pt idx="5597">
                        <c:v>483.18133544921898</c:v>
                      </c:pt>
                      <c:pt idx="5598">
                        <c:v>483.26544189453102</c:v>
                      </c:pt>
                      <c:pt idx="5599">
                        <c:v>483.35498046875</c:v>
                      </c:pt>
                      <c:pt idx="5600">
                        <c:v>483.44387817382801</c:v>
                      </c:pt>
                      <c:pt idx="5601">
                        <c:v>483.52713012695301</c:v>
                      </c:pt>
                      <c:pt idx="5602">
                        <c:v>483.61016845703102</c:v>
                      </c:pt>
                      <c:pt idx="5603">
                        <c:v>483.69320678710898</c:v>
                      </c:pt>
                      <c:pt idx="5604">
                        <c:v>483.77963256835898</c:v>
                      </c:pt>
                      <c:pt idx="5605">
                        <c:v>483.86334228515602</c:v>
                      </c:pt>
                      <c:pt idx="5606">
                        <c:v>483.94705200195301</c:v>
                      </c:pt>
                      <c:pt idx="5607">
                        <c:v>484.02941894531301</c:v>
                      </c:pt>
                      <c:pt idx="5608">
                        <c:v>484.114501953125</c:v>
                      </c:pt>
                      <c:pt idx="5609">
                        <c:v>484.197509765625</c:v>
                      </c:pt>
                      <c:pt idx="5610">
                        <c:v>484.28192138671898</c:v>
                      </c:pt>
                      <c:pt idx="5611">
                        <c:v>484.37039184570301</c:v>
                      </c:pt>
                      <c:pt idx="5612">
                        <c:v>484.45819091796898</c:v>
                      </c:pt>
                      <c:pt idx="5613">
                        <c:v>484.5439453125</c:v>
                      </c:pt>
                      <c:pt idx="5614">
                        <c:v>484.62765502929699</c:v>
                      </c:pt>
                      <c:pt idx="5615">
                        <c:v>484.71545410156301</c:v>
                      </c:pt>
                      <c:pt idx="5616">
                        <c:v>484.80255126953102</c:v>
                      </c:pt>
                      <c:pt idx="5617">
                        <c:v>484.89239501953102</c:v>
                      </c:pt>
                      <c:pt idx="5618">
                        <c:v>484.98019409179699</c:v>
                      </c:pt>
                      <c:pt idx="5619">
                        <c:v>485.06256103515602</c:v>
                      </c:pt>
                      <c:pt idx="5620">
                        <c:v>485.149658203125</c:v>
                      </c:pt>
                      <c:pt idx="5621">
                        <c:v>485.23541259765602</c:v>
                      </c:pt>
                      <c:pt idx="5622">
                        <c:v>485.31912231445301</c:v>
                      </c:pt>
                      <c:pt idx="5623">
                        <c:v>485.40625</c:v>
                      </c:pt>
                      <c:pt idx="5624">
                        <c:v>485.49267578125</c:v>
                      </c:pt>
                      <c:pt idx="5625">
                        <c:v>485.57775878906301</c:v>
                      </c:pt>
                      <c:pt idx="5626">
                        <c:v>485.662841796875</c:v>
                      </c:pt>
                      <c:pt idx="5627">
                        <c:v>485.74722290039102</c:v>
                      </c:pt>
                      <c:pt idx="5628">
                        <c:v>485.83364868164102</c:v>
                      </c:pt>
                      <c:pt idx="5629">
                        <c:v>485.922119140625</c:v>
                      </c:pt>
                      <c:pt idx="5630">
                        <c:v>486.00991821289102</c:v>
                      </c:pt>
                      <c:pt idx="5631">
                        <c:v>486.09771728515602</c:v>
                      </c:pt>
                      <c:pt idx="5632">
                        <c:v>486.18756103515602</c:v>
                      </c:pt>
                      <c:pt idx="5633">
                        <c:v>486.27603149414102</c:v>
                      </c:pt>
                      <c:pt idx="5634">
                        <c:v>486.36724853515602</c:v>
                      </c:pt>
                      <c:pt idx="5635">
                        <c:v>486.45706176757801</c:v>
                      </c:pt>
                      <c:pt idx="5636">
                        <c:v>486.54690551757801</c:v>
                      </c:pt>
                      <c:pt idx="5637">
                        <c:v>486.63333129882801</c:v>
                      </c:pt>
                      <c:pt idx="5638">
                        <c:v>486.71774291992199</c:v>
                      </c:pt>
                      <c:pt idx="5639">
                        <c:v>486.806884765625</c:v>
                      </c:pt>
                      <c:pt idx="5640">
                        <c:v>486.89468383789102</c:v>
                      </c:pt>
                      <c:pt idx="5641">
                        <c:v>486.98248291015602</c:v>
                      </c:pt>
                      <c:pt idx="5642">
                        <c:v>487.07028198242199</c:v>
                      </c:pt>
                      <c:pt idx="5643">
                        <c:v>487.15399169921898</c:v>
                      </c:pt>
                      <c:pt idx="5644">
                        <c:v>487.23840332031301</c:v>
                      </c:pt>
                      <c:pt idx="5645">
                        <c:v>487.32482910156301</c:v>
                      </c:pt>
                      <c:pt idx="5646">
                        <c:v>487.40716552734398</c:v>
                      </c:pt>
                      <c:pt idx="5647">
                        <c:v>487.49700927734398</c:v>
                      </c:pt>
                      <c:pt idx="5648">
                        <c:v>487.586181640625</c:v>
                      </c:pt>
                      <c:pt idx="5649">
                        <c:v>487.67193603515602</c:v>
                      </c:pt>
                      <c:pt idx="5650">
                        <c:v>487.75564575195301</c:v>
                      </c:pt>
                      <c:pt idx="5651">
                        <c:v>487.84207153320301</c:v>
                      </c:pt>
                      <c:pt idx="5652">
                        <c:v>487.92645263671898</c:v>
                      </c:pt>
                      <c:pt idx="5653">
                        <c:v>488.01766967773398</c:v>
                      </c:pt>
                      <c:pt idx="5654">
                        <c:v>488.10409545898398</c:v>
                      </c:pt>
                      <c:pt idx="5655">
                        <c:v>488.18713378906301</c:v>
                      </c:pt>
                      <c:pt idx="5656">
                        <c:v>488.27493286132801</c:v>
                      </c:pt>
                      <c:pt idx="5657">
                        <c:v>488.35998535156301</c:v>
                      </c:pt>
                      <c:pt idx="5658">
                        <c:v>488.44644165039102</c:v>
                      </c:pt>
                      <c:pt idx="5659">
                        <c:v>488.53424072265602</c:v>
                      </c:pt>
                      <c:pt idx="5660">
                        <c:v>488.61862182617199</c:v>
                      </c:pt>
                      <c:pt idx="5661">
                        <c:v>488.70642089843801</c:v>
                      </c:pt>
                      <c:pt idx="5662">
                        <c:v>488.79013061523398</c:v>
                      </c:pt>
                      <c:pt idx="5663">
                        <c:v>488.87246704101602</c:v>
                      </c:pt>
                      <c:pt idx="5664">
                        <c:v>488.95617675781301</c:v>
                      </c:pt>
                      <c:pt idx="5665">
                        <c:v>489.04806518554699</c:v>
                      </c:pt>
                      <c:pt idx="5666">
                        <c:v>489.13723754882801</c:v>
                      </c:pt>
                      <c:pt idx="5667">
                        <c:v>489.22229003906301</c:v>
                      </c:pt>
                      <c:pt idx="5668">
                        <c:v>489.307373046875</c:v>
                      </c:pt>
                      <c:pt idx="5669">
                        <c:v>489.39041137695301</c:v>
                      </c:pt>
                      <c:pt idx="5670">
                        <c:v>489.47344970703102</c:v>
                      </c:pt>
                      <c:pt idx="5671">
                        <c:v>489.554443359375</c:v>
                      </c:pt>
                      <c:pt idx="5672">
                        <c:v>489.64154052734398</c:v>
                      </c:pt>
                      <c:pt idx="5673">
                        <c:v>489.73205566406301</c:v>
                      </c:pt>
                      <c:pt idx="5674">
                        <c:v>489.82461547851602</c:v>
                      </c:pt>
                      <c:pt idx="5675">
                        <c:v>489.90628051757801</c:v>
                      </c:pt>
                      <c:pt idx="5676">
                        <c:v>489.98660278320301</c:v>
                      </c:pt>
                      <c:pt idx="5677">
                        <c:v>490.06964111328102</c:v>
                      </c:pt>
                      <c:pt idx="5678">
                        <c:v>490.15469360351602</c:v>
                      </c:pt>
                      <c:pt idx="5679">
                        <c:v>490.24386596679699</c:v>
                      </c:pt>
                      <c:pt idx="5680">
                        <c:v>490.33370971679699</c:v>
                      </c:pt>
                      <c:pt idx="5681">
                        <c:v>490.42150878906301</c:v>
                      </c:pt>
                      <c:pt idx="5682">
                        <c:v>490.50860595703102</c:v>
                      </c:pt>
                      <c:pt idx="5683">
                        <c:v>490.593017578125</c:v>
                      </c:pt>
                      <c:pt idx="5684">
                        <c:v>490.67739868164102</c:v>
                      </c:pt>
                      <c:pt idx="5685">
                        <c:v>490.76452636718801</c:v>
                      </c:pt>
                      <c:pt idx="5686">
                        <c:v>490.85162353515602</c:v>
                      </c:pt>
                      <c:pt idx="5687">
                        <c:v>490.94146728515602</c:v>
                      </c:pt>
                      <c:pt idx="5688">
                        <c:v>491.03240966796898</c:v>
                      </c:pt>
                      <c:pt idx="5689">
                        <c:v>491.11651611328102</c:v>
                      </c:pt>
                      <c:pt idx="5690">
                        <c:v>491.20199584960898</c:v>
                      </c:pt>
                      <c:pt idx="5691">
                        <c:v>491.28747558593801</c:v>
                      </c:pt>
                      <c:pt idx="5692">
                        <c:v>491.37429809570301</c:v>
                      </c:pt>
                      <c:pt idx="5693">
                        <c:v>491.45843505859398</c:v>
                      </c:pt>
                      <c:pt idx="5694">
                        <c:v>491.54391479492199</c:v>
                      </c:pt>
                      <c:pt idx="5695">
                        <c:v>491.6259765625</c:v>
                      </c:pt>
                      <c:pt idx="5696">
                        <c:v>491.71554565429699</c:v>
                      </c:pt>
                      <c:pt idx="5697">
                        <c:v>491.80032348632801</c:v>
                      </c:pt>
                      <c:pt idx="5698">
                        <c:v>491.88174438476602</c:v>
                      </c:pt>
                      <c:pt idx="5699">
                        <c:v>491.96994018554699</c:v>
                      </c:pt>
                      <c:pt idx="5700">
                        <c:v>492.05880737304699</c:v>
                      </c:pt>
                      <c:pt idx="5701">
                        <c:v>492.14968872070301</c:v>
                      </c:pt>
                      <c:pt idx="5702">
                        <c:v>492.23587036132801</c:v>
                      </c:pt>
                      <c:pt idx="5703">
                        <c:v>492.32336425781301</c:v>
                      </c:pt>
                      <c:pt idx="5704">
                        <c:v>492.40750122070301</c:v>
                      </c:pt>
                      <c:pt idx="5705">
                        <c:v>492.49908447265602</c:v>
                      </c:pt>
                      <c:pt idx="5706">
                        <c:v>492.58795166015602</c:v>
                      </c:pt>
                      <c:pt idx="5707">
                        <c:v>492.67681884765602</c:v>
                      </c:pt>
                      <c:pt idx="5708">
                        <c:v>492.76501464843801</c:v>
                      </c:pt>
                      <c:pt idx="5709">
                        <c:v>492.85046386718801</c:v>
                      </c:pt>
                      <c:pt idx="5710">
                        <c:v>492.93865966796898</c:v>
                      </c:pt>
                      <c:pt idx="5711">
                        <c:v>493.02413940429699</c:v>
                      </c:pt>
                      <c:pt idx="5712">
                        <c:v>493.11029052734398</c:v>
                      </c:pt>
                      <c:pt idx="5713">
                        <c:v>493.19305419921898</c:v>
                      </c:pt>
                      <c:pt idx="5714">
                        <c:v>493.28125</c:v>
                      </c:pt>
                      <c:pt idx="5715">
                        <c:v>493.36672973632801</c:v>
                      </c:pt>
                      <c:pt idx="5716">
                        <c:v>493.44815063476602</c:v>
                      </c:pt>
                      <c:pt idx="5717">
                        <c:v>493.53225708007801</c:v>
                      </c:pt>
                      <c:pt idx="5718">
                        <c:v>493.62112426757801</c:v>
                      </c:pt>
                      <c:pt idx="5719">
                        <c:v>493.70660400390602</c:v>
                      </c:pt>
                      <c:pt idx="5720">
                        <c:v>493.79141235351602</c:v>
                      </c:pt>
                      <c:pt idx="5721">
                        <c:v>493.87960815429699</c:v>
                      </c:pt>
                      <c:pt idx="5722">
                        <c:v>493.96710205078102</c:v>
                      </c:pt>
                      <c:pt idx="5723">
                        <c:v>494.05868530273398</c:v>
                      </c:pt>
                      <c:pt idx="5724">
                        <c:v>494.14416503906301</c:v>
                      </c:pt>
                      <c:pt idx="5725">
                        <c:v>494.23236083984398</c:v>
                      </c:pt>
                      <c:pt idx="5726">
                        <c:v>494.32189941406301</c:v>
                      </c:pt>
                      <c:pt idx="5727">
                        <c:v>494.40805053710898</c:v>
                      </c:pt>
                      <c:pt idx="5728">
                        <c:v>494.49014282226602</c:v>
                      </c:pt>
                      <c:pt idx="5729">
                        <c:v>494.57696533203102</c:v>
                      </c:pt>
                      <c:pt idx="5730">
                        <c:v>494.66043090820301</c:v>
                      </c:pt>
                      <c:pt idx="5731">
                        <c:v>494.74386596679699</c:v>
                      </c:pt>
                      <c:pt idx="5732">
                        <c:v>494.82662963867199</c:v>
                      </c:pt>
                      <c:pt idx="5733">
                        <c:v>494.90939331054699</c:v>
                      </c:pt>
                      <c:pt idx="5734">
                        <c:v>494.99554443359398</c:v>
                      </c:pt>
                      <c:pt idx="5735">
                        <c:v>495.07965087890602</c:v>
                      </c:pt>
                      <c:pt idx="5736">
                        <c:v>495.16583251953102</c:v>
                      </c:pt>
                      <c:pt idx="5737">
                        <c:v>495.25604248046898</c:v>
                      </c:pt>
                      <c:pt idx="5738">
                        <c:v>495.34219360351602</c:v>
                      </c:pt>
                      <c:pt idx="5739">
                        <c:v>495.42562866210898</c:v>
                      </c:pt>
                      <c:pt idx="5740">
                        <c:v>495.51248168945301</c:v>
                      </c:pt>
                      <c:pt idx="5741">
                        <c:v>495.59725952148398</c:v>
                      </c:pt>
                      <c:pt idx="5742">
                        <c:v>495.68478393554699</c:v>
                      </c:pt>
                      <c:pt idx="5743">
                        <c:v>495.76892089843801</c:v>
                      </c:pt>
                      <c:pt idx="5744">
                        <c:v>495.85302734375</c:v>
                      </c:pt>
                      <c:pt idx="5745">
                        <c:v>495.94122314453102</c:v>
                      </c:pt>
                      <c:pt idx="5746">
                        <c:v>496.02532958984398</c:v>
                      </c:pt>
                      <c:pt idx="5747">
                        <c:v>496.10809326171898</c:v>
                      </c:pt>
                      <c:pt idx="5748">
                        <c:v>496.1962890625</c:v>
                      </c:pt>
                      <c:pt idx="5749">
                        <c:v>496.28720092773398</c:v>
                      </c:pt>
                      <c:pt idx="5750">
                        <c:v>496.37268066406301</c:v>
                      </c:pt>
                      <c:pt idx="5751">
                        <c:v>496.45544433593801</c:v>
                      </c:pt>
                      <c:pt idx="5752">
                        <c:v>496.54364013671898</c:v>
                      </c:pt>
                      <c:pt idx="5753">
                        <c:v>496.63385009765602</c:v>
                      </c:pt>
                      <c:pt idx="5754">
                        <c:v>496.723388671875</c:v>
                      </c:pt>
                      <c:pt idx="5755">
                        <c:v>496.80480957031301</c:v>
                      </c:pt>
                      <c:pt idx="5756">
                        <c:v>496.88961791992199</c:v>
                      </c:pt>
                      <c:pt idx="5757">
                        <c:v>496.97305297851602</c:v>
                      </c:pt>
                      <c:pt idx="5758">
                        <c:v>497.05715942382801</c:v>
                      </c:pt>
                      <c:pt idx="5759">
                        <c:v>497.14263916015602</c:v>
                      </c:pt>
                      <c:pt idx="5760">
                        <c:v>497.22677612304699</c:v>
                      </c:pt>
                      <c:pt idx="5761">
                        <c:v>497.31359863281301</c:v>
                      </c:pt>
                      <c:pt idx="5762">
                        <c:v>497.39703369140602</c:v>
                      </c:pt>
                      <c:pt idx="5763">
                        <c:v>497.47912597656301</c:v>
                      </c:pt>
                      <c:pt idx="5764">
                        <c:v>497.56188964843801</c:v>
                      </c:pt>
                      <c:pt idx="5765">
                        <c:v>497.64599609375</c:v>
                      </c:pt>
                      <c:pt idx="5766">
                        <c:v>497.73486328125</c:v>
                      </c:pt>
                      <c:pt idx="5767">
                        <c:v>497.821044921875</c:v>
                      </c:pt>
                      <c:pt idx="5768">
                        <c:v>497.90652465820301</c:v>
                      </c:pt>
                      <c:pt idx="5769">
                        <c:v>497.98724365234398</c:v>
                      </c:pt>
                      <c:pt idx="5770">
                        <c:v>498.07611083984398</c:v>
                      </c:pt>
                      <c:pt idx="5771">
                        <c:v>498.16226196289102</c:v>
                      </c:pt>
                      <c:pt idx="5772">
                        <c:v>498.24774169921898</c:v>
                      </c:pt>
                      <c:pt idx="5773">
                        <c:v>498.33456420898398</c:v>
                      </c:pt>
                      <c:pt idx="5774">
                        <c:v>498.42056274414102</c:v>
                      </c:pt>
                      <c:pt idx="5775">
                        <c:v>498.50833129882801</c:v>
                      </c:pt>
                      <c:pt idx="5776">
                        <c:v>498.58938598632801</c:v>
                      </c:pt>
                      <c:pt idx="5777">
                        <c:v>498.67648315429699</c:v>
                      </c:pt>
                      <c:pt idx="5778">
                        <c:v>498.76159667968801</c:v>
                      </c:pt>
                      <c:pt idx="5779">
                        <c:v>498.84869384765602</c:v>
                      </c:pt>
                      <c:pt idx="5780">
                        <c:v>498.93109130859398</c:v>
                      </c:pt>
                      <c:pt idx="5781">
                        <c:v>499.016845703125</c:v>
                      </c:pt>
                      <c:pt idx="5782">
                        <c:v>499.10192871093801</c:v>
                      </c:pt>
                      <c:pt idx="5783">
                        <c:v>499.18905639648398</c:v>
                      </c:pt>
                      <c:pt idx="5784">
                        <c:v>499.27212524414102</c:v>
                      </c:pt>
                      <c:pt idx="5785">
                        <c:v>499.35586547851602</c:v>
                      </c:pt>
                      <c:pt idx="5786">
                        <c:v>499.44161987304699</c:v>
                      </c:pt>
                      <c:pt idx="5787">
                        <c:v>499.52874755859398</c:v>
                      </c:pt>
                      <c:pt idx="5788">
                        <c:v>499.61584472656301</c:v>
                      </c:pt>
                      <c:pt idx="5789">
                        <c:v>499.70297241210898</c:v>
                      </c:pt>
                      <c:pt idx="5790">
                        <c:v>499.79144287109398</c:v>
                      </c:pt>
                      <c:pt idx="5791">
                        <c:v>499.87921142578102</c:v>
                      </c:pt>
                      <c:pt idx="5792">
                        <c:v>499.96835327148398</c:v>
                      </c:pt>
                      <c:pt idx="5793">
                        <c:v>500.05413818359398</c:v>
                      </c:pt>
                      <c:pt idx="5794">
                        <c:v>500.14123535156301</c:v>
                      </c:pt>
                      <c:pt idx="5795">
                        <c:v>500.22497558593801</c:v>
                      </c:pt>
                      <c:pt idx="5796">
                        <c:v>500.31076049804699</c:v>
                      </c:pt>
                      <c:pt idx="5797">
                        <c:v>500.39178466796898</c:v>
                      </c:pt>
                      <c:pt idx="5798">
                        <c:v>500.47619628906301</c:v>
                      </c:pt>
                      <c:pt idx="5799">
                        <c:v>500.561279296875</c:v>
                      </c:pt>
                      <c:pt idx="5800">
                        <c:v>500.64434814453102</c:v>
                      </c:pt>
                      <c:pt idx="5801">
                        <c:v>500.72674560546898</c:v>
                      </c:pt>
                      <c:pt idx="5802">
                        <c:v>500.80914306640602</c:v>
                      </c:pt>
                      <c:pt idx="5803">
                        <c:v>500.8935546875</c:v>
                      </c:pt>
                      <c:pt idx="5804">
                        <c:v>500.98132324218801</c:v>
                      </c:pt>
                      <c:pt idx="5805">
                        <c:v>501.06979370117199</c:v>
                      </c:pt>
                      <c:pt idx="5806">
                        <c:v>501.15826416015602</c:v>
                      </c:pt>
                      <c:pt idx="5807">
                        <c:v>501.24539184570301</c:v>
                      </c:pt>
                      <c:pt idx="5808">
                        <c:v>501.33386230468801</c:v>
                      </c:pt>
                      <c:pt idx="5809">
                        <c:v>501.41757202148398</c:v>
                      </c:pt>
                      <c:pt idx="5810">
                        <c:v>501.50469970703102</c:v>
                      </c:pt>
                      <c:pt idx="5811">
                        <c:v>501.59182739257801</c:v>
                      </c:pt>
                      <c:pt idx="5812">
                        <c:v>501.68231201171898</c:v>
                      </c:pt>
                      <c:pt idx="5813">
                        <c:v>501.76672363281301</c:v>
                      </c:pt>
                      <c:pt idx="5814">
                        <c:v>501.84979248046898</c:v>
                      </c:pt>
                      <c:pt idx="5815">
                        <c:v>501.93759155273398</c:v>
                      </c:pt>
                      <c:pt idx="5816">
                        <c:v>502.02130126953102</c:v>
                      </c:pt>
                      <c:pt idx="5817">
                        <c:v>502.10574340820301</c:v>
                      </c:pt>
                      <c:pt idx="5818">
                        <c:v>502.18743896484398</c:v>
                      </c:pt>
                      <c:pt idx="5819">
                        <c:v>502.27252197265602</c:v>
                      </c:pt>
                      <c:pt idx="5820">
                        <c:v>502.35763549804699</c:v>
                      </c:pt>
                      <c:pt idx="5821">
                        <c:v>502.44674682617199</c:v>
                      </c:pt>
                      <c:pt idx="5822">
                        <c:v>502.52713012695301</c:v>
                      </c:pt>
                      <c:pt idx="5823">
                        <c:v>502.61221313476602</c:v>
                      </c:pt>
                      <c:pt idx="5824">
                        <c:v>502.69934082031301</c:v>
                      </c:pt>
                      <c:pt idx="5825">
                        <c:v>502.78509521484398</c:v>
                      </c:pt>
                      <c:pt idx="5826">
                        <c:v>502.87356567382801</c:v>
                      </c:pt>
                      <c:pt idx="5827">
                        <c:v>502.96743774414102</c:v>
                      </c:pt>
                      <c:pt idx="5828">
                        <c:v>503.055908203125</c:v>
                      </c:pt>
                      <c:pt idx="5829">
                        <c:v>503.14434814453102</c:v>
                      </c:pt>
                      <c:pt idx="5830">
                        <c:v>503.23080444335898</c:v>
                      </c:pt>
                      <c:pt idx="5831">
                        <c:v>503.31521606445301</c:v>
                      </c:pt>
                      <c:pt idx="5832">
                        <c:v>503.40368652343801</c:v>
                      </c:pt>
                      <c:pt idx="5833">
                        <c:v>503.491455078125</c:v>
                      </c:pt>
                      <c:pt idx="5834">
                        <c:v>503.57723999023398</c:v>
                      </c:pt>
                      <c:pt idx="5835">
                        <c:v>503.66232299804699</c:v>
                      </c:pt>
                      <c:pt idx="5836">
                        <c:v>503.74807739257801</c:v>
                      </c:pt>
                      <c:pt idx="5837">
                        <c:v>503.82980346679699</c:v>
                      </c:pt>
                      <c:pt idx="5838">
                        <c:v>503.91354370117199</c:v>
                      </c:pt>
                      <c:pt idx="5839">
                        <c:v>504.00064086914102</c:v>
                      </c:pt>
                      <c:pt idx="5840">
                        <c:v>504.08508300781301</c:v>
                      </c:pt>
                      <c:pt idx="5841">
                        <c:v>504.16543579101602</c:v>
                      </c:pt>
                      <c:pt idx="5842">
                        <c:v>504.25323486328102</c:v>
                      </c:pt>
                      <c:pt idx="5843">
                        <c:v>504.34237670898398</c:v>
                      </c:pt>
                      <c:pt idx="5844">
                        <c:v>504.42813110351602</c:v>
                      </c:pt>
                      <c:pt idx="5845">
                        <c:v>504.51522827148398</c:v>
                      </c:pt>
                      <c:pt idx="5846">
                        <c:v>504.59829711914102</c:v>
                      </c:pt>
                      <c:pt idx="5847">
                        <c:v>504.68203735351602</c:v>
                      </c:pt>
                      <c:pt idx="5848">
                        <c:v>504.76849365234398</c:v>
                      </c:pt>
                      <c:pt idx="5849">
                        <c:v>504.8515625</c:v>
                      </c:pt>
                      <c:pt idx="5850">
                        <c:v>504.940673828125</c:v>
                      </c:pt>
                      <c:pt idx="5851">
                        <c:v>505.03118896484398</c:v>
                      </c:pt>
                      <c:pt idx="5852">
                        <c:v>505.11355590820301</c:v>
                      </c:pt>
                      <c:pt idx="5853">
                        <c:v>505.19326782226602</c:v>
                      </c:pt>
                      <c:pt idx="5854">
                        <c:v>505.27902221679699</c:v>
                      </c:pt>
                      <c:pt idx="5855">
                        <c:v>505.36141967773398</c:v>
                      </c:pt>
                      <c:pt idx="5856">
                        <c:v>505.44918823242199</c:v>
                      </c:pt>
                      <c:pt idx="5857">
                        <c:v>505.53900146484398</c:v>
                      </c:pt>
                      <c:pt idx="5858">
                        <c:v>505.62680053710898</c:v>
                      </c:pt>
                      <c:pt idx="5859">
                        <c:v>505.71728515625</c:v>
                      </c:pt>
                      <c:pt idx="5860">
                        <c:v>505.80282592773398</c:v>
                      </c:pt>
                      <c:pt idx="5861">
                        <c:v>505.89019775390602</c:v>
                      </c:pt>
                      <c:pt idx="5862">
                        <c:v>505.97357177734398</c:v>
                      </c:pt>
                      <c:pt idx="5863">
                        <c:v>506.06094360351602</c:v>
                      </c:pt>
                      <c:pt idx="5864">
                        <c:v>506.14566040039102</c:v>
                      </c:pt>
                      <c:pt idx="5865">
                        <c:v>506.23303222656301</c:v>
                      </c:pt>
                      <c:pt idx="5866">
                        <c:v>506.32040405273398</c:v>
                      </c:pt>
                      <c:pt idx="5867">
                        <c:v>506.40109252929699</c:v>
                      </c:pt>
                      <c:pt idx="5868">
                        <c:v>506.48580932617199</c:v>
                      </c:pt>
                      <c:pt idx="5869">
                        <c:v>506.56918334960898</c:v>
                      </c:pt>
                      <c:pt idx="5870">
                        <c:v>506.65386962890602</c:v>
                      </c:pt>
                      <c:pt idx="5871">
                        <c:v>506.73858642578102</c:v>
                      </c:pt>
                      <c:pt idx="5872">
                        <c:v>506.82528686523398</c:v>
                      </c:pt>
                      <c:pt idx="5873">
                        <c:v>506.90731811523398</c:v>
                      </c:pt>
                      <c:pt idx="5874">
                        <c:v>506.99136352539102</c:v>
                      </c:pt>
                      <c:pt idx="5875">
                        <c:v>507.07806396484398</c:v>
                      </c:pt>
                      <c:pt idx="5876">
                        <c:v>507.15875244140602</c:v>
                      </c:pt>
                      <c:pt idx="5877">
                        <c:v>507.24346923828102</c:v>
                      </c:pt>
                      <c:pt idx="5878">
                        <c:v>507.32882690429699</c:v>
                      </c:pt>
                      <c:pt idx="5879">
                        <c:v>507.41354370117199</c:v>
                      </c:pt>
                      <c:pt idx="5880">
                        <c:v>507.49826049804699</c:v>
                      </c:pt>
                      <c:pt idx="5881">
                        <c:v>507.57894897460898</c:v>
                      </c:pt>
                      <c:pt idx="5882">
                        <c:v>507.66232299804699</c:v>
                      </c:pt>
                      <c:pt idx="5883">
                        <c:v>507.75103759765602</c:v>
                      </c:pt>
                      <c:pt idx="5884">
                        <c:v>507.83505249023398</c:v>
                      </c:pt>
                      <c:pt idx="5885">
                        <c:v>507.91644287109398</c:v>
                      </c:pt>
                      <c:pt idx="5886">
                        <c:v>508.00180053710898</c:v>
                      </c:pt>
                      <c:pt idx="5887">
                        <c:v>508.08718872070301</c:v>
                      </c:pt>
                      <c:pt idx="5888">
                        <c:v>508.16989135742199</c:v>
                      </c:pt>
                      <c:pt idx="5889">
                        <c:v>508.25457763671898</c:v>
                      </c:pt>
                      <c:pt idx="5890">
                        <c:v>508.33929443359398</c:v>
                      </c:pt>
                      <c:pt idx="5891">
                        <c:v>508.42398071289102</c:v>
                      </c:pt>
                      <c:pt idx="5892">
                        <c:v>508.51004028320301</c:v>
                      </c:pt>
                      <c:pt idx="5893">
                        <c:v>508.59674072265602</c:v>
                      </c:pt>
                      <c:pt idx="5894">
                        <c:v>508.68411254882801</c:v>
                      </c:pt>
                      <c:pt idx="5895">
                        <c:v>508.771484375</c:v>
                      </c:pt>
                      <c:pt idx="5896">
                        <c:v>508.85617065429699</c:v>
                      </c:pt>
                      <c:pt idx="5897">
                        <c:v>508.94223022460898</c:v>
                      </c:pt>
                      <c:pt idx="5898">
                        <c:v>509.02691650390602</c:v>
                      </c:pt>
                      <c:pt idx="5899">
                        <c:v>509.109619140625</c:v>
                      </c:pt>
                      <c:pt idx="5900">
                        <c:v>509.19366455078102</c:v>
                      </c:pt>
                      <c:pt idx="5901">
                        <c:v>509.27835083007801</c:v>
                      </c:pt>
                      <c:pt idx="5902">
                        <c:v>509.36041259765602</c:v>
                      </c:pt>
                      <c:pt idx="5903">
                        <c:v>509.443115234375</c:v>
                      </c:pt>
                      <c:pt idx="5904">
                        <c:v>509.53048706054699</c:v>
                      </c:pt>
                      <c:pt idx="5905">
                        <c:v>509.61517333984398</c:v>
                      </c:pt>
                      <c:pt idx="5906">
                        <c:v>509.69921875</c:v>
                      </c:pt>
                      <c:pt idx="5907">
                        <c:v>509.78326416015602</c:v>
                      </c:pt>
                      <c:pt idx="5908">
                        <c:v>509.86727905273398</c:v>
                      </c:pt>
                      <c:pt idx="5909">
                        <c:v>509.95397949218801</c:v>
                      </c:pt>
                      <c:pt idx="5910">
                        <c:v>510.04135131835898</c:v>
                      </c:pt>
                      <c:pt idx="5911">
                        <c:v>510.12741088867199</c:v>
                      </c:pt>
                      <c:pt idx="5912">
                        <c:v>510.21343994140602</c:v>
                      </c:pt>
                      <c:pt idx="5913">
                        <c:v>510.29748535156301</c:v>
                      </c:pt>
                      <c:pt idx="5914">
                        <c:v>510.37750244140602</c:v>
                      </c:pt>
                      <c:pt idx="5915">
                        <c:v>510.45889282226602</c:v>
                      </c:pt>
                      <c:pt idx="5916">
                        <c:v>510.542236328125</c:v>
                      </c:pt>
                      <c:pt idx="5917">
                        <c:v>510.62896728515602</c:v>
                      </c:pt>
                      <c:pt idx="5918">
                        <c:v>510.71633911132801</c:v>
                      </c:pt>
                      <c:pt idx="5919">
                        <c:v>510.79769897460898</c:v>
                      </c:pt>
                      <c:pt idx="5920">
                        <c:v>510.875732421875</c:v>
                      </c:pt>
                      <c:pt idx="5921">
                        <c:v>510.95843505859398</c:v>
                      </c:pt>
                      <c:pt idx="5922">
                        <c:v>511.04180908203102</c:v>
                      </c:pt>
                      <c:pt idx="5923">
                        <c:v>511.12649536132801</c:v>
                      </c:pt>
                      <c:pt idx="5924">
                        <c:v>511.21255493164102</c:v>
                      </c:pt>
                      <c:pt idx="5925">
                        <c:v>511.298583984375</c:v>
                      </c:pt>
                      <c:pt idx="5926">
                        <c:v>511.38262939453102</c:v>
                      </c:pt>
                      <c:pt idx="5927">
                        <c:v>511.46331787109398</c:v>
                      </c:pt>
                      <c:pt idx="5928">
                        <c:v>511.54870605468801</c:v>
                      </c:pt>
                      <c:pt idx="5929">
                        <c:v>511.63006591796898</c:v>
                      </c:pt>
                      <c:pt idx="5930">
                        <c:v>511.71810913085898</c:v>
                      </c:pt>
                      <c:pt idx="5931">
                        <c:v>511.80212402343801</c:v>
                      </c:pt>
                      <c:pt idx="5932">
                        <c:v>511.88616943359398</c:v>
                      </c:pt>
                      <c:pt idx="5933">
                        <c:v>511.96820068359398</c:v>
                      </c:pt>
                      <c:pt idx="5934">
                        <c:v>512.049560546875</c:v>
                      </c:pt>
                      <c:pt idx="5935">
                        <c:v>512.131591796875</c:v>
                      </c:pt>
                      <c:pt idx="5936">
                        <c:v>512.218994140625</c:v>
                      </c:pt>
                      <c:pt idx="5937">
                        <c:v>512.3037109375</c:v>
                      </c:pt>
                      <c:pt idx="5938">
                        <c:v>512.38238525390602</c:v>
                      </c:pt>
                      <c:pt idx="5939">
                        <c:v>512.46844482421898</c:v>
                      </c:pt>
                      <c:pt idx="5940">
                        <c:v>512.55316162109398</c:v>
                      </c:pt>
                      <c:pt idx="5941">
                        <c:v>512.63781738281295</c:v>
                      </c:pt>
                      <c:pt idx="5942">
                        <c:v>512.72186279296898</c:v>
                      </c:pt>
                      <c:pt idx="5943">
                        <c:v>512.80792236328102</c:v>
                      </c:pt>
                      <c:pt idx="5944">
                        <c:v>512.89196777343795</c:v>
                      </c:pt>
                      <c:pt idx="5945">
                        <c:v>512.977294921875</c:v>
                      </c:pt>
                      <c:pt idx="5946">
                        <c:v>513.05804443359398</c:v>
                      </c:pt>
                      <c:pt idx="5947">
                        <c:v>513.14202880859398</c:v>
                      </c:pt>
                      <c:pt idx="5948">
                        <c:v>513.227783203125</c:v>
                      </c:pt>
                      <c:pt idx="5949">
                        <c:v>513.31689453125</c:v>
                      </c:pt>
                      <c:pt idx="5950">
                        <c:v>513.40264892578102</c:v>
                      </c:pt>
                      <c:pt idx="5951">
                        <c:v>513.48913574218795</c:v>
                      </c:pt>
                      <c:pt idx="5952">
                        <c:v>513.576904296875</c:v>
                      </c:pt>
                      <c:pt idx="5953">
                        <c:v>513.66400146484398</c:v>
                      </c:pt>
                      <c:pt idx="5954">
                        <c:v>513.75384521484398</c:v>
                      </c:pt>
                      <c:pt idx="5955">
                        <c:v>513.84362792968795</c:v>
                      </c:pt>
                      <c:pt idx="5956">
                        <c:v>513.93548583984398</c:v>
                      </c:pt>
                      <c:pt idx="5957">
                        <c:v>514.024658203125</c:v>
                      </c:pt>
                      <c:pt idx="5958">
                        <c:v>514.11242675781295</c:v>
                      </c:pt>
                      <c:pt idx="5959">
                        <c:v>514.19818115234398</c:v>
                      </c:pt>
                      <c:pt idx="5960">
                        <c:v>514.28326416015602</c:v>
                      </c:pt>
                      <c:pt idx="5961">
                        <c:v>514.37176513671898</c:v>
                      </c:pt>
                      <c:pt idx="5962">
                        <c:v>514.45886230468795</c:v>
                      </c:pt>
                      <c:pt idx="5963">
                        <c:v>514.54528808593795</c:v>
                      </c:pt>
                      <c:pt idx="5964">
                        <c:v>514.63037109375</c:v>
                      </c:pt>
                      <c:pt idx="5965">
                        <c:v>514.71545410156295</c:v>
                      </c:pt>
                      <c:pt idx="5966">
                        <c:v>514.79852294921898</c:v>
                      </c:pt>
                      <c:pt idx="5967">
                        <c:v>514.88360595703102</c:v>
                      </c:pt>
                      <c:pt idx="5968">
                        <c:v>514.96942138671898</c:v>
                      </c:pt>
                      <c:pt idx="5969">
                        <c:v>515.05383300781295</c:v>
                      </c:pt>
                      <c:pt idx="5970">
                        <c:v>515.1416015625</c:v>
                      </c:pt>
                      <c:pt idx="5971">
                        <c:v>515.225341796875</c:v>
                      </c:pt>
                      <c:pt idx="5972">
                        <c:v>515.30773925781295</c:v>
                      </c:pt>
                      <c:pt idx="5973">
                        <c:v>515.39013671875</c:v>
                      </c:pt>
                      <c:pt idx="5974">
                        <c:v>515.479248046875</c:v>
                      </c:pt>
                      <c:pt idx="5975">
                        <c:v>515.56231689453102</c:v>
                      </c:pt>
                      <c:pt idx="5976">
                        <c:v>515.646728515625</c:v>
                      </c:pt>
                      <c:pt idx="5977">
                        <c:v>515.73455810546898</c:v>
                      </c:pt>
                      <c:pt idx="5978">
                        <c:v>515.82165527343795</c:v>
                      </c:pt>
                      <c:pt idx="5979">
                        <c:v>515.91076660156295</c:v>
                      </c:pt>
                      <c:pt idx="5980">
                        <c:v>515.99652099609398</c:v>
                      </c:pt>
                      <c:pt idx="5981">
                        <c:v>516.08502197265602</c:v>
                      </c:pt>
                      <c:pt idx="5982">
                        <c:v>516.1748046875</c:v>
                      </c:pt>
                      <c:pt idx="5983">
                        <c:v>516.26263427734398</c:v>
                      </c:pt>
                      <c:pt idx="5984">
                        <c:v>516.34503173828102</c:v>
                      </c:pt>
                      <c:pt idx="5985">
                        <c:v>516.43414306640602</c:v>
                      </c:pt>
                      <c:pt idx="5986">
                        <c:v>516.51922607421898</c:v>
                      </c:pt>
                      <c:pt idx="5987">
                        <c:v>516.60296630859398</c:v>
                      </c:pt>
                      <c:pt idx="5988">
                        <c:v>516.68804931640602</c:v>
                      </c:pt>
                      <c:pt idx="5989">
                        <c:v>516.7724609375</c:v>
                      </c:pt>
                      <c:pt idx="5990">
                        <c:v>516.86029052734398</c:v>
                      </c:pt>
                      <c:pt idx="5991">
                        <c:v>516.94738769531295</c:v>
                      </c:pt>
                      <c:pt idx="5992">
                        <c:v>517.03112792968795</c:v>
                      </c:pt>
                      <c:pt idx="5993">
                        <c:v>517.11822509765602</c:v>
                      </c:pt>
                      <c:pt idx="5994">
                        <c:v>517.20471191406295</c:v>
                      </c:pt>
                      <c:pt idx="5995">
                        <c:v>517.28771972656295</c:v>
                      </c:pt>
                      <c:pt idx="5996">
                        <c:v>517.37487792968795</c:v>
                      </c:pt>
                      <c:pt idx="5997">
                        <c:v>517.46063232421898</c:v>
                      </c:pt>
                      <c:pt idx="5998">
                        <c:v>517.54974365234398</c:v>
                      </c:pt>
                      <c:pt idx="5999">
                        <c:v>517.63348388671898</c:v>
                      </c:pt>
                      <c:pt idx="6000">
                        <c:v>517.71520996093795</c:v>
                      </c:pt>
                      <c:pt idx="6001">
                        <c:v>517.79626464843795</c:v>
                      </c:pt>
                      <c:pt idx="6002">
                        <c:v>517.88269042968795</c:v>
                      </c:pt>
                      <c:pt idx="6003">
                        <c:v>517.96307373046898</c:v>
                      </c:pt>
                      <c:pt idx="6004">
                        <c:v>518.04949951171898</c:v>
                      </c:pt>
                      <c:pt idx="6005">
                        <c:v>518.13592529296898</c:v>
                      </c:pt>
                      <c:pt idx="6006">
                        <c:v>518.22033691406295</c:v>
                      </c:pt>
                      <c:pt idx="6007">
                        <c:v>518.30609130859398</c:v>
                      </c:pt>
                      <c:pt idx="6008">
                        <c:v>518.38848876953102</c:v>
                      </c:pt>
                      <c:pt idx="6009">
                        <c:v>518.47564697265602</c:v>
                      </c:pt>
                      <c:pt idx="6010">
                        <c:v>518.562744140625</c:v>
                      </c:pt>
                      <c:pt idx="6011">
                        <c:v>518.64984130859398</c:v>
                      </c:pt>
                      <c:pt idx="6012">
                        <c:v>518.73626708984398</c:v>
                      </c:pt>
                      <c:pt idx="6013">
                        <c:v>518.828125</c:v>
                      </c:pt>
                      <c:pt idx="6014">
                        <c:v>518.911865234375</c:v>
                      </c:pt>
                      <c:pt idx="6015">
                        <c:v>518.99694824218795</c:v>
                      </c:pt>
                      <c:pt idx="6016">
                        <c:v>519.08404541015602</c:v>
                      </c:pt>
                      <c:pt idx="6017">
                        <c:v>519.17388916015602</c:v>
                      </c:pt>
                      <c:pt idx="6018">
                        <c:v>519.264404296875</c:v>
                      </c:pt>
                      <c:pt idx="6019">
                        <c:v>519.35150146484398</c:v>
                      </c:pt>
                      <c:pt idx="6020">
                        <c:v>519.43859863281295</c:v>
                      </c:pt>
                      <c:pt idx="6021">
                        <c:v>519.52233886718795</c:v>
                      </c:pt>
                      <c:pt idx="6022">
                        <c:v>519.60876464843795</c:v>
                      </c:pt>
                      <c:pt idx="6023">
                        <c:v>519.69183349609398</c:v>
                      </c:pt>
                      <c:pt idx="6024">
                        <c:v>519.78234863281295</c:v>
                      </c:pt>
                      <c:pt idx="6025">
                        <c:v>519.87078857421898</c:v>
                      </c:pt>
                      <c:pt idx="6026">
                        <c:v>519.9599609375</c:v>
                      </c:pt>
                      <c:pt idx="6027">
                        <c:v>520.04571533203102</c:v>
                      </c:pt>
                      <c:pt idx="6028">
                        <c:v>520.12945556640602</c:v>
                      </c:pt>
                      <c:pt idx="6029">
                        <c:v>520.21722412109398</c:v>
                      </c:pt>
                      <c:pt idx="6030">
                        <c:v>520.30438232421898</c:v>
                      </c:pt>
                      <c:pt idx="6031">
                        <c:v>520.39617919921898</c:v>
                      </c:pt>
                      <c:pt idx="6032">
                        <c:v>520.48736572265602</c:v>
                      </c:pt>
                      <c:pt idx="6033">
                        <c:v>520.57678222656295</c:v>
                      </c:pt>
                      <c:pt idx="6034">
                        <c:v>520.657470703125</c:v>
                      </c:pt>
                      <c:pt idx="6035">
                        <c:v>520.74285888671898</c:v>
                      </c:pt>
                      <c:pt idx="6036">
                        <c:v>520.82757568359398</c:v>
                      </c:pt>
                      <c:pt idx="6037">
                        <c:v>520.91296386718795</c:v>
                      </c:pt>
                      <c:pt idx="6038">
                        <c:v>520.99761962890602</c:v>
                      </c:pt>
                      <c:pt idx="6039">
                        <c:v>521.0830078125</c:v>
                      </c:pt>
                      <c:pt idx="6040">
                        <c:v>521.16839599609398</c:v>
                      </c:pt>
                      <c:pt idx="6041">
                        <c:v>521.25445556640602</c:v>
                      </c:pt>
                      <c:pt idx="6042">
                        <c:v>521.339111328125</c:v>
                      </c:pt>
                      <c:pt idx="6043">
                        <c:v>521.42181396484398</c:v>
                      </c:pt>
                      <c:pt idx="6044">
                        <c:v>521.50787353515602</c:v>
                      </c:pt>
                      <c:pt idx="6045">
                        <c:v>521.59124755859398</c:v>
                      </c:pt>
                      <c:pt idx="6046">
                        <c:v>521.67858886718795</c:v>
                      </c:pt>
                      <c:pt idx="6047">
                        <c:v>521.76062011718795</c:v>
                      </c:pt>
                      <c:pt idx="6048">
                        <c:v>521.84332275390602</c:v>
                      </c:pt>
                      <c:pt idx="6049">
                        <c:v>521.92803955078102</c:v>
                      </c:pt>
                      <c:pt idx="6050">
                        <c:v>522.013427734375</c:v>
                      </c:pt>
                      <c:pt idx="6051">
                        <c:v>522.09613037109398</c:v>
                      </c:pt>
                      <c:pt idx="6052">
                        <c:v>522.17614746093795</c:v>
                      </c:pt>
                      <c:pt idx="6053">
                        <c:v>522.26019287109398</c:v>
                      </c:pt>
                      <c:pt idx="6054">
                        <c:v>522.34625244140602</c:v>
                      </c:pt>
                      <c:pt idx="6055">
                        <c:v>522.43029785156295</c:v>
                      </c:pt>
                      <c:pt idx="6056">
                        <c:v>522.51232910156295</c:v>
                      </c:pt>
                      <c:pt idx="6057">
                        <c:v>522.60101318359398</c:v>
                      </c:pt>
                      <c:pt idx="6058">
                        <c:v>522.68841552734398</c:v>
                      </c:pt>
                      <c:pt idx="6059">
                        <c:v>522.77111816406295</c:v>
                      </c:pt>
                      <c:pt idx="6060">
                        <c:v>522.8564453125</c:v>
                      </c:pt>
                      <c:pt idx="6061">
                        <c:v>522.941162109375</c:v>
                      </c:pt>
                      <c:pt idx="6062">
                        <c:v>523.02655029296898</c:v>
                      </c:pt>
                      <c:pt idx="6063">
                        <c:v>523.11389160156295</c:v>
                      </c:pt>
                      <c:pt idx="6064">
                        <c:v>523.19860839843795</c:v>
                      </c:pt>
                      <c:pt idx="6065">
                        <c:v>523.28399658203102</c:v>
                      </c:pt>
                      <c:pt idx="6066">
                        <c:v>523.37268066406295</c:v>
                      </c:pt>
                      <c:pt idx="6067">
                        <c:v>523.45672607421898</c:v>
                      </c:pt>
                      <c:pt idx="6068">
                        <c:v>523.54010009765602</c:v>
                      </c:pt>
                      <c:pt idx="6069">
                        <c:v>523.62481689453102</c:v>
                      </c:pt>
                      <c:pt idx="6070">
                        <c:v>523.70281982421898</c:v>
                      </c:pt>
                      <c:pt idx="6071">
                        <c:v>523.78619384765602</c:v>
                      </c:pt>
                      <c:pt idx="6072">
                        <c:v>523.86956787109398</c:v>
                      </c:pt>
                      <c:pt idx="6073">
                        <c:v>523.9482421875</c:v>
                      </c:pt>
                      <c:pt idx="6074">
                        <c:v>524.02966308593795</c:v>
                      </c:pt>
                      <c:pt idx="6075">
                        <c:v>524.11431884765602</c:v>
                      </c:pt>
                      <c:pt idx="6076">
                        <c:v>524.19439697265602</c:v>
                      </c:pt>
                      <c:pt idx="6077">
                        <c:v>524.27642822265602</c:v>
                      </c:pt>
                      <c:pt idx="6078">
                        <c:v>524.36047363281295</c:v>
                      </c:pt>
                      <c:pt idx="6079">
                        <c:v>524.44384765625</c:v>
                      </c:pt>
                      <c:pt idx="6080">
                        <c:v>524.53253173828102</c:v>
                      </c:pt>
                      <c:pt idx="6081">
                        <c:v>524.62121582031295</c:v>
                      </c:pt>
                      <c:pt idx="6082">
                        <c:v>524.70593261718795</c:v>
                      </c:pt>
                      <c:pt idx="6083">
                        <c:v>524.79730224609398</c:v>
                      </c:pt>
                      <c:pt idx="6084">
                        <c:v>524.88470458984398</c:v>
                      </c:pt>
                      <c:pt idx="6085">
                        <c:v>524.970703125</c:v>
                      </c:pt>
                      <c:pt idx="6086">
                        <c:v>525.05810546875</c:v>
                      </c:pt>
                      <c:pt idx="6087">
                        <c:v>525.14147949218795</c:v>
                      </c:pt>
                      <c:pt idx="6088">
                        <c:v>525.22747802734398</c:v>
                      </c:pt>
                      <c:pt idx="6089">
                        <c:v>525.314208984375</c:v>
                      </c:pt>
                      <c:pt idx="6090">
                        <c:v>525.39758300781295</c:v>
                      </c:pt>
                      <c:pt idx="6091">
                        <c:v>525.47894287109398</c:v>
                      </c:pt>
                      <c:pt idx="6092">
                        <c:v>525.56298828125</c:v>
                      </c:pt>
                      <c:pt idx="6093">
                        <c:v>525.64367675781295</c:v>
                      </c:pt>
                      <c:pt idx="6094">
                        <c:v>525.72906494140602</c:v>
                      </c:pt>
                      <c:pt idx="6095">
                        <c:v>525.81506347656295</c:v>
                      </c:pt>
                      <c:pt idx="6096">
                        <c:v>525.8984375</c:v>
                      </c:pt>
                      <c:pt idx="6097">
                        <c:v>525.98382568359398</c:v>
                      </c:pt>
                      <c:pt idx="6098">
                        <c:v>526.06719970703102</c:v>
                      </c:pt>
                      <c:pt idx="6099">
                        <c:v>526.14855957031295</c:v>
                      </c:pt>
                      <c:pt idx="6100">
                        <c:v>526.23193359375</c:v>
                      </c:pt>
                      <c:pt idx="6101">
                        <c:v>526.31597900390602</c:v>
                      </c:pt>
                      <c:pt idx="6102">
                        <c:v>526.40270996093795</c:v>
                      </c:pt>
                      <c:pt idx="6103">
                        <c:v>526.49072265625</c:v>
                      </c:pt>
                      <c:pt idx="6104">
                        <c:v>526.57678222656295</c:v>
                      </c:pt>
                      <c:pt idx="6105">
                        <c:v>526.66076660156295</c:v>
                      </c:pt>
                      <c:pt idx="6106">
                        <c:v>526.74346923828102</c:v>
                      </c:pt>
                      <c:pt idx="6107">
                        <c:v>526.82751464843795</c:v>
                      </c:pt>
                      <c:pt idx="6108">
                        <c:v>526.91223144531295</c:v>
                      </c:pt>
                      <c:pt idx="6109">
                        <c:v>526.99896240234398</c:v>
                      </c:pt>
                      <c:pt idx="6110">
                        <c:v>527.08563232421898</c:v>
                      </c:pt>
                      <c:pt idx="6111">
                        <c:v>527.169677734375</c:v>
                      </c:pt>
                      <c:pt idx="6112">
                        <c:v>527.25372314453102</c:v>
                      </c:pt>
                      <c:pt idx="6113">
                        <c:v>527.33978271484398</c:v>
                      </c:pt>
                      <c:pt idx="6114">
                        <c:v>527.42578125</c:v>
                      </c:pt>
                      <c:pt idx="6115">
                        <c:v>527.51318359375</c:v>
                      </c:pt>
                      <c:pt idx="6116">
                        <c:v>527.599853515625</c:v>
                      </c:pt>
                      <c:pt idx="6117">
                        <c:v>527.68591308593795</c:v>
                      </c:pt>
                      <c:pt idx="6118">
                        <c:v>527.77526855468795</c:v>
                      </c:pt>
                      <c:pt idx="6119">
                        <c:v>527.861328125</c:v>
                      </c:pt>
                      <c:pt idx="6120">
                        <c:v>527.94537353515602</c:v>
                      </c:pt>
                      <c:pt idx="6121">
                        <c:v>528.03070068359398</c:v>
                      </c:pt>
                      <c:pt idx="6122">
                        <c:v>528.11810302734398</c:v>
                      </c:pt>
                      <c:pt idx="6123">
                        <c:v>528.20147705078102</c:v>
                      </c:pt>
                      <c:pt idx="6124">
                        <c:v>528.27819824218795</c:v>
                      </c:pt>
                      <c:pt idx="6125">
                        <c:v>528.35888671875</c:v>
                      </c:pt>
                      <c:pt idx="6126">
                        <c:v>528.44024658203102</c:v>
                      </c:pt>
                      <c:pt idx="6127">
                        <c:v>528.52294921875</c:v>
                      </c:pt>
                      <c:pt idx="6128">
                        <c:v>528.60632324218795</c:v>
                      </c:pt>
                      <c:pt idx="6129">
                        <c:v>528.69171142578102</c:v>
                      </c:pt>
                      <c:pt idx="6130">
                        <c:v>528.77569580078102</c:v>
                      </c:pt>
                      <c:pt idx="6131">
                        <c:v>528.85778808593795</c:v>
                      </c:pt>
                      <c:pt idx="6132">
                        <c:v>528.94244384765602</c:v>
                      </c:pt>
                      <c:pt idx="6133">
                        <c:v>529.02716064453102</c:v>
                      </c:pt>
                      <c:pt idx="6134">
                        <c:v>529.11651611328102</c:v>
                      </c:pt>
                      <c:pt idx="6135">
                        <c:v>529.20526123046898</c:v>
                      </c:pt>
                      <c:pt idx="6136">
                        <c:v>529.29193115234398</c:v>
                      </c:pt>
                      <c:pt idx="6137">
                        <c:v>529.38000488281295</c:v>
                      </c:pt>
                      <c:pt idx="6138">
                        <c:v>529.46466064453102</c:v>
                      </c:pt>
                      <c:pt idx="6139">
                        <c:v>529.55206298828102</c:v>
                      </c:pt>
                      <c:pt idx="6140">
                        <c:v>529.64074707031295</c:v>
                      </c:pt>
                      <c:pt idx="6141">
                        <c:v>529.7314453125</c:v>
                      </c:pt>
                      <c:pt idx="6142">
                        <c:v>529.81549072265602</c:v>
                      </c:pt>
                      <c:pt idx="6143">
                        <c:v>529.90020751953102</c:v>
                      </c:pt>
                      <c:pt idx="6144">
                        <c:v>529.98693847656295</c:v>
                      </c:pt>
                      <c:pt idx="6145">
                        <c:v>530.067626953125</c:v>
                      </c:pt>
                      <c:pt idx="6146">
                        <c:v>530.15563964843795</c:v>
                      </c:pt>
                      <c:pt idx="6147">
                        <c:v>530.23968505859398</c:v>
                      </c:pt>
                      <c:pt idx="6148">
                        <c:v>530.32574462890602</c:v>
                      </c:pt>
                      <c:pt idx="6149">
                        <c:v>530.40777587890602</c:v>
                      </c:pt>
                      <c:pt idx="6150">
                        <c:v>530.49249267578102</c:v>
                      </c:pt>
                      <c:pt idx="6151">
                        <c:v>530.57781982421898</c:v>
                      </c:pt>
                      <c:pt idx="6152">
                        <c:v>530.66387939453102</c:v>
                      </c:pt>
                      <c:pt idx="6153">
                        <c:v>530.74859619140602</c:v>
                      </c:pt>
                      <c:pt idx="6154">
                        <c:v>530.83197021484398</c:v>
                      </c:pt>
                      <c:pt idx="6155">
                        <c:v>530.91864013671898</c:v>
                      </c:pt>
                      <c:pt idx="6156">
                        <c:v>531.00469970703102</c:v>
                      </c:pt>
                      <c:pt idx="6157">
                        <c:v>531.09075927734398</c:v>
                      </c:pt>
                      <c:pt idx="6158">
                        <c:v>531.17413330078102</c:v>
                      </c:pt>
                      <c:pt idx="6159">
                        <c:v>531.2587890625</c:v>
                      </c:pt>
                      <c:pt idx="6160">
                        <c:v>531.34484863281295</c:v>
                      </c:pt>
                      <c:pt idx="6161">
                        <c:v>531.42822265625</c:v>
                      </c:pt>
                      <c:pt idx="6162">
                        <c:v>531.514892578125</c:v>
                      </c:pt>
                      <c:pt idx="6163">
                        <c:v>531.602294921875</c:v>
                      </c:pt>
                      <c:pt idx="6164">
                        <c:v>531.68768310546898</c:v>
                      </c:pt>
                      <c:pt idx="6165">
                        <c:v>531.771728515625</c:v>
                      </c:pt>
                      <c:pt idx="6166">
                        <c:v>531.855712890625</c:v>
                      </c:pt>
                      <c:pt idx="6167">
                        <c:v>531.94445800781295</c:v>
                      </c:pt>
                      <c:pt idx="6168">
                        <c:v>532.02978515625</c:v>
                      </c:pt>
                      <c:pt idx="6169">
                        <c:v>532.11785888671898</c:v>
                      </c:pt>
                      <c:pt idx="6170">
                        <c:v>532.20520019531295</c:v>
                      </c:pt>
                      <c:pt idx="6171">
                        <c:v>532.29461669921898</c:v>
                      </c:pt>
                      <c:pt idx="6172">
                        <c:v>532.378662109375</c:v>
                      </c:pt>
                      <c:pt idx="6173">
                        <c:v>532.46331787109398</c:v>
                      </c:pt>
                      <c:pt idx="6174">
                        <c:v>532.55340576171898</c:v>
                      </c:pt>
                      <c:pt idx="6175">
                        <c:v>532.64141845703102</c:v>
                      </c:pt>
                      <c:pt idx="6176">
                        <c:v>532.73010253906295</c:v>
                      </c:pt>
                      <c:pt idx="6177">
                        <c:v>532.8134765625</c:v>
                      </c:pt>
                      <c:pt idx="6178">
                        <c:v>532.89953613281295</c:v>
                      </c:pt>
                      <c:pt idx="6179">
                        <c:v>532.98492431640602</c:v>
                      </c:pt>
                      <c:pt idx="6180">
                        <c:v>533.07092285156295</c:v>
                      </c:pt>
                      <c:pt idx="6181">
                        <c:v>533.15496826171898</c:v>
                      </c:pt>
                      <c:pt idx="6182">
                        <c:v>533.24169921875</c:v>
                      </c:pt>
                      <c:pt idx="6183">
                        <c:v>533.32507324218795</c:v>
                      </c:pt>
                      <c:pt idx="6184">
                        <c:v>533.408447265625</c:v>
                      </c:pt>
                      <c:pt idx="6185">
                        <c:v>533.4951171875</c:v>
                      </c:pt>
                      <c:pt idx="6186">
                        <c:v>533.57916259765602</c:v>
                      </c:pt>
                      <c:pt idx="6187">
                        <c:v>533.66455078125</c:v>
                      </c:pt>
                      <c:pt idx="6188">
                        <c:v>533.751220703125</c:v>
                      </c:pt>
                      <c:pt idx="6189">
                        <c:v>533.83728027343795</c:v>
                      </c:pt>
                      <c:pt idx="6190">
                        <c:v>533.92199707031295</c:v>
                      </c:pt>
                      <c:pt idx="6191">
                        <c:v>534.00732421875</c:v>
                      </c:pt>
                      <c:pt idx="6192">
                        <c:v>534.09271240234398</c:v>
                      </c:pt>
                      <c:pt idx="6193">
                        <c:v>534.18078613281295</c:v>
                      </c:pt>
                      <c:pt idx="6194">
                        <c:v>534.26409912109398</c:v>
                      </c:pt>
                      <c:pt idx="6195">
                        <c:v>534.34881591796898</c:v>
                      </c:pt>
                      <c:pt idx="6196">
                        <c:v>534.432861328125</c:v>
                      </c:pt>
                      <c:pt idx="6197">
                        <c:v>534.517578125</c:v>
                      </c:pt>
                      <c:pt idx="6198">
                        <c:v>534.60162353515602</c:v>
                      </c:pt>
                      <c:pt idx="6199">
                        <c:v>534.68566894531295</c:v>
                      </c:pt>
                      <c:pt idx="6200">
                        <c:v>534.76770019531295</c:v>
                      </c:pt>
                      <c:pt idx="6201">
                        <c:v>534.85174560546898</c:v>
                      </c:pt>
                      <c:pt idx="6202">
                        <c:v>534.93572998046898</c:v>
                      </c:pt>
                      <c:pt idx="6203">
                        <c:v>535.02044677734398</c:v>
                      </c:pt>
                      <c:pt idx="6204">
                        <c:v>535.10711669921898</c:v>
                      </c:pt>
                      <c:pt idx="6205">
                        <c:v>535.19372558593795</c:v>
                      </c:pt>
                      <c:pt idx="6206">
                        <c:v>535.27703857421898</c:v>
                      </c:pt>
                      <c:pt idx="6207">
                        <c:v>535.3603515625</c:v>
                      </c:pt>
                      <c:pt idx="6208">
                        <c:v>535.44763183593795</c:v>
                      </c:pt>
                      <c:pt idx="6209">
                        <c:v>535.53228759765602</c:v>
                      </c:pt>
                      <c:pt idx="6210">
                        <c:v>535.61755371093795</c:v>
                      </c:pt>
                      <c:pt idx="6211">
                        <c:v>535.70422363281295</c:v>
                      </c:pt>
                      <c:pt idx="6212">
                        <c:v>535.79016113281295</c:v>
                      </c:pt>
                      <c:pt idx="6213">
                        <c:v>535.87347412109398</c:v>
                      </c:pt>
                      <c:pt idx="6214">
                        <c:v>535.96008300781295</c:v>
                      </c:pt>
                      <c:pt idx="6215">
                        <c:v>536.04406738281295</c:v>
                      </c:pt>
                      <c:pt idx="6216">
                        <c:v>536.13067626953102</c:v>
                      </c:pt>
                      <c:pt idx="6217">
                        <c:v>536.21862792968795</c:v>
                      </c:pt>
                      <c:pt idx="6218">
                        <c:v>536.30389404296898</c:v>
                      </c:pt>
                      <c:pt idx="6219">
                        <c:v>536.38854980468795</c:v>
                      </c:pt>
                      <c:pt idx="6220">
                        <c:v>536.47253417968795</c:v>
                      </c:pt>
                      <c:pt idx="6221">
                        <c:v>536.55517578125</c:v>
                      </c:pt>
                      <c:pt idx="6222">
                        <c:v>536.63983154296898</c:v>
                      </c:pt>
                      <c:pt idx="6223">
                        <c:v>536.727783203125</c:v>
                      </c:pt>
                      <c:pt idx="6224">
                        <c:v>536.81237792968795</c:v>
                      </c:pt>
                      <c:pt idx="6225">
                        <c:v>536.89636230468795</c:v>
                      </c:pt>
                      <c:pt idx="6226">
                        <c:v>536.98101806640602</c:v>
                      </c:pt>
                      <c:pt idx="6227">
                        <c:v>537.06433105468795</c:v>
                      </c:pt>
                      <c:pt idx="6228">
                        <c:v>537.14495849609398</c:v>
                      </c:pt>
                      <c:pt idx="6229">
                        <c:v>537.23095703125</c:v>
                      </c:pt>
                      <c:pt idx="6230">
                        <c:v>537.31555175781295</c:v>
                      </c:pt>
                      <c:pt idx="6231">
                        <c:v>537.41345214843795</c:v>
                      </c:pt>
                      <c:pt idx="6232">
                        <c:v>537.47821044921898</c:v>
                      </c:pt>
                      <c:pt idx="6233">
                        <c:v>537.56024169921898</c:v>
                      </c:pt>
                      <c:pt idx="6234">
                        <c:v>537.64221191406295</c:v>
                      </c:pt>
                      <c:pt idx="6235">
                        <c:v>537.74139404296898</c:v>
                      </c:pt>
                      <c:pt idx="6236">
                        <c:v>537.806884765625</c:v>
                      </c:pt>
                      <c:pt idx="6237">
                        <c:v>537.90936279296898</c:v>
                      </c:pt>
                      <c:pt idx="6238">
                        <c:v>537.99267578125</c:v>
                      </c:pt>
                      <c:pt idx="6239">
                        <c:v>538.07861328125</c:v>
                      </c:pt>
                      <c:pt idx="6240">
                        <c:v>538.14538574218795</c:v>
                      </c:pt>
                      <c:pt idx="6241">
                        <c:v>538.23138427734398</c:v>
                      </c:pt>
                      <c:pt idx="6242">
                        <c:v>538.337158203125</c:v>
                      </c:pt>
                      <c:pt idx="6243">
                        <c:v>538.40460205078102</c:v>
                      </c:pt>
                      <c:pt idx="6244">
                        <c:v>538.48791503906295</c:v>
                      </c:pt>
                      <c:pt idx="6245">
                        <c:v>538.5732421875</c:v>
                      </c:pt>
                      <c:pt idx="6246">
                        <c:v>538.65655517578102</c:v>
                      </c:pt>
                      <c:pt idx="6247">
                        <c:v>538.73919677734398</c:v>
                      </c:pt>
                      <c:pt idx="6248">
                        <c:v>538.82379150390602</c:v>
                      </c:pt>
                      <c:pt idx="6249">
                        <c:v>538.92169189453102</c:v>
                      </c:pt>
                      <c:pt idx="6250">
                        <c:v>538.98913574218795</c:v>
                      </c:pt>
                      <c:pt idx="6251">
                        <c:v>539.089599609375</c:v>
                      </c:pt>
                      <c:pt idx="6252">
                        <c:v>539.15374755859398</c:v>
                      </c:pt>
                      <c:pt idx="6253">
                        <c:v>539.23840332031295</c:v>
                      </c:pt>
                      <c:pt idx="6254">
                        <c:v>539.33892822265602</c:v>
                      </c:pt>
                      <c:pt idx="6255">
                        <c:v>539.405029296875</c:v>
                      </c:pt>
                      <c:pt idx="6256">
                        <c:v>539.50750732421898</c:v>
                      </c:pt>
                      <c:pt idx="6257">
                        <c:v>539.57427978515602</c:v>
                      </c:pt>
                      <c:pt idx="6258">
                        <c:v>539.65631103515602</c:v>
                      </c:pt>
                      <c:pt idx="6259">
                        <c:v>539.740234375</c:v>
                      </c:pt>
                      <c:pt idx="6260">
                        <c:v>539.84143066406295</c:v>
                      </c:pt>
                      <c:pt idx="6261">
                        <c:v>539.90753173828102</c:v>
                      </c:pt>
                      <c:pt idx="6262">
                        <c:v>539.98889160156295</c:v>
                      </c:pt>
                      <c:pt idx="6263">
                        <c:v>540.073486328125</c:v>
                      </c:pt>
                      <c:pt idx="6264">
                        <c:v>540.17468261718795</c:v>
                      </c:pt>
                      <c:pt idx="6265">
                        <c:v>540.24279785156295</c:v>
                      </c:pt>
                      <c:pt idx="6266">
                        <c:v>540.32476806640602</c:v>
                      </c:pt>
                      <c:pt idx="6267">
                        <c:v>540.42724609375</c:v>
                      </c:pt>
                      <c:pt idx="6268">
                        <c:v>540.51055908203102</c:v>
                      </c:pt>
                      <c:pt idx="6269">
                        <c:v>540.57672119140602</c:v>
                      </c:pt>
                      <c:pt idx="6270">
                        <c:v>540.67718505859398</c:v>
                      </c:pt>
                      <c:pt idx="6271">
                        <c:v>540.74395751953102</c:v>
                      </c:pt>
                      <c:pt idx="6272">
                        <c:v>540.84649658203102</c:v>
                      </c:pt>
                      <c:pt idx="6273">
                        <c:v>540.91192626953102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'[ta f''ber.xlsx]60%TAMONO.tgd'!$L$19:$L$6292</c15:sqref>
                        </c15:formulaRef>
                      </c:ext>
                    </c:extLst>
                    <c:numCache>
                      <c:formatCode>General</c:formatCode>
                      <c:ptCount val="6274"/>
                      <c:pt idx="0">
                        <c:v>100</c:v>
                      </c:pt>
                      <c:pt idx="1">
                        <c:v>100.0017651247604</c:v>
                      </c:pt>
                      <c:pt idx="2">
                        <c:v>100.01023760895325</c:v>
                      </c:pt>
                      <c:pt idx="3">
                        <c:v>100.0366433938112</c:v>
                      </c:pt>
                      <c:pt idx="4">
                        <c:v>100.08585420074067</c:v>
                      </c:pt>
                      <c:pt idx="5">
                        <c:v>100.15172792299319</c:v>
                      </c:pt>
                      <c:pt idx="6">
                        <c:v>100.23136893044038</c:v>
                      </c:pt>
                      <c:pt idx="7">
                        <c:v>100.32251850546149</c:v>
                      </c:pt>
                      <c:pt idx="8">
                        <c:v>100.42362363637248</c:v>
                      </c:pt>
                      <c:pt idx="9">
                        <c:v>100.53080036076663</c:v>
                      </c:pt>
                      <c:pt idx="10">
                        <c:v>100.64228355388393</c:v>
                      </c:pt>
                      <c:pt idx="11">
                        <c:v>100.75623815097656</c:v>
                      </c:pt>
                      <c:pt idx="12">
                        <c:v>100.86468583399139</c:v>
                      </c:pt>
                      <c:pt idx="13">
                        <c:v>100.95583540901288</c:v>
                      </c:pt>
                      <c:pt idx="14">
                        <c:v>101.0257335469248</c:v>
                      </c:pt>
                      <c:pt idx="15">
                        <c:v>101.07939242238771</c:v>
                      </c:pt>
                      <c:pt idx="16">
                        <c:v>101.12034285820032</c:v>
                      </c:pt>
                      <c:pt idx="17">
                        <c:v>101.15162036446505</c:v>
                      </c:pt>
                      <c:pt idx="18">
                        <c:v>101.17223660890322</c:v>
                      </c:pt>
                      <c:pt idx="19">
                        <c:v>101.18727542599719</c:v>
                      </c:pt>
                      <c:pt idx="20">
                        <c:v>101.19765406148213</c:v>
                      </c:pt>
                      <c:pt idx="21">
                        <c:v>101.20499661358596</c:v>
                      </c:pt>
                      <c:pt idx="22">
                        <c:v>101.21008044806906</c:v>
                      </c:pt>
                      <c:pt idx="23">
                        <c:v>101.21297493163985</c:v>
                      </c:pt>
                      <c:pt idx="24">
                        <c:v>101.21488165621018</c:v>
                      </c:pt>
                      <c:pt idx="25">
                        <c:v>101.21671729423623</c:v>
                      </c:pt>
                      <c:pt idx="26">
                        <c:v>101.21827030592029</c:v>
                      </c:pt>
                      <c:pt idx="27">
                        <c:v>101.2179882528569</c:v>
                      </c:pt>
                      <c:pt idx="28">
                        <c:v>101.2184119057306</c:v>
                      </c:pt>
                      <c:pt idx="29">
                        <c:v>101.21791716631228</c:v>
                      </c:pt>
                      <c:pt idx="30">
                        <c:v>101.21791716631229</c:v>
                      </c:pt>
                      <c:pt idx="31">
                        <c:v>101.21841190573063</c:v>
                      </c:pt>
                      <c:pt idx="32">
                        <c:v>101.21742300017296</c:v>
                      </c:pt>
                      <c:pt idx="33">
                        <c:v>101.21911761166733</c:v>
                      </c:pt>
                      <c:pt idx="34">
                        <c:v>101.21975337761697</c:v>
                      </c:pt>
                      <c:pt idx="35">
                        <c:v>101.22017645721205</c:v>
                      </c:pt>
                      <c:pt idx="36">
                        <c:v>101.22067119663001</c:v>
                      </c:pt>
                      <c:pt idx="37">
                        <c:v>101.22144741583274</c:v>
                      </c:pt>
                      <c:pt idx="38">
                        <c:v>101.22116536276936</c:v>
                      </c:pt>
                      <c:pt idx="39">
                        <c:v>101.22335414040306</c:v>
                      </c:pt>
                      <c:pt idx="40">
                        <c:v>101.22384830654278</c:v>
                      </c:pt>
                      <c:pt idx="41">
                        <c:v>101.22518977842914</c:v>
                      </c:pt>
                      <c:pt idx="42">
                        <c:v>101.2285079148736</c:v>
                      </c:pt>
                      <c:pt idx="43">
                        <c:v>101.22836688834192</c:v>
                      </c:pt>
                      <c:pt idx="44">
                        <c:v>101.23027303963364</c:v>
                      </c:pt>
                      <c:pt idx="45">
                        <c:v>101.23112034538065</c:v>
                      </c:pt>
                      <c:pt idx="46">
                        <c:v>101.23175553805167</c:v>
                      </c:pt>
                      <c:pt idx="47">
                        <c:v>101.23225027747002</c:v>
                      </c:pt>
                      <c:pt idx="48">
                        <c:v>101.23415642876172</c:v>
                      </c:pt>
                      <c:pt idx="49">
                        <c:v>101.23309700993839</c:v>
                      </c:pt>
                      <c:pt idx="50">
                        <c:v>101.23316809648266</c:v>
                      </c:pt>
                      <c:pt idx="51">
                        <c:v>101.23288547014104</c:v>
                      </c:pt>
                      <c:pt idx="52">
                        <c:v>101.23295598340668</c:v>
                      </c:pt>
                      <c:pt idx="53">
                        <c:v>101.23429745529339</c:v>
                      </c:pt>
                      <c:pt idx="54">
                        <c:v>101.23436796855906</c:v>
                      </c:pt>
                      <c:pt idx="55">
                        <c:v>101.23479162143273</c:v>
                      </c:pt>
                      <c:pt idx="56">
                        <c:v>101.23422694202736</c:v>
                      </c:pt>
                      <c:pt idx="57">
                        <c:v>101.23542738738239</c:v>
                      </c:pt>
                      <c:pt idx="58">
                        <c:v>101.23592155352173</c:v>
                      </c:pt>
                      <c:pt idx="59">
                        <c:v>101.23712142559812</c:v>
                      </c:pt>
                      <c:pt idx="60">
                        <c:v>101.23909866343449</c:v>
                      </c:pt>
                      <c:pt idx="61">
                        <c:v>101.24015750897881</c:v>
                      </c:pt>
                      <c:pt idx="62">
                        <c:v>101.24051064858685</c:v>
                      </c:pt>
                      <c:pt idx="63">
                        <c:v>101.24107532799184</c:v>
                      </c:pt>
                      <c:pt idx="64">
                        <c:v>101.24107532799182</c:v>
                      </c:pt>
                      <c:pt idx="65">
                        <c:v>101.24185212047315</c:v>
                      </c:pt>
                      <c:pt idx="66">
                        <c:v>101.24319359235987</c:v>
                      </c:pt>
                      <c:pt idx="67">
                        <c:v>101.24333461889158</c:v>
                      </c:pt>
                      <c:pt idx="68">
                        <c:v>101.24354673196756</c:v>
                      </c:pt>
                      <c:pt idx="69">
                        <c:v>101.24425243790462</c:v>
                      </c:pt>
                      <c:pt idx="70">
                        <c:v>101.24502923038595</c:v>
                      </c:pt>
                      <c:pt idx="71">
                        <c:v>101.24594704939901</c:v>
                      </c:pt>
                      <c:pt idx="72">
                        <c:v>101.24665332861431</c:v>
                      </c:pt>
                      <c:pt idx="73">
                        <c:v>101.2478532006907</c:v>
                      </c:pt>
                      <c:pt idx="74">
                        <c:v>101.24912415931139</c:v>
                      </c:pt>
                      <c:pt idx="75">
                        <c:v>101.24954781218507</c:v>
                      </c:pt>
                      <c:pt idx="76">
                        <c:v>101.25004197832442</c:v>
                      </c:pt>
                      <c:pt idx="77">
                        <c:v>101.25025409140039</c:v>
                      </c:pt>
                      <c:pt idx="78">
                        <c:v>101.25110139714776</c:v>
                      </c:pt>
                      <c:pt idx="79">
                        <c:v>101.25265440883184</c:v>
                      </c:pt>
                      <c:pt idx="80">
                        <c:v>101.25265440883186</c:v>
                      </c:pt>
                      <c:pt idx="81">
                        <c:v>101.25230126922419</c:v>
                      </c:pt>
                      <c:pt idx="82">
                        <c:v>101.25223075595817</c:v>
                      </c:pt>
                      <c:pt idx="83">
                        <c:v>101.25131293694513</c:v>
                      </c:pt>
                      <c:pt idx="84">
                        <c:v>101.25194870289477</c:v>
                      </c:pt>
                      <c:pt idx="85">
                        <c:v>101.25258389556579</c:v>
                      </c:pt>
                      <c:pt idx="86">
                        <c:v>101.25293703517383</c:v>
                      </c:pt>
                      <c:pt idx="87">
                        <c:v>101.2527249220975</c:v>
                      </c:pt>
                      <c:pt idx="88">
                        <c:v>101.25307806170552</c:v>
                      </c:pt>
                      <c:pt idx="89">
                        <c:v>101.25244286903411</c:v>
                      </c:pt>
                      <c:pt idx="90">
                        <c:v>101.25279600864214</c:v>
                      </c:pt>
                      <c:pt idx="91">
                        <c:v>101.25406639398422</c:v>
                      </c:pt>
                      <c:pt idx="92">
                        <c:v>101.25378434092084</c:v>
                      </c:pt>
                      <c:pt idx="93">
                        <c:v>101.25484318646555</c:v>
                      </c:pt>
                      <c:pt idx="94">
                        <c:v>101.25399588071819</c:v>
                      </c:pt>
                      <c:pt idx="95">
                        <c:v>101.25420799379454</c:v>
                      </c:pt>
                      <c:pt idx="96">
                        <c:v>101.25420799379454</c:v>
                      </c:pt>
                      <c:pt idx="97">
                        <c:v>101.25392536745254</c:v>
                      </c:pt>
                      <c:pt idx="98">
                        <c:v>101.25441953359189</c:v>
                      </c:pt>
                      <c:pt idx="99">
                        <c:v>101.25569049221258</c:v>
                      </c:pt>
                      <c:pt idx="100">
                        <c:v>101.25547895241523</c:v>
                      </c:pt>
                      <c:pt idx="101">
                        <c:v>101.25491369973123</c:v>
                      </c:pt>
                      <c:pt idx="102">
                        <c:v>101.25561997894692</c:v>
                      </c:pt>
                      <c:pt idx="103">
                        <c:v>101.25526683933928</c:v>
                      </c:pt>
                      <c:pt idx="104">
                        <c:v>101.25576100547862</c:v>
                      </c:pt>
                      <c:pt idx="105">
                        <c:v>101.25632568488362</c:v>
                      </c:pt>
                      <c:pt idx="106">
                        <c:v>101.25752613023866</c:v>
                      </c:pt>
                      <c:pt idx="107">
                        <c:v>101.25907971520134</c:v>
                      </c:pt>
                      <c:pt idx="108">
                        <c:v>101.25907971520132</c:v>
                      </c:pt>
                      <c:pt idx="109">
                        <c:v>101.25823240945434</c:v>
                      </c:pt>
                      <c:pt idx="110">
                        <c:v>101.25851446251734</c:v>
                      </c:pt>
                      <c:pt idx="111">
                        <c:v>101.25823240945434</c:v>
                      </c:pt>
                      <c:pt idx="112">
                        <c:v>101.2581618961883</c:v>
                      </c:pt>
                      <c:pt idx="113">
                        <c:v>101.25929125499867</c:v>
                      </c:pt>
                      <c:pt idx="114">
                        <c:v>101.25950336807502</c:v>
                      </c:pt>
                      <c:pt idx="115">
                        <c:v>101.25936176826471</c:v>
                      </c:pt>
                      <c:pt idx="116">
                        <c:v>101.259503368075</c:v>
                      </c:pt>
                      <c:pt idx="117">
                        <c:v>101.25936176826471</c:v>
                      </c:pt>
                      <c:pt idx="118">
                        <c:v>101.26027958727774</c:v>
                      </c:pt>
                      <c:pt idx="119">
                        <c:v>101.26126849283504</c:v>
                      </c:pt>
                      <c:pt idx="120">
                        <c:v>101.26148003263276</c:v>
                      </c:pt>
                      <c:pt idx="121">
                        <c:v>101.26338618392447</c:v>
                      </c:pt>
                      <c:pt idx="122">
                        <c:v>101.26437451620316</c:v>
                      </c:pt>
                      <c:pt idx="123">
                        <c:v>101.2644456027478</c:v>
                      </c:pt>
                      <c:pt idx="124">
                        <c:v>101.26571598808987</c:v>
                      </c:pt>
                      <c:pt idx="125">
                        <c:v>101.26621072750784</c:v>
                      </c:pt>
                      <c:pt idx="126">
                        <c:v>101.26628124077348</c:v>
                      </c:pt>
                      <c:pt idx="127">
                        <c:v>101.2670574599762</c:v>
                      </c:pt>
                      <c:pt idx="128">
                        <c:v>101.2664927805712</c:v>
                      </c:pt>
                      <c:pt idx="129">
                        <c:v>101.26613964096356</c:v>
                      </c:pt>
                      <c:pt idx="130">
                        <c:v>101.26719905978652</c:v>
                      </c:pt>
                      <c:pt idx="131">
                        <c:v>101.26649278057118</c:v>
                      </c:pt>
                      <c:pt idx="132">
                        <c:v>101.26642226730516</c:v>
                      </c:pt>
                      <c:pt idx="133">
                        <c:v>101.26670489364717</c:v>
                      </c:pt>
                      <c:pt idx="134">
                        <c:v>101.2667754069132</c:v>
                      </c:pt>
                      <c:pt idx="135">
                        <c:v>101.26790476572357</c:v>
                      </c:pt>
                      <c:pt idx="136">
                        <c:v>101.26945835068626</c:v>
                      </c:pt>
                      <c:pt idx="137">
                        <c:v>101.26974040374965</c:v>
                      </c:pt>
                      <c:pt idx="138">
                        <c:v>101.27051719623097</c:v>
                      </c:pt>
                      <c:pt idx="139">
                        <c:v>101.27115296218064</c:v>
                      </c:pt>
                      <c:pt idx="140">
                        <c:v>101.27108187563597</c:v>
                      </c:pt>
                      <c:pt idx="141">
                        <c:v>101.27192918138334</c:v>
                      </c:pt>
                      <c:pt idx="142">
                        <c:v>101.27249443406697</c:v>
                      </c:pt>
                      <c:pt idx="143">
                        <c:v>101.27178815485166</c:v>
                      </c:pt>
                      <c:pt idx="144">
                        <c:v>101.27122347544629</c:v>
                      </c:pt>
                      <c:pt idx="145">
                        <c:v>101.27129398871232</c:v>
                      </c:pt>
                      <c:pt idx="146">
                        <c:v>101.27058770949662</c:v>
                      </c:pt>
                      <c:pt idx="147">
                        <c:v>101.27072930930692</c:v>
                      </c:pt>
                      <c:pt idx="148">
                        <c:v>101.27122347544626</c:v>
                      </c:pt>
                      <c:pt idx="149">
                        <c:v>101.27242334752268</c:v>
                      </c:pt>
                      <c:pt idx="150">
                        <c:v>101.27284700039635</c:v>
                      </c:pt>
                      <c:pt idx="151">
                        <c:v>101.27164712831996</c:v>
                      </c:pt>
                      <c:pt idx="152">
                        <c:v>101.27164712831997</c:v>
                      </c:pt>
                      <c:pt idx="153">
                        <c:v>101.27348276634604</c:v>
                      </c:pt>
                      <c:pt idx="154">
                        <c:v>101.27404744575102</c:v>
                      </c:pt>
                      <c:pt idx="155">
                        <c:v>101.27369430614338</c:v>
                      </c:pt>
                      <c:pt idx="156">
                        <c:v>101.27468321170068</c:v>
                      </c:pt>
                      <c:pt idx="157">
                        <c:v>101.27552994416943</c:v>
                      </c:pt>
                      <c:pt idx="158">
                        <c:v>101.27545943090341</c:v>
                      </c:pt>
                      <c:pt idx="159">
                        <c:v>101.27447109862473</c:v>
                      </c:pt>
                      <c:pt idx="160">
                        <c:v>101.27517737784042</c:v>
                      </c:pt>
                      <c:pt idx="161">
                        <c:v>101.27609519685306</c:v>
                      </c:pt>
                      <c:pt idx="162">
                        <c:v>101.27750718200582</c:v>
                      </c:pt>
                      <c:pt idx="163">
                        <c:v>101.27687141605618</c:v>
                      </c:pt>
                      <c:pt idx="164">
                        <c:v>101.27764820853716</c:v>
                      </c:pt>
                      <c:pt idx="165">
                        <c:v>101.27821288794253</c:v>
                      </c:pt>
                      <c:pt idx="166">
                        <c:v>101.27842500101848</c:v>
                      </c:pt>
                      <c:pt idx="167">
                        <c:v>101.27877814062651</c:v>
                      </c:pt>
                      <c:pt idx="168">
                        <c:v>101.27920179349984</c:v>
                      </c:pt>
                      <c:pt idx="169">
                        <c:v>101.28011961251288</c:v>
                      </c:pt>
                      <c:pt idx="170">
                        <c:v>101.28004909924721</c:v>
                      </c:pt>
                      <c:pt idx="171">
                        <c:v>101.28160211093127</c:v>
                      </c:pt>
                      <c:pt idx="172">
                        <c:v>101.2811784580576</c:v>
                      </c:pt>
                      <c:pt idx="173">
                        <c:v>101.28280255628631</c:v>
                      </c:pt>
                      <c:pt idx="174">
                        <c:v>101.28266095647599</c:v>
                      </c:pt>
                      <c:pt idx="175">
                        <c:v>101.28301409608365</c:v>
                      </c:pt>
                      <c:pt idx="176">
                        <c:v>101.28315569589394</c:v>
                      </c:pt>
                      <c:pt idx="177">
                        <c:v>101.28350826222298</c:v>
                      </c:pt>
                      <c:pt idx="178">
                        <c:v>101.28379088856495</c:v>
                      </c:pt>
                      <c:pt idx="179">
                        <c:v>101.28379088856495</c:v>
                      </c:pt>
                      <c:pt idx="180">
                        <c:v>101.28357877548898</c:v>
                      </c:pt>
                      <c:pt idx="181">
                        <c:v>101.28414402817261</c:v>
                      </c:pt>
                      <c:pt idx="182">
                        <c:v>101.28477922084363</c:v>
                      </c:pt>
                      <c:pt idx="183">
                        <c:v>101.28520287371731</c:v>
                      </c:pt>
                      <c:pt idx="184">
                        <c:v>101.286191205996</c:v>
                      </c:pt>
                      <c:pt idx="185">
                        <c:v>101.28753267788272</c:v>
                      </c:pt>
                      <c:pt idx="186">
                        <c:v>101.28760319114876</c:v>
                      </c:pt>
                      <c:pt idx="187">
                        <c:v>101.28753267788272</c:v>
                      </c:pt>
                      <c:pt idx="188">
                        <c:v>101.28718011155371</c:v>
                      </c:pt>
                      <c:pt idx="189">
                        <c:v>101.28710902500906</c:v>
                      </c:pt>
                      <c:pt idx="190">
                        <c:v>101.28746216461708</c:v>
                      </c:pt>
                      <c:pt idx="191">
                        <c:v>101.286473832338</c:v>
                      </c:pt>
                      <c:pt idx="192">
                        <c:v>101.2857675531227</c:v>
                      </c:pt>
                      <c:pt idx="193">
                        <c:v>101.28414402817261</c:v>
                      </c:pt>
                      <c:pt idx="194">
                        <c:v>101.28315569589392</c:v>
                      </c:pt>
                      <c:pt idx="195">
                        <c:v>101.28230839014655</c:v>
                      </c:pt>
                      <c:pt idx="196">
                        <c:v>101.28209627707058</c:v>
                      </c:pt>
                      <c:pt idx="197">
                        <c:v>101.28223730360226</c:v>
                      </c:pt>
                      <c:pt idx="198">
                        <c:v>101.28280255628627</c:v>
                      </c:pt>
                      <c:pt idx="199">
                        <c:v>101.2845676810463</c:v>
                      </c:pt>
                      <c:pt idx="200">
                        <c:v>101.28640331907236</c:v>
                      </c:pt>
                      <c:pt idx="201">
                        <c:v>101.28823895709841</c:v>
                      </c:pt>
                      <c:pt idx="202">
                        <c:v>101.28986305532675</c:v>
                      </c:pt>
                      <c:pt idx="203">
                        <c:v>101.29162818008679</c:v>
                      </c:pt>
                      <c:pt idx="204">
                        <c:v>101.29424003731556</c:v>
                      </c:pt>
                      <c:pt idx="205">
                        <c:v>101.29593464880992</c:v>
                      </c:pt>
                      <c:pt idx="206">
                        <c:v>101.29840605278564</c:v>
                      </c:pt>
                      <c:pt idx="207">
                        <c:v>101.30002957773536</c:v>
                      </c:pt>
                      <c:pt idx="208">
                        <c:v>101.30179470249574</c:v>
                      </c:pt>
                      <c:pt idx="209">
                        <c:v>101.30377194033174</c:v>
                      </c:pt>
                      <c:pt idx="210">
                        <c:v>101.30384245359775</c:v>
                      </c:pt>
                      <c:pt idx="211">
                        <c:v>101.30398348012946</c:v>
                      </c:pt>
                      <c:pt idx="212">
                        <c:v>101.30490129914249</c:v>
                      </c:pt>
                      <c:pt idx="213">
                        <c:v>101.30638437083914</c:v>
                      </c:pt>
                      <c:pt idx="214">
                        <c:v>101.30659591063687</c:v>
                      </c:pt>
                      <c:pt idx="215">
                        <c:v>101.30709007677619</c:v>
                      </c:pt>
                      <c:pt idx="216">
                        <c:v>101.30687853697846</c:v>
                      </c:pt>
                      <c:pt idx="217">
                        <c:v>101.30822000886519</c:v>
                      </c:pt>
                      <c:pt idx="218">
                        <c:v>101.3089962280679</c:v>
                      </c:pt>
                      <c:pt idx="219">
                        <c:v>101.30709007677619</c:v>
                      </c:pt>
                      <c:pt idx="220">
                        <c:v>101.30822000886519</c:v>
                      </c:pt>
                      <c:pt idx="221">
                        <c:v>101.3092788544099</c:v>
                      </c:pt>
                      <c:pt idx="222">
                        <c:v>101.3101261601569</c:v>
                      </c:pt>
                      <c:pt idx="223">
                        <c:v>101.31033769995462</c:v>
                      </c:pt>
                      <c:pt idx="224">
                        <c:v>101.31153814530926</c:v>
                      </c:pt>
                      <c:pt idx="225">
                        <c:v>101.31139711877759</c:v>
                      </c:pt>
                      <c:pt idx="226">
                        <c:v>101.31153814530927</c:v>
                      </c:pt>
                      <c:pt idx="227">
                        <c:v>101.31118500570162</c:v>
                      </c:pt>
                      <c:pt idx="228">
                        <c:v>101.31175025838562</c:v>
                      </c:pt>
                      <c:pt idx="229">
                        <c:v>101.31365640967732</c:v>
                      </c:pt>
                      <c:pt idx="230">
                        <c:v>101.31386794947466</c:v>
                      </c:pt>
                      <c:pt idx="231">
                        <c:v>101.31351538314564</c:v>
                      </c:pt>
                      <c:pt idx="232">
                        <c:v>101.314927368298</c:v>
                      </c:pt>
                      <c:pt idx="233">
                        <c:v>101.31655089324811</c:v>
                      </c:pt>
                      <c:pt idx="234">
                        <c:v>101.31711614593173</c:v>
                      </c:pt>
                      <c:pt idx="235">
                        <c:v>101.3186691576158</c:v>
                      </c:pt>
                      <c:pt idx="236">
                        <c:v>101.31916332375515</c:v>
                      </c:pt>
                      <c:pt idx="237">
                        <c:v>101.32029325584452</c:v>
                      </c:pt>
                      <c:pt idx="238">
                        <c:v>101.32001062950251</c:v>
                      </c:pt>
                      <c:pt idx="239">
                        <c:v>101.3204342823762</c:v>
                      </c:pt>
                      <c:pt idx="240">
                        <c:v>101.32212889387019</c:v>
                      </c:pt>
                      <c:pt idx="241">
                        <c:v>101.32311722614924</c:v>
                      </c:pt>
                      <c:pt idx="242">
                        <c:v>101.32269357327556</c:v>
                      </c:pt>
                      <c:pt idx="243">
                        <c:v>101.32262306000989</c:v>
                      </c:pt>
                      <c:pt idx="244">
                        <c:v>101.32283459980724</c:v>
                      </c:pt>
                      <c:pt idx="245">
                        <c:v>101.32283459980722</c:v>
                      </c:pt>
                      <c:pt idx="246">
                        <c:v>101.32318773941488</c:v>
                      </c:pt>
                      <c:pt idx="247">
                        <c:v>101.3214931279205</c:v>
                      </c:pt>
                      <c:pt idx="248">
                        <c:v>101.32142261465485</c:v>
                      </c:pt>
                      <c:pt idx="249">
                        <c:v>101.3221994071362</c:v>
                      </c:pt>
                      <c:pt idx="250">
                        <c:v>101.32156421446516</c:v>
                      </c:pt>
                      <c:pt idx="251">
                        <c:v>101.32248203347821</c:v>
                      </c:pt>
                      <c:pt idx="252">
                        <c:v>101.32255254674386</c:v>
                      </c:pt>
                      <c:pt idx="253">
                        <c:v>101.32255254674386</c:v>
                      </c:pt>
                      <c:pt idx="254">
                        <c:v>101.32212889387017</c:v>
                      </c:pt>
                      <c:pt idx="255">
                        <c:v>101.32149312792052</c:v>
                      </c:pt>
                      <c:pt idx="256">
                        <c:v>101.32325825268092</c:v>
                      </c:pt>
                      <c:pt idx="257">
                        <c:v>101.32431767150388</c:v>
                      </c:pt>
                      <c:pt idx="258">
                        <c:v>101.32544703031462</c:v>
                      </c:pt>
                      <c:pt idx="259">
                        <c:v>101.32445869803554</c:v>
                      </c:pt>
                      <c:pt idx="260">
                        <c:v>101.32558863012491</c:v>
                      </c:pt>
                      <c:pt idx="261">
                        <c:v>101.32488235090923</c:v>
                      </c:pt>
                      <c:pt idx="262">
                        <c:v>101.32594119645395</c:v>
                      </c:pt>
                      <c:pt idx="263">
                        <c:v>101.32594119645395</c:v>
                      </c:pt>
                      <c:pt idx="264">
                        <c:v>101.32685901546698</c:v>
                      </c:pt>
                      <c:pt idx="265">
                        <c:v>101.32812997408766</c:v>
                      </c:pt>
                      <c:pt idx="266">
                        <c:v>101.32707112854295</c:v>
                      </c:pt>
                      <c:pt idx="267">
                        <c:v>101.32862414022702</c:v>
                      </c:pt>
                      <c:pt idx="268">
                        <c:v>101.32834208716365</c:v>
                      </c:pt>
                      <c:pt idx="269">
                        <c:v>101.3289772798347</c:v>
                      </c:pt>
                      <c:pt idx="270">
                        <c:v>101.32947144597442</c:v>
                      </c:pt>
                      <c:pt idx="271">
                        <c:v>101.32918939291103</c:v>
                      </c:pt>
                      <c:pt idx="272">
                        <c:v>101.32989509884771</c:v>
                      </c:pt>
                      <c:pt idx="273">
                        <c:v>101.33010721192406</c:v>
                      </c:pt>
                      <c:pt idx="274">
                        <c:v>101.32982458558206</c:v>
                      </c:pt>
                      <c:pt idx="275">
                        <c:v>101.3304597782531</c:v>
                      </c:pt>
                      <c:pt idx="276">
                        <c:v>101.33151919707645</c:v>
                      </c:pt>
                      <c:pt idx="277">
                        <c:v>101.33144868381042</c:v>
                      </c:pt>
                      <c:pt idx="278">
                        <c:v>101.33271964243112</c:v>
                      </c:pt>
                      <c:pt idx="279">
                        <c:v>101.33469630698886</c:v>
                      </c:pt>
                      <c:pt idx="280">
                        <c:v>101.33533149965989</c:v>
                      </c:pt>
                      <c:pt idx="281">
                        <c:v>101.3365319450149</c:v>
                      </c:pt>
                      <c:pt idx="282">
                        <c:v>101.3365319450149</c:v>
                      </c:pt>
                      <c:pt idx="283">
                        <c:v>101.33752027729359</c:v>
                      </c:pt>
                      <c:pt idx="284">
                        <c:v>101.33836758304096</c:v>
                      </c:pt>
                      <c:pt idx="285">
                        <c:v>101.33872072264863</c:v>
                      </c:pt>
                      <c:pt idx="286">
                        <c:v>101.33850860957267</c:v>
                      </c:pt>
                      <c:pt idx="287">
                        <c:v>101.33872072264865</c:v>
                      </c:pt>
                      <c:pt idx="288">
                        <c:v>101.3382265565093</c:v>
                      </c:pt>
                      <c:pt idx="289">
                        <c:v>101.33879123591467</c:v>
                      </c:pt>
                      <c:pt idx="290">
                        <c:v>101.33914437552231</c:v>
                      </c:pt>
                      <c:pt idx="291">
                        <c:v>101.33865020938296</c:v>
                      </c:pt>
                      <c:pt idx="292">
                        <c:v>101.33688508462257</c:v>
                      </c:pt>
                      <c:pt idx="293">
                        <c:v>101.33660245828095</c:v>
                      </c:pt>
                      <c:pt idx="294">
                        <c:v>101.33667297154661</c:v>
                      </c:pt>
                      <c:pt idx="295">
                        <c:v>101.33603777887556</c:v>
                      </c:pt>
                      <c:pt idx="296">
                        <c:v>101.33702611115424</c:v>
                      </c:pt>
                      <c:pt idx="297">
                        <c:v>101.33730873749624</c:v>
                      </c:pt>
                      <c:pt idx="298">
                        <c:v>101.33773239036994</c:v>
                      </c:pt>
                      <c:pt idx="299">
                        <c:v>101.33766187710391</c:v>
                      </c:pt>
                      <c:pt idx="300">
                        <c:v>101.33773239036992</c:v>
                      </c:pt>
                      <c:pt idx="301">
                        <c:v>101.3387207226486</c:v>
                      </c:pt>
                      <c:pt idx="302">
                        <c:v>101.33977956819332</c:v>
                      </c:pt>
                      <c:pt idx="303">
                        <c:v>101.34048584740863</c:v>
                      </c:pt>
                      <c:pt idx="304">
                        <c:v>101.341050526814</c:v>
                      </c:pt>
                      <c:pt idx="305">
                        <c:v>101.34253359851104</c:v>
                      </c:pt>
                      <c:pt idx="306">
                        <c:v>101.34295667810574</c:v>
                      </c:pt>
                      <c:pt idx="307">
                        <c:v>101.34338033097941</c:v>
                      </c:pt>
                      <c:pt idx="308">
                        <c:v>101.34394558366343</c:v>
                      </c:pt>
                      <c:pt idx="309">
                        <c:v>101.3459222482208</c:v>
                      </c:pt>
                      <c:pt idx="310">
                        <c:v>101.34669904070215</c:v>
                      </c:pt>
                      <c:pt idx="311">
                        <c:v>101.3453575688158</c:v>
                      </c:pt>
                      <c:pt idx="312">
                        <c:v>101.34514545573947</c:v>
                      </c:pt>
                      <c:pt idx="313">
                        <c:v>101.3459222482208</c:v>
                      </c:pt>
                      <c:pt idx="314">
                        <c:v>101.34676955396817</c:v>
                      </c:pt>
                      <c:pt idx="315">
                        <c:v>101.34698109376554</c:v>
                      </c:pt>
                      <c:pt idx="316">
                        <c:v>101.34761685971517</c:v>
                      </c:pt>
                      <c:pt idx="317">
                        <c:v>101.34747583318347</c:v>
                      </c:pt>
                      <c:pt idx="318">
                        <c:v>101.34761685971517</c:v>
                      </c:pt>
                      <c:pt idx="319">
                        <c:v>101.34606327475248</c:v>
                      </c:pt>
                      <c:pt idx="320">
                        <c:v>101.34563962187917</c:v>
                      </c:pt>
                      <c:pt idx="321">
                        <c:v>101.34676955396816</c:v>
                      </c:pt>
                      <c:pt idx="322">
                        <c:v>101.34641641436052</c:v>
                      </c:pt>
                      <c:pt idx="323">
                        <c:v>101.34549859534748</c:v>
                      </c:pt>
                      <c:pt idx="324">
                        <c:v>101.34415712346076</c:v>
                      </c:pt>
                      <c:pt idx="325">
                        <c:v>101.34302776465037</c:v>
                      </c:pt>
                      <c:pt idx="326">
                        <c:v>101.34203885909271</c:v>
                      </c:pt>
                      <c:pt idx="327">
                        <c:v>101.34062687394034</c:v>
                      </c:pt>
                      <c:pt idx="328">
                        <c:v>101.33999168126931</c:v>
                      </c:pt>
                      <c:pt idx="329">
                        <c:v>101.33985065473762</c:v>
                      </c:pt>
                      <c:pt idx="330">
                        <c:v>101.33829706977494</c:v>
                      </c:pt>
                      <c:pt idx="331">
                        <c:v>101.33822655650927</c:v>
                      </c:pt>
                      <c:pt idx="332">
                        <c:v>101.33752027729358</c:v>
                      </c:pt>
                      <c:pt idx="333">
                        <c:v>101.33716713768594</c:v>
                      </c:pt>
                      <c:pt idx="334">
                        <c:v>101.33829706977494</c:v>
                      </c:pt>
                      <c:pt idx="335">
                        <c:v>101.33900334899062</c:v>
                      </c:pt>
                      <c:pt idx="336">
                        <c:v>101.3391443755223</c:v>
                      </c:pt>
                      <c:pt idx="337">
                        <c:v>101.33999168126931</c:v>
                      </c:pt>
                      <c:pt idx="338">
                        <c:v>101.34090950028234</c:v>
                      </c:pt>
                      <c:pt idx="339">
                        <c:v>101.34069738720635</c:v>
                      </c:pt>
                      <c:pt idx="340">
                        <c:v>101.34338033097941</c:v>
                      </c:pt>
                      <c:pt idx="341">
                        <c:v>101.34302776465039</c:v>
                      </c:pt>
                      <c:pt idx="342">
                        <c:v>101.34330981771377</c:v>
                      </c:pt>
                      <c:pt idx="343">
                        <c:v>101.34330981771377</c:v>
                      </c:pt>
                      <c:pt idx="344">
                        <c:v>101.34345141752371</c:v>
                      </c:pt>
                      <c:pt idx="345">
                        <c:v>101.34253359851105</c:v>
                      </c:pt>
                      <c:pt idx="346">
                        <c:v>101.34260411177669</c:v>
                      </c:pt>
                      <c:pt idx="347">
                        <c:v>101.34154469295336</c:v>
                      </c:pt>
                      <c:pt idx="348">
                        <c:v>101.34140366642167</c:v>
                      </c:pt>
                      <c:pt idx="349">
                        <c:v>101.34154469295336</c:v>
                      </c:pt>
                      <c:pt idx="350">
                        <c:v>101.34006219453534</c:v>
                      </c:pt>
                      <c:pt idx="351">
                        <c:v>101.33900334899063</c:v>
                      </c:pt>
                      <c:pt idx="352">
                        <c:v>101.33949751512996</c:v>
                      </c:pt>
                      <c:pt idx="353">
                        <c:v>101.33935591531964</c:v>
                      </c:pt>
                      <c:pt idx="354">
                        <c:v>101.33865020938296</c:v>
                      </c:pt>
                      <c:pt idx="355">
                        <c:v>101.33963854166166</c:v>
                      </c:pt>
                      <c:pt idx="356">
                        <c:v>101.34126263989</c:v>
                      </c:pt>
                      <c:pt idx="357">
                        <c:v>101.34161520621942</c:v>
                      </c:pt>
                      <c:pt idx="358">
                        <c:v>101.3402737343327</c:v>
                      </c:pt>
                      <c:pt idx="359">
                        <c:v>101.3402737343327</c:v>
                      </c:pt>
                      <c:pt idx="360">
                        <c:v>101.33977956819335</c:v>
                      </c:pt>
                      <c:pt idx="361">
                        <c:v>101.34133315315603</c:v>
                      </c:pt>
                      <c:pt idx="362">
                        <c:v>101.34302776465037</c:v>
                      </c:pt>
                      <c:pt idx="363">
                        <c:v>101.34309827791603</c:v>
                      </c:pt>
                      <c:pt idx="364">
                        <c:v>101.34316879118207</c:v>
                      </c:pt>
                      <c:pt idx="365">
                        <c:v>101.34401609692904</c:v>
                      </c:pt>
                      <c:pt idx="366">
                        <c:v>101.34295667810571</c:v>
                      </c:pt>
                      <c:pt idx="367">
                        <c:v>101.34246251196636</c:v>
                      </c:pt>
                      <c:pt idx="368">
                        <c:v>101.34345141752367</c:v>
                      </c:pt>
                      <c:pt idx="369">
                        <c:v>101.34323930444772</c:v>
                      </c:pt>
                      <c:pt idx="370">
                        <c:v>101.34415712346075</c:v>
                      </c:pt>
                      <c:pt idx="371">
                        <c:v>101.34345141752368</c:v>
                      </c:pt>
                      <c:pt idx="372">
                        <c:v>101.34309827791601</c:v>
                      </c:pt>
                      <c:pt idx="373">
                        <c:v>101.34189783256136</c:v>
                      </c:pt>
                      <c:pt idx="374">
                        <c:v>101.34119212662429</c:v>
                      </c:pt>
                      <c:pt idx="375">
                        <c:v>101.34027373433265</c:v>
                      </c:pt>
                      <c:pt idx="376">
                        <c:v>101.33985065473759</c:v>
                      </c:pt>
                      <c:pt idx="377">
                        <c:v>101.33900334899059</c:v>
                      </c:pt>
                      <c:pt idx="378">
                        <c:v>101.33822655650924</c:v>
                      </c:pt>
                      <c:pt idx="379">
                        <c:v>101.3382970697749</c:v>
                      </c:pt>
                      <c:pt idx="380">
                        <c:v>101.33667297154656</c:v>
                      </c:pt>
                      <c:pt idx="381">
                        <c:v>101.33723822423056</c:v>
                      </c:pt>
                      <c:pt idx="382">
                        <c:v>101.33695559788856</c:v>
                      </c:pt>
                      <c:pt idx="383">
                        <c:v>101.33723822423056</c:v>
                      </c:pt>
                      <c:pt idx="384">
                        <c:v>101.33808552997758</c:v>
                      </c:pt>
                      <c:pt idx="385">
                        <c:v>101.33808552997758</c:v>
                      </c:pt>
                      <c:pt idx="386">
                        <c:v>101.33872072264862</c:v>
                      </c:pt>
                      <c:pt idx="387">
                        <c:v>101.3388617491803</c:v>
                      </c:pt>
                      <c:pt idx="388">
                        <c:v>101.33928540205397</c:v>
                      </c:pt>
                      <c:pt idx="389">
                        <c:v>101.3376618771039</c:v>
                      </c:pt>
                      <c:pt idx="390">
                        <c:v>101.33744976402791</c:v>
                      </c:pt>
                      <c:pt idx="391">
                        <c:v>101.33554361273622</c:v>
                      </c:pt>
                      <c:pt idx="392">
                        <c:v>101.33455528045715</c:v>
                      </c:pt>
                      <c:pt idx="393">
                        <c:v>101.33293118222882</c:v>
                      </c:pt>
                      <c:pt idx="394">
                        <c:v>101.33088343112678</c:v>
                      </c:pt>
                      <c:pt idx="395">
                        <c:v>101.33024823845575</c:v>
                      </c:pt>
                      <c:pt idx="396">
                        <c:v>101.32975407231604</c:v>
                      </c:pt>
                      <c:pt idx="397">
                        <c:v>101.32925990617672</c:v>
                      </c:pt>
                      <c:pt idx="398">
                        <c:v>101.32827157389804</c:v>
                      </c:pt>
                      <c:pt idx="399">
                        <c:v>101.32904779310074</c:v>
                      </c:pt>
                      <c:pt idx="400">
                        <c:v>101.32869522677171</c:v>
                      </c:pt>
                      <c:pt idx="401">
                        <c:v>101.32918939291105</c:v>
                      </c:pt>
                      <c:pt idx="402">
                        <c:v>101.32798894755601</c:v>
                      </c:pt>
                      <c:pt idx="403">
                        <c:v>101.32756529468232</c:v>
                      </c:pt>
                      <c:pt idx="404">
                        <c:v>101.32805946082203</c:v>
                      </c:pt>
                      <c:pt idx="405">
                        <c:v>101.32770632121401</c:v>
                      </c:pt>
                      <c:pt idx="406">
                        <c:v>101.3269301020113</c:v>
                      </c:pt>
                      <c:pt idx="407">
                        <c:v>101.32693010201129</c:v>
                      </c:pt>
                      <c:pt idx="408">
                        <c:v>101.32615330952994</c:v>
                      </c:pt>
                      <c:pt idx="409">
                        <c:v>101.32544703031463</c:v>
                      </c:pt>
                      <c:pt idx="410">
                        <c:v>101.32558863012494</c:v>
                      </c:pt>
                      <c:pt idx="411">
                        <c:v>101.32459972456725</c:v>
                      </c:pt>
                      <c:pt idx="412">
                        <c:v>101.32544703031462</c:v>
                      </c:pt>
                      <c:pt idx="413">
                        <c:v>101.32530600378293</c:v>
                      </c:pt>
                      <c:pt idx="414">
                        <c:v>101.32474132437757</c:v>
                      </c:pt>
                      <c:pt idx="415">
                        <c:v>101.32403504516226</c:v>
                      </c:pt>
                      <c:pt idx="416">
                        <c:v>101.32481183764359</c:v>
                      </c:pt>
                      <c:pt idx="417">
                        <c:v>101.3235408790229</c:v>
                      </c:pt>
                      <c:pt idx="418">
                        <c:v>101.32368190555421</c:v>
                      </c:pt>
                      <c:pt idx="419">
                        <c:v>101.32297619961751</c:v>
                      </c:pt>
                      <c:pt idx="420">
                        <c:v>101.32248203347818</c:v>
                      </c:pt>
                      <c:pt idx="421">
                        <c:v>101.32226992040181</c:v>
                      </c:pt>
                      <c:pt idx="422">
                        <c:v>101.32121107485749</c:v>
                      </c:pt>
                      <c:pt idx="423">
                        <c:v>101.32078742198381</c:v>
                      </c:pt>
                      <c:pt idx="424">
                        <c:v>101.32043428237614</c:v>
                      </c:pt>
                      <c:pt idx="425">
                        <c:v>101.31958697662878</c:v>
                      </c:pt>
                      <c:pt idx="426">
                        <c:v>101.31817499147641</c:v>
                      </c:pt>
                      <c:pt idx="427">
                        <c:v>101.316692493058</c:v>
                      </c:pt>
                      <c:pt idx="428">
                        <c:v>101.31577467404536</c:v>
                      </c:pt>
                      <c:pt idx="429">
                        <c:v>101.31478576848768</c:v>
                      </c:pt>
                      <c:pt idx="430">
                        <c:v>101.31266807739861</c:v>
                      </c:pt>
                      <c:pt idx="431">
                        <c:v>101.31175025838559</c:v>
                      </c:pt>
                      <c:pt idx="432">
                        <c:v>101.31076135282791</c:v>
                      </c:pt>
                      <c:pt idx="433">
                        <c:v>101.30941988094156</c:v>
                      </c:pt>
                      <c:pt idx="434">
                        <c:v>101.30934936767554</c:v>
                      </c:pt>
                      <c:pt idx="435">
                        <c:v>101.30793738252318</c:v>
                      </c:pt>
                      <c:pt idx="436">
                        <c:v>101.30758424291551</c:v>
                      </c:pt>
                      <c:pt idx="437">
                        <c:v>101.30786686925751</c:v>
                      </c:pt>
                      <c:pt idx="438">
                        <c:v>101.30737270311816</c:v>
                      </c:pt>
                      <c:pt idx="439">
                        <c:v>101.30779635599148</c:v>
                      </c:pt>
                      <c:pt idx="440">
                        <c:v>101.30807840905484</c:v>
                      </c:pt>
                      <c:pt idx="441">
                        <c:v>101.30744321638382</c:v>
                      </c:pt>
                      <c:pt idx="442">
                        <c:v>101.30631328429482</c:v>
                      </c:pt>
                      <c:pt idx="443">
                        <c:v>101.30553706509208</c:v>
                      </c:pt>
                      <c:pt idx="444">
                        <c:v>101.30461924607906</c:v>
                      </c:pt>
                      <c:pt idx="445">
                        <c:v>101.30391296686338</c:v>
                      </c:pt>
                      <c:pt idx="446">
                        <c:v>101.30278303477439</c:v>
                      </c:pt>
                      <c:pt idx="447">
                        <c:v>101.30193630230602</c:v>
                      </c:pt>
                      <c:pt idx="448">
                        <c:v>101.3003122040773</c:v>
                      </c:pt>
                      <c:pt idx="449">
                        <c:v>101.29777028683593</c:v>
                      </c:pt>
                      <c:pt idx="450">
                        <c:v>101.29649932821526</c:v>
                      </c:pt>
                      <c:pt idx="451">
                        <c:v>101.29473420345485</c:v>
                      </c:pt>
                      <c:pt idx="452">
                        <c:v>101.29431112386015</c:v>
                      </c:pt>
                      <c:pt idx="453">
                        <c:v>101.29374587117616</c:v>
                      </c:pt>
                      <c:pt idx="454">
                        <c:v>101.29226337275774</c:v>
                      </c:pt>
                      <c:pt idx="455">
                        <c:v>101.29056876126376</c:v>
                      </c:pt>
                      <c:pt idx="456">
                        <c:v>101.28845049689571</c:v>
                      </c:pt>
                      <c:pt idx="457">
                        <c:v>101.28746216461704</c:v>
                      </c:pt>
                      <c:pt idx="458">
                        <c:v>101.28675645867997</c:v>
                      </c:pt>
                      <c:pt idx="459">
                        <c:v>101.28590915293297</c:v>
                      </c:pt>
                      <c:pt idx="460">
                        <c:v>101.28541498679324</c:v>
                      </c:pt>
                      <c:pt idx="461">
                        <c:v>101.28513236045163</c:v>
                      </c:pt>
                      <c:pt idx="462">
                        <c:v>101.28400242836226</c:v>
                      </c:pt>
                      <c:pt idx="463">
                        <c:v>101.28266095647592</c:v>
                      </c:pt>
                      <c:pt idx="464">
                        <c:v>101.28167262419686</c:v>
                      </c:pt>
                      <c:pt idx="465">
                        <c:v>101.28103743152583</c:v>
                      </c:pt>
                      <c:pt idx="466">
                        <c:v>101.28117845805752</c:v>
                      </c:pt>
                      <c:pt idx="467">
                        <c:v>101.27983698617116</c:v>
                      </c:pt>
                      <c:pt idx="468">
                        <c:v>101.27962544637344</c:v>
                      </c:pt>
                      <c:pt idx="469">
                        <c:v>101.27983698617116</c:v>
                      </c:pt>
                      <c:pt idx="470">
                        <c:v>101.27962544637344</c:v>
                      </c:pt>
                      <c:pt idx="471">
                        <c:v>101.2792723067658</c:v>
                      </c:pt>
                      <c:pt idx="472">
                        <c:v>101.2792723067658</c:v>
                      </c:pt>
                      <c:pt idx="473">
                        <c:v>101.27891916715814</c:v>
                      </c:pt>
                      <c:pt idx="474">
                        <c:v>101.27786032161342</c:v>
                      </c:pt>
                      <c:pt idx="475">
                        <c:v>101.27715404239774</c:v>
                      </c:pt>
                      <c:pt idx="476">
                        <c:v>101.2765188497267</c:v>
                      </c:pt>
                      <c:pt idx="477">
                        <c:v>101.27545943090337</c:v>
                      </c:pt>
                      <c:pt idx="478">
                        <c:v>101.27418847228269</c:v>
                      </c:pt>
                      <c:pt idx="479">
                        <c:v>101.27256494733295</c:v>
                      </c:pt>
                      <c:pt idx="480">
                        <c:v>101.27037616969926</c:v>
                      </c:pt>
                      <c:pt idx="481">
                        <c:v>101.26882258473657</c:v>
                      </c:pt>
                      <c:pt idx="482">
                        <c:v>101.26726957305253</c:v>
                      </c:pt>
                      <c:pt idx="483">
                        <c:v>101.26649278057118</c:v>
                      </c:pt>
                      <c:pt idx="484">
                        <c:v>101.26557496155814</c:v>
                      </c:pt>
                      <c:pt idx="485">
                        <c:v>101.26444560274778</c:v>
                      </c:pt>
                      <c:pt idx="486">
                        <c:v>101.26148003263273</c:v>
                      </c:pt>
                      <c:pt idx="487">
                        <c:v>101.26006804747998</c:v>
                      </c:pt>
                      <c:pt idx="488">
                        <c:v>101.25858497578334</c:v>
                      </c:pt>
                      <c:pt idx="489">
                        <c:v>101.25674933775728</c:v>
                      </c:pt>
                      <c:pt idx="490">
                        <c:v>101.25519632607323</c:v>
                      </c:pt>
                      <c:pt idx="491">
                        <c:v>101.25420799379454</c:v>
                      </c:pt>
                      <c:pt idx="492">
                        <c:v>101.25329017478151</c:v>
                      </c:pt>
                      <c:pt idx="493">
                        <c:v>101.25124242367949</c:v>
                      </c:pt>
                      <c:pt idx="494">
                        <c:v>101.24940678565343</c:v>
                      </c:pt>
                      <c:pt idx="495">
                        <c:v>101.24757114762738</c:v>
                      </c:pt>
                      <c:pt idx="496">
                        <c:v>101.24580602286734</c:v>
                      </c:pt>
                      <c:pt idx="497">
                        <c:v>101.245029230386</c:v>
                      </c:pt>
                      <c:pt idx="498">
                        <c:v>101.24404089810695</c:v>
                      </c:pt>
                      <c:pt idx="499">
                        <c:v>101.24227577334692</c:v>
                      </c:pt>
                      <c:pt idx="500">
                        <c:v>101.24072218838425</c:v>
                      </c:pt>
                      <c:pt idx="501">
                        <c:v>101.23909866343455</c:v>
                      </c:pt>
                      <c:pt idx="502">
                        <c:v>101.2369803990665</c:v>
                      </c:pt>
                      <c:pt idx="503">
                        <c:v>101.23577995371147</c:v>
                      </c:pt>
                      <c:pt idx="504">
                        <c:v>101.23528578757212</c:v>
                      </c:pt>
                      <c:pt idx="505">
                        <c:v>101.23458008163543</c:v>
                      </c:pt>
                      <c:pt idx="506">
                        <c:v>101.23345014954606</c:v>
                      </c:pt>
                      <c:pt idx="507">
                        <c:v>101.23225027747002</c:v>
                      </c:pt>
                      <c:pt idx="508">
                        <c:v>101.23006149983595</c:v>
                      </c:pt>
                      <c:pt idx="509">
                        <c:v>101.22914368082331</c:v>
                      </c:pt>
                      <c:pt idx="510">
                        <c:v>101.22808426199997</c:v>
                      </c:pt>
                      <c:pt idx="511">
                        <c:v>101.22547183149257</c:v>
                      </c:pt>
                      <c:pt idx="512">
                        <c:v>101.22307151406152</c:v>
                      </c:pt>
                      <c:pt idx="513">
                        <c:v>101.22074170989612</c:v>
                      </c:pt>
                      <c:pt idx="514">
                        <c:v>101.21841190573072</c:v>
                      </c:pt>
                      <c:pt idx="515">
                        <c:v>101.21586998848898</c:v>
                      </c:pt>
                      <c:pt idx="516">
                        <c:v>101.21509319600764</c:v>
                      </c:pt>
                      <c:pt idx="517">
                        <c:v>101.21269287857659</c:v>
                      </c:pt>
                      <c:pt idx="518">
                        <c:v>101.21184557282923</c:v>
                      </c:pt>
                      <c:pt idx="519">
                        <c:v>101.21078615400627</c:v>
                      </c:pt>
                      <c:pt idx="520">
                        <c:v>101.20923314232222</c:v>
                      </c:pt>
                      <c:pt idx="521">
                        <c:v>101.20817429677749</c:v>
                      </c:pt>
                      <c:pt idx="522">
                        <c:v>101.20767955735954</c:v>
                      </c:pt>
                      <c:pt idx="523">
                        <c:v>101.20739750429617</c:v>
                      </c:pt>
                      <c:pt idx="524">
                        <c:v>101.20612654567547</c:v>
                      </c:pt>
                      <c:pt idx="525">
                        <c:v>101.2064091720171</c:v>
                      </c:pt>
                      <c:pt idx="526">
                        <c:v>101.20563237953577</c:v>
                      </c:pt>
                      <c:pt idx="527">
                        <c:v>101.20619705894116</c:v>
                      </c:pt>
                      <c:pt idx="528">
                        <c:v>101.20499661358613</c:v>
                      </c:pt>
                      <c:pt idx="529">
                        <c:v>101.20471456052312</c:v>
                      </c:pt>
                      <c:pt idx="530">
                        <c:v>101.2046440472571</c:v>
                      </c:pt>
                      <c:pt idx="531">
                        <c:v>101.20499661358613</c:v>
                      </c:pt>
                      <c:pt idx="532">
                        <c:v>101.20534975319416</c:v>
                      </c:pt>
                      <c:pt idx="533">
                        <c:v>101.20471456052312</c:v>
                      </c:pt>
                      <c:pt idx="534">
                        <c:v>101.20429090764942</c:v>
                      </c:pt>
                      <c:pt idx="535">
                        <c:v>101.20344360190205</c:v>
                      </c:pt>
                      <c:pt idx="536">
                        <c:v>101.20189059021799</c:v>
                      </c:pt>
                      <c:pt idx="537">
                        <c:v>101.20005437891368</c:v>
                      </c:pt>
                      <c:pt idx="538">
                        <c:v>101.19850136722961</c:v>
                      </c:pt>
                      <c:pt idx="539">
                        <c:v>101.19560631038023</c:v>
                      </c:pt>
                      <c:pt idx="540">
                        <c:v>101.19362964582248</c:v>
                      </c:pt>
                      <c:pt idx="541">
                        <c:v>101.1923586872018</c:v>
                      </c:pt>
                      <c:pt idx="542">
                        <c:v>101.19115824184678</c:v>
                      </c:pt>
                      <c:pt idx="543">
                        <c:v>101.18953471689706</c:v>
                      </c:pt>
                      <c:pt idx="544">
                        <c:v>101.18904055075772</c:v>
                      </c:pt>
                      <c:pt idx="545">
                        <c:v>101.18776959213704</c:v>
                      </c:pt>
                      <c:pt idx="546">
                        <c:v>101.18656914678202</c:v>
                      </c:pt>
                      <c:pt idx="547">
                        <c:v>101.18565132776899</c:v>
                      </c:pt>
                      <c:pt idx="548">
                        <c:v>101.18579235430067</c:v>
                      </c:pt>
                      <c:pt idx="549">
                        <c:v>101.18628709371863</c:v>
                      </c:pt>
                      <c:pt idx="550">
                        <c:v>101.18621600717437</c:v>
                      </c:pt>
                      <c:pt idx="551">
                        <c:v>101.18494562183191</c:v>
                      </c:pt>
                      <c:pt idx="552">
                        <c:v>101.18296838399591</c:v>
                      </c:pt>
                      <c:pt idx="553">
                        <c:v>101.18169742537523</c:v>
                      </c:pt>
                      <c:pt idx="554">
                        <c:v>101.18127377250156</c:v>
                      </c:pt>
                      <c:pt idx="555">
                        <c:v>101.17915608141212</c:v>
                      </c:pt>
                      <c:pt idx="556">
                        <c:v>101.17837928893077</c:v>
                      </c:pt>
                      <c:pt idx="557">
                        <c:v>101.17795563605748</c:v>
                      </c:pt>
                      <c:pt idx="558">
                        <c:v>101.17767300971548</c:v>
                      </c:pt>
                      <c:pt idx="559">
                        <c:v>101.17753198318378</c:v>
                      </c:pt>
                      <c:pt idx="560">
                        <c:v>101.17809666258877</c:v>
                      </c:pt>
                      <c:pt idx="561">
                        <c:v>101.17894396833616</c:v>
                      </c:pt>
                      <c:pt idx="562">
                        <c:v>101.17972076081749</c:v>
                      </c:pt>
                      <c:pt idx="563">
                        <c:v>101.18099171943817</c:v>
                      </c:pt>
                      <c:pt idx="564">
                        <c:v>101.18021492695684</c:v>
                      </c:pt>
                      <c:pt idx="565">
                        <c:v>101.18056806656449</c:v>
                      </c:pt>
                      <c:pt idx="566">
                        <c:v>101.18099171943817</c:v>
                      </c:pt>
                      <c:pt idx="567">
                        <c:v>101.17922659467816</c:v>
                      </c:pt>
                      <c:pt idx="568">
                        <c:v>101.17703781704444</c:v>
                      </c:pt>
                      <c:pt idx="569">
                        <c:v>101.17442538653704</c:v>
                      </c:pt>
                      <c:pt idx="570">
                        <c:v>101.171742442764</c:v>
                      </c:pt>
                      <c:pt idx="571">
                        <c:v>101.16863584611725</c:v>
                      </c:pt>
                      <c:pt idx="572">
                        <c:v>101.16687072135686</c:v>
                      </c:pt>
                      <c:pt idx="573">
                        <c:v>101.16383463797614</c:v>
                      </c:pt>
                      <c:pt idx="574">
                        <c:v>101.16143432054471</c:v>
                      </c:pt>
                      <c:pt idx="575">
                        <c:v>101.15988073558202</c:v>
                      </c:pt>
                      <c:pt idx="576">
                        <c:v>101.15719779180898</c:v>
                      </c:pt>
                      <c:pt idx="577">
                        <c:v>101.15543266704894</c:v>
                      </c:pt>
                      <c:pt idx="578">
                        <c:v>101.15416228170689</c:v>
                      </c:pt>
                      <c:pt idx="579">
                        <c:v>101.15260869674421</c:v>
                      </c:pt>
                      <c:pt idx="580">
                        <c:v>101.15105568506014</c:v>
                      </c:pt>
                      <c:pt idx="581">
                        <c:v>101.15027889257881</c:v>
                      </c:pt>
                      <c:pt idx="582">
                        <c:v>101.14809011494509</c:v>
                      </c:pt>
                      <c:pt idx="583">
                        <c:v>101.14597185057703</c:v>
                      </c:pt>
                      <c:pt idx="584">
                        <c:v>101.14498351829835</c:v>
                      </c:pt>
                      <c:pt idx="585">
                        <c:v>101.14392467275363</c:v>
                      </c:pt>
                      <c:pt idx="586">
                        <c:v>101.14477197850063</c:v>
                      </c:pt>
                      <c:pt idx="587">
                        <c:v>101.14364204641164</c:v>
                      </c:pt>
                      <c:pt idx="588">
                        <c:v>101.14173589511992</c:v>
                      </c:pt>
                      <c:pt idx="589">
                        <c:v>101.14025282342291</c:v>
                      </c:pt>
                      <c:pt idx="590">
                        <c:v>101.13912346461252</c:v>
                      </c:pt>
                      <c:pt idx="591">
                        <c:v>101.13707571351051</c:v>
                      </c:pt>
                      <c:pt idx="592">
                        <c:v>101.13559321509211</c:v>
                      </c:pt>
                      <c:pt idx="593">
                        <c:v>101.13524007548446</c:v>
                      </c:pt>
                      <c:pt idx="594">
                        <c:v>101.13340443745841</c:v>
                      </c:pt>
                      <c:pt idx="595">
                        <c:v>101.13149828616669</c:v>
                      </c:pt>
                      <c:pt idx="596">
                        <c:v>101.12839168951994</c:v>
                      </c:pt>
                      <c:pt idx="597">
                        <c:v>101.12683810455728</c:v>
                      </c:pt>
                      <c:pt idx="598">
                        <c:v>101.12486143999955</c:v>
                      </c:pt>
                      <c:pt idx="599">
                        <c:v>101.12366099464452</c:v>
                      </c:pt>
                      <c:pt idx="600">
                        <c:v>101.12182535661884</c:v>
                      </c:pt>
                      <c:pt idx="601">
                        <c:v>101.11977817879506</c:v>
                      </c:pt>
                      <c:pt idx="602">
                        <c:v>101.11794254076938</c:v>
                      </c:pt>
                      <c:pt idx="603">
                        <c:v>101.11645946907235</c:v>
                      </c:pt>
                      <c:pt idx="604">
                        <c:v>101.11483594412263</c:v>
                      </c:pt>
                      <c:pt idx="605">
                        <c:v>101.11420017817296</c:v>
                      </c:pt>
                      <c:pt idx="606">
                        <c:v>101.11222351361522</c:v>
                      </c:pt>
                      <c:pt idx="607">
                        <c:v>101.1112346080579</c:v>
                      </c:pt>
                      <c:pt idx="608">
                        <c:v>101.11074044191817</c:v>
                      </c:pt>
                      <c:pt idx="609">
                        <c:v>101.11003473598147</c:v>
                      </c:pt>
                      <c:pt idx="610">
                        <c:v>101.10869326409477</c:v>
                      </c:pt>
                      <c:pt idx="611">
                        <c:v>101.10876377736081</c:v>
                      </c:pt>
                      <c:pt idx="612">
                        <c:v>101.10777544508174</c:v>
                      </c:pt>
                      <c:pt idx="613">
                        <c:v>101.10601032032172</c:v>
                      </c:pt>
                      <c:pt idx="614">
                        <c:v>101.10509250130868</c:v>
                      </c:pt>
                      <c:pt idx="615">
                        <c:v>101.10290372367497</c:v>
                      </c:pt>
                      <c:pt idx="616">
                        <c:v>101.1022679577253</c:v>
                      </c:pt>
                      <c:pt idx="617">
                        <c:v>101.10064443277521</c:v>
                      </c:pt>
                      <c:pt idx="618">
                        <c:v>101.09887930801519</c:v>
                      </c:pt>
                      <c:pt idx="619">
                        <c:v>101.09697315672348</c:v>
                      </c:pt>
                      <c:pt idx="620">
                        <c:v>101.09605476443184</c:v>
                      </c:pt>
                      <c:pt idx="621">
                        <c:v>101.0937954735321</c:v>
                      </c:pt>
                      <c:pt idx="622">
                        <c:v>101.09224246184803</c:v>
                      </c:pt>
                      <c:pt idx="623">
                        <c:v>101.0917482957087</c:v>
                      </c:pt>
                      <c:pt idx="624">
                        <c:v>101.09040682382235</c:v>
                      </c:pt>
                      <c:pt idx="625">
                        <c:v>101.0894184915433</c:v>
                      </c:pt>
                      <c:pt idx="626">
                        <c:v>101.08765336678327</c:v>
                      </c:pt>
                      <c:pt idx="627">
                        <c:v>101.08659394795994</c:v>
                      </c:pt>
                      <c:pt idx="628">
                        <c:v>101.08694708756758</c:v>
                      </c:pt>
                      <c:pt idx="629">
                        <c:v>101.08624138163088</c:v>
                      </c:pt>
                      <c:pt idx="630">
                        <c:v>101.08398151745254</c:v>
                      </c:pt>
                      <c:pt idx="631">
                        <c:v>101.08235799250284</c:v>
                      </c:pt>
                      <c:pt idx="632">
                        <c:v>101.08242850576849</c:v>
                      </c:pt>
                      <c:pt idx="633">
                        <c:v>101.08094600735046</c:v>
                      </c:pt>
                      <c:pt idx="634">
                        <c:v>101.07953344891948</c:v>
                      </c:pt>
                      <c:pt idx="635">
                        <c:v>101.07889825624845</c:v>
                      </c:pt>
                      <c:pt idx="636">
                        <c:v>101.07812146376712</c:v>
                      </c:pt>
                      <c:pt idx="637">
                        <c:v>101.07769781089344</c:v>
                      </c:pt>
                      <c:pt idx="638">
                        <c:v>101.07487384058869</c:v>
                      </c:pt>
                      <c:pt idx="639">
                        <c:v>101.07409704810735</c:v>
                      </c:pt>
                      <c:pt idx="640">
                        <c:v>101.07367339523366</c:v>
                      </c:pt>
                      <c:pt idx="641">
                        <c:v>101.07282608948667</c:v>
                      </c:pt>
                      <c:pt idx="642">
                        <c:v>101.07091993819458</c:v>
                      </c:pt>
                      <c:pt idx="643">
                        <c:v>101.0695079530422</c:v>
                      </c:pt>
                      <c:pt idx="644">
                        <c:v>101.06823699442151</c:v>
                      </c:pt>
                      <c:pt idx="645">
                        <c:v>101.06675449600351</c:v>
                      </c:pt>
                      <c:pt idx="646">
                        <c:v>101.06541302411678</c:v>
                      </c:pt>
                      <c:pt idx="647">
                        <c:v>101.06364789935675</c:v>
                      </c:pt>
                      <c:pt idx="648">
                        <c:v>101.06322424648306</c:v>
                      </c:pt>
                      <c:pt idx="649">
                        <c:v>101.06152963498867</c:v>
                      </c:pt>
                      <c:pt idx="650">
                        <c:v>101.05948245716527</c:v>
                      </c:pt>
                      <c:pt idx="651">
                        <c:v>101.0579288722026</c:v>
                      </c:pt>
                      <c:pt idx="652">
                        <c:v>101.05623426070824</c:v>
                      </c:pt>
                      <c:pt idx="653">
                        <c:v>101.05552855477117</c:v>
                      </c:pt>
                      <c:pt idx="654">
                        <c:v>101.05390445654284</c:v>
                      </c:pt>
                      <c:pt idx="655">
                        <c:v>101.05235144485877</c:v>
                      </c:pt>
                      <c:pt idx="656">
                        <c:v>101.05093888642777</c:v>
                      </c:pt>
                      <c:pt idx="657">
                        <c:v>101.04995055414909</c:v>
                      </c:pt>
                      <c:pt idx="658">
                        <c:v>101.04804440285699</c:v>
                      </c:pt>
                      <c:pt idx="659">
                        <c:v>101.0457851119576</c:v>
                      </c:pt>
                      <c:pt idx="660">
                        <c:v>101.04500831947627</c:v>
                      </c:pt>
                      <c:pt idx="661">
                        <c:v>101.04451415333692</c:v>
                      </c:pt>
                      <c:pt idx="662">
                        <c:v>101.04260800204482</c:v>
                      </c:pt>
                      <c:pt idx="663">
                        <c:v>101.04020711133514</c:v>
                      </c:pt>
                      <c:pt idx="664">
                        <c:v>101.03872461291674</c:v>
                      </c:pt>
                      <c:pt idx="665">
                        <c:v>101.03731262776436</c:v>
                      </c:pt>
                      <c:pt idx="666">
                        <c:v>101.03554750300432</c:v>
                      </c:pt>
                      <c:pt idx="667">
                        <c:v>101.0334997519023</c:v>
                      </c:pt>
                      <c:pt idx="668">
                        <c:v>101.03251141962323</c:v>
                      </c:pt>
                      <c:pt idx="669">
                        <c:v>101.03124046100255</c:v>
                      </c:pt>
                      <c:pt idx="670">
                        <c:v>101.03067578159755</c:v>
                      </c:pt>
                      <c:pt idx="671">
                        <c:v>101.02799283782413</c:v>
                      </c:pt>
                      <c:pt idx="672">
                        <c:v>101.02742815841911</c:v>
                      </c:pt>
                      <c:pt idx="673">
                        <c:v>101.02643982614003</c:v>
                      </c:pt>
                      <c:pt idx="674">
                        <c:v>101.02474521464569</c:v>
                      </c:pt>
                      <c:pt idx="675">
                        <c:v>101.02403893543038</c:v>
                      </c:pt>
                      <c:pt idx="676">
                        <c:v>101.02156810473328</c:v>
                      </c:pt>
                      <c:pt idx="677">
                        <c:v>101.02072079898629</c:v>
                      </c:pt>
                      <c:pt idx="678">
                        <c:v>101.01817888174456</c:v>
                      </c:pt>
                      <c:pt idx="679">
                        <c:v>101.01648427025019</c:v>
                      </c:pt>
                      <c:pt idx="680">
                        <c:v>101.01521331162952</c:v>
                      </c:pt>
                      <c:pt idx="681">
                        <c:v>101.01450760569283</c:v>
                      </c:pt>
                      <c:pt idx="682">
                        <c:v>101.01231882805911</c:v>
                      </c:pt>
                      <c:pt idx="683">
                        <c:v>101.01027107695671</c:v>
                      </c:pt>
                      <c:pt idx="684">
                        <c:v>101.00942377120971</c:v>
                      </c:pt>
                      <c:pt idx="685">
                        <c:v>101.00596460823394</c:v>
                      </c:pt>
                      <c:pt idx="686">
                        <c:v>101.00624666129733</c:v>
                      </c:pt>
                      <c:pt idx="687">
                        <c:v>101.00419948347356</c:v>
                      </c:pt>
                      <c:pt idx="688">
                        <c:v>101.00257538524521</c:v>
                      </c:pt>
                      <c:pt idx="689">
                        <c:v>101.00236384544786</c:v>
                      </c:pt>
                      <c:pt idx="690">
                        <c:v>100.99897462245912</c:v>
                      </c:pt>
                      <c:pt idx="691">
                        <c:v>100.99756263730674</c:v>
                      </c:pt>
                      <c:pt idx="692">
                        <c:v>100.99551488620473</c:v>
                      </c:pt>
                      <c:pt idx="693">
                        <c:v>100.99452655392568</c:v>
                      </c:pt>
                      <c:pt idx="694">
                        <c:v>100.99318508203936</c:v>
                      </c:pt>
                      <c:pt idx="695">
                        <c:v>100.99226726302633</c:v>
                      </c:pt>
                      <c:pt idx="696">
                        <c:v>100.99106681767131</c:v>
                      </c:pt>
                      <c:pt idx="697">
                        <c:v>100.98972534578459</c:v>
                      </c:pt>
                      <c:pt idx="698">
                        <c:v>100.99000797212658</c:v>
                      </c:pt>
                      <c:pt idx="699">
                        <c:v>100.98810182083486</c:v>
                      </c:pt>
                      <c:pt idx="700">
                        <c:v>100.98760765469552</c:v>
                      </c:pt>
                      <c:pt idx="701">
                        <c:v>100.98506573745379</c:v>
                      </c:pt>
                      <c:pt idx="702">
                        <c:v>100.98428894497246</c:v>
                      </c:pt>
                      <c:pt idx="703">
                        <c:v>100.98181811427537</c:v>
                      </c:pt>
                      <c:pt idx="704">
                        <c:v>100.97984087643938</c:v>
                      </c:pt>
                      <c:pt idx="705">
                        <c:v>100.97864100436297</c:v>
                      </c:pt>
                      <c:pt idx="706">
                        <c:v>100.97645222672926</c:v>
                      </c:pt>
                      <c:pt idx="707">
                        <c:v>100.97475761523489</c:v>
                      </c:pt>
                      <c:pt idx="708">
                        <c:v>100.97249832433553</c:v>
                      </c:pt>
                      <c:pt idx="709">
                        <c:v>100.97066268630945</c:v>
                      </c:pt>
                      <c:pt idx="710">
                        <c:v>100.96939172768879</c:v>
                      </c:pt>
                      <c:pt idx="711">
                        <c:v>100.96840339540972</c:v>
                      </c:pt>
                      <c:pt idx="712">
                        <c:v>100.96713243678906</c:v>
                      </c:pt>
                      <c:pt idx="713">
                        <c:v>100.96614410451036</c:v>
                      </c:pt>
                      <c:pt idx="714">
                        <c:v>100.96360218726863</c:v>
                      </c:pt>
                      <c:pt idx="715">
                        <c:v>100.96155443616661</c:v>
                      </c:pt>
                      <c:pt idx="716">
                        <c:v>100.95971879814054</c:v>
                      </c:pt>
                      <c:pt idx="717">
                        <c:v>100.95696534110184</c:v>
                      </c:pt>
                      <c:pt idx="718">
                        <c:v>100.95512970307578</c:v>
                      </c:pt>
                      <c:pt idx="719">
                        <c:v>100.95258778583442</c:v>
                      </c:pt>
                      <c:pt idx="720">
                        <c:v>100.95082266107403</c:v>
                      </c:pt>
                      <c:pt idx="721">
                        <c:v>100.94912804957967</c:v>
                      </c:pt>
                      <c:pt idx="722">
                        <c:v>100.94736292481964</c:v>
                      </c:pt>
                      <c:pt idx="723">
                        <c:v>100.94623356600928</c:v>
                      </c:pt>
                      <c:pt idx="724">
                        <c:v>100.94580991313561</c:v>
                      </c:pt>
                      <c:pt idx="725">
                        <c:v>100.94411530164122</c:v>
                      </c:pt>
                      <c:pt idx="726">
                        <c:v>100.94171498421017</c:v>
                      </c:pt>
                      <c:pt idx="727">
                        <c:v>100.94136184460213</c:v>
                      </c:pt>
                      <c:pt idx="728">
                        <c:v>100.94002037271579</c:v>
                      </c:pt>
                      <c:pt idx="729">
                        <c:v>100.93973774637381</c:v>
                      </c:pt>
                      <c:pt idx="730">
                        <c:v>100.93804370815805</c:v>
                      </c:pt>
                      <c:pt idx="731">
                        <c:v>100.93719640241106</c:v>
                      </c:pt>
                      <c:pt idx="732">
                        <c:v>100.9363490966637</c:v>
                      </c:pt>
                      <c:pt idx="733">
                        <c:v>100.93451345863764</c:v>
                      </c:pt>
                      <c:pt idx="734">
                        <c:v>100.93324250001697</c:v>
                      </c:pt>
                      <c:pt idx="735">
                        <c:v>100.93324250001697</c:v>
                      </c:pt>
                      <c:pt idx="736">
                        <c:v>100.93387769268799</c:v>
                      </c:pt>
                      <c:pt idx="737">
                        <c:v>100.93197154139627</c:v>
                      </c:pt>
                      <c:pt idx="738">
                        <c:v>100.93034744316793</c:v>
                      </c:pt>
                      <c:pt idx="739">
                        <c:v>100.92808815226819</c:v>
                      </c:pt>
                      <c:pt idx="740">
                        <c:v>100.92695879345781</c:v>
                      </c:pt>
                      <c:pt idx="741">
                        <c:v>100.92589937463447</c:v>
                      </c:pt>
                      <c:pt idx="742">
                        <c:v>100.92413424987446</c:v>
                      </c:pt>
                      <c:pt idx="743">
                        <c:v>100.92378168354503</c:v>
                      </c:pt>
                      <c:pt idx="744">
                        <c:v>100.92349905720341</c:v>
                      </c:pt>
                      <c:pt idx="745">
                        <c:v>100.92145130610101</c:v>
                      </c:pt>
                      <c:pt idx="746">
                        <c:v>100.91961566807534</c:v>
                      </c:pt>
                      <c:pt idx="747">
                        <c:v>100.91933361501196</c:v>
                      </c:pt>
                      <c:pt idx="748">
                        <c:v>100.91820368292298</c:v>
                      </c:pt>
                      <c:pt idx="749">
                        <c:v>100.91742689044165</c:v>
                      </c:pt>
                      <c:pt idx="750">
                        <c:v>100.9161565050992</c:v>
                      </c:pt>
                      <c:pt idx="751">
                        <c:v>100.91467343340254</c:v>
                      </c:pt>
                      <c:pt idx="752">
                        <c:v>100.91382612765518</c:v>
                      </c:pt>
                      <c:pt idx="753">
                        <c:v>100.91234362923716</c:v>
                      </c:pt>
                      <c:pt idx="754">
                        <c:v>100.91036696467943</c:v>
                      </c:pt>
                      <c:pt idx="755">
                        <c:v>100.90973119872977</c:v>
                      </c:pt>
                      <c:pt idx="756">
                        <c:v>100.90810767378007</c:v>
                      </c:pt>
                      <c:pt idx="757">
                        <c:v>100.90662460208304</c:v>
                      </c:pt>
                      <c:pt idx="758">
                        <c:v>100.90542473000664</c:v>
                      </c:pt>
                      <c:pt idx="759">
                        <c:v>100.90485947732301</c:v>
                      </c:pt>
                      <c:pt idx="760">
                        <c:v>100.90302383929695</c:v>
                      </c:pt>
                      <c:pt idx="761">
                        <c:v>100.9011882012709</c:v>
                      </c:pt>
                      <c:pt idx="762">
                        <c:v>100.89906993690323</c:v>
                      </c:pt>
                      <c:pt idx="763">
                        <c:v>100.8970932723455</c:v>
                      </c:pt>
                      <c:pt idx="764">
                        <c:v>100.89546917411678</c:v>
                      </c:pt>
                      <c:pt idx="765">
                        <c:v>100.89377456262278</c:v>
                      </c:pt>
                      <c:pt idx="766">
                        <c:v>100.891727384799</c:v>
                      </c:pt>
                      <c:pt idx="767">
                        <c:v>100.89052693944434</c:v>
                      </c:pt>
                      <c:pt idx="768">
                        <c:v>100.88967963369697</c:v>
                      </c:pt>
                      <c:pt idx="769">
                        <c:v>100.88911495429195</c:v>
                      </c:pt>
                      <c:pt idx="770">
                        <c:v>100.88897392776028</c:v>
                      </c:pt>
                      <c:pt idx="771">
                        <c:v>100.88904444102592</c:v>
                      </c:pt>
                      <c:pt idx="772">
                        <c:v>100.88897392776028</c:v>
                      </c:pt>
                      <c:pt idx="773">
                        <c:v>100.88862078815225</c:v>
                      </c:pt>
                      <c:pt idx="774">
                        <c:v>100.88791450893694</c:v>
                      </c:pt>
                      <c:pt idx="775">
                        <c:v>100.88551419150551</c:v>
                      </c:pt>
                      <c:pt idx="776">
                        <c:v>100.88502002536619</c:v>
                      </c:pt>
                      <c:pt idx="777">
                        <c:v>100.88360804021382</c:v>
                      </c:pt>
                      <c:pt idx="778">
                        <c:v>100.88148977584576</c:v>
                      </c:pt>
                      <c:pt idx="779">
                        <c:v>100.87972465108574</c:v>
                      </c:pt>
                      <c:pt idx="780">
                        <c:v>100.87753587345205</c:v>
                      </c:pt>
                      <c:pt idx="781">
                        <c:v>100.87478241641296</c:v>
                      </c:pt>
                      <c:pt idx="782">
                        <c:v>100.87202895937423</c:v>
                      </c:pt>
                      <c:pt idx="783">
                        <c:v>100.87033434787986</c:v>
                      </c:pt>
                      <c:pt idx="784">
                        <c:v>100.8684281965878</c:v>
                      </c:pt>
                      <c:pt idx="785">
                        <c:v>100.86772191737249</c:v>
                      </c:pt>
                      <c:pt idx="786">
                        <c:v>100.86645095875181</c:v>
                      </c:pt>
                      <c:pt idx="787">
                        <c:v>100.86475634725743</c:v>
                      </c:pt>
                      <c:pt idx="788">
                        <c:v>100.86341487537072</c:v>
                      </c:pt>
                      <c:pt idx="789">
                        <c:v>100.86129718428165</c:v>
                      </c:pt>
                      <c:pt idx="790">
                        <c:v>100.8600262256606</c:v>
                      </c:pt>
                      <c:pt idx="791">
                        <c:v>100.85882578030596</c:v>
                      </c:pt>
                      <c:pt idx="792">
                        <c:v>100.85691962901424</c:v>
                      </c:pt>
                      <c:pt idx="793">
                        <c:v>100.85557815712754</c:v>
                      </c:pt>
                      <c:pt idx="794">
                        <c:v>100.85360091929117</c:v>
                      </c:pt>
                      <c:pt idx="795">
                        <c:v>100.85268310027814</c:v>
                      </c:pt>
                      <c:pt idx="796">
                        <c:v>100.85077694898642</c:v>
                      </c:pt>
                      <c:pt idx="797">
                        <c:v>100.84964759017605</c:v>
                      </c:pt>
                      <c:pt idx="798">
                        <c:v>100.84929445056804</c:v>
                      </c:pt>
                      <c:pt idx="799">
                        <c:v>100.84752932580801</c:v>
                      </c:pt>
                      <c:pt idx="800">
                        <c:v>100.84625836718735</c:v>
                      </c:pt>
                      <c:pt idx="801">
                        <c:v>100.84512900837697</c:v>
                      </c:pt>
                      <c:pt idx="802">
                        <c:v>100.8442817026296</c:v>
                      </c:pt>
                      <c:pt idx="803">
                        <c:v>100.84265760440128</c:v>
                      </c:pt>
                      <c:pt idx="804">
                        <c:v>100.84032780023587</c:v>
                      </c:pt>
                      <c:pt idx="805">
                        <c:v>100.83835056239951</c:v>
                      </c:pt>
                      <c:pt idx="806">
                        <c:v>100.83792690952582</c:v>
                      </c:pt>
                      <c:pt idx="807">
                        <c:v>100.83587973170243</c:v>
                      </c:pt>
                      <c:pt idx="808">
                        <c:v>100.83298467485342</c:v>
                      </c:pt>
                      <c:pt idx="809">
                        <c:v>100.83100801029566</c:v>
                      </c:pt>
                      <c:pt idx="810">
                        <c:v>100.82860769286422</c:v>
                      </c:pt>
                      <c:pt idx="811">
                        <c:v>100.82507744334417</c:v>
                      </c:pt>
                      <c:pt idx="812">
                        <c:v>100.82373597145747</c:v>
                      </c:pt>
                      <c:pt idx="813">
                        <c:v>100.82154719382376</c:v>
                      </c:pt>
                      <c:pt idx="814">
                        <c:v>100.82154719382376</c:v>
                      </c:pt>
                      <c:pt idx="815">
                        <c:v>100.82062937481072</c:v>
                      </c:pt>
                      <c:pt idx="816">
                        <c:v>100.818157970835</c:v>
                      </c:pt>
                      <c:pt idx="817">
                        <c:v>100.8162518195433</c:v>
                      </c:pt>
                      <c:pt idx="818">
                        <c:v>100.81646335934063</c:v>
                      </c:pt>
                      <c:pt idx="819">
                        <c:v>100.81603970646732</c:v>
                      </c:pt>
                      <c:pt idx="820">
                        <c:v>100.81427458170694</c:v>
                      </c:pt>
                      <c:pt idx="821">
                        <c:v>100.81427458170694</c:v>
                      </c:pt>
                      <c:pt idx="822">
                        <c:v>100.81314522289657</c:v>
                      </c:pt>
                      <c:pt idx="823">
                        <c:v>100.81130958487051</c:v>
                      </c:pt>
                      <c:pt idx="824">
                        <c:v>100.80982651317386</c:v>
                      </c:pt>
                      <c:pt idx="825">
                        <c:v>100.80777933535046</c:v>
                      </c:pt>
                      <c:pt idx="826">
                        <c:v>100.80622575038778</c:v>
                      </c:pt>
                      <c:pt idx="827">
                        <c:v>100.80474325196938</c:v>
                      </c:pt>
                      <c:pt idx="828">
                        <c:v>100.80220133472801</c:v>
                      </c:pt>
                      <c:pt idx="829">
                        <c:v>100.79994204382827</c:v>
                      </c:pt>
                      <c:pt idx="830">
                        <c:v>100.79853005867589</c:v>
                      </c:pt>
                      <c:pt idx="831">
                        <c:v>100.79711807352354</c:v>
                      </c:pt>
                      <c:pt idx="832">
                        <c:v>100.79387045034511</c:v>
                      </c:pt>
                      <c:pt idx="833">
                        <c:v>100.79189321250875</c:v>
                      </c:pt>
                      <c:pt idx="834">
                        <c:v>100.79012808774871</c:v>
                      </c:pt>
                      <c:pt idx="835">
                        <c:v>100.78892821567229</c:v>
                      </c:pt>
                      <c:pt idx="836">
                        <c:v>100.78793931011499</c:v>
                      </c:pt>
                      <c:pt idx="837">
                        <c:v>100.78589213229156</c:v>
                      </c:pt>
                      <c:pt idx="838">
                        <c:v>100.78384438118955</c:v>
                      </c:pt>
                      <c:pt idx="839">
                        <c:v>100.78243239603717</c:v>
                      </c:pt>
                      <c:pt idx="840">
                        <c:v>100.78137355049246</c:v>
                      </c:pt>
                      <c:pt idx="841">
                        <c:v>100.77946682592213</c:v>
                      </c:pt>
                      <c:pt idx="842">
                        <c:v>100.77911425959273</c:v>
                      </c:pt>
                      <c:pt idx="843">
                        <c:v>100.77826695384572</c:v>
                      </c:pt>
                      <c:pt idx="844">
                        <c:v>100.77650182908533</c:v>
                      </c:pt>
                      <c:pt idx="845">
                        <c:v>100.77459567779363</c:v>
                      </c:pt>
                      <c:pt idx="846">
                        <c:v>100.77332471917293</c:v>
                      </c:pt>
                      <c:pt idx="847">
                        <c:v>100.77283055303359</c:v>
                      </c:pt>
                      <c:pt idx="848">
                        <c:v>100.7714179946026</c:v>
                      </c:pt>
                      <c:pt idx="849">
                        <c:v>100.76915870370286</c:v>
                      </c:pt>
                      <c:pt idx="850">
                        <c:v>100.76866453756351</c:v>
                      </c:pt>
                      <c:pt idx="851">
                        <c:v>100.7676056920188</c:v>
                      </c:pt>
                      <c:pt idx="852">
                        <c:v>100.76661735974012</c:v>
                      </c:pt>
                      <c:pt idx="853">
                        <c:v>100.76633473339812</c:v>
                      </c:pt>
                      <c:pt idx="854">
                        <c:v>100.76478172171407</c:v>
                      </c:pt>
                      <c:pt idx="855">
                        <c:v>100.76393441596707</c:v>
                      </c:pt>
                      <c:pt idx="856">
                        <c:v>100.76209877794101</c:v>
                      </c:pt>
                      <c:pt idx="857">
                        <c:v>100.76096884585202</c:v>
                      </c:pt>
                      <c:pt idx="858">
                        <c:v>100.75983948704126</c:v>
                      </c:pt>
                      <c:pt idx="859">
                        <c:v>100.75955686069965</c:v>
                      </c:pt>
                      <c:pt idx="860">
                        <c:v>100.75842692861029</c:v>
                      </c:pt>
                      <c:pt idx="861">
                        <c:v>100.75729756979992</c:v>
                      </c:pt>
                      <c:pt idx="862">
                        <c:v>100.75666180385028</c:v>
                      </c:pt>
                      <c:pt idx="863">
                        <c:v>100.75532033196355</c:v>
                      </c:pt>
                      <c:pt idx="864">
                        <c:v>100.75602661117924</c:v>
                      </c:pt>
                      <c:pt idx="865">
                        <c:v>100.75524981869791</c:v>
                      </c:pt>
                      <c:pt idx="866">
                        <c:v>100.75355520720353</c:v>
                      </c:pt>
                      <c:pt idx="867">
                        <c:v>100.75200219551948</c:v>
                      </c:pt>
                      <c:pt idx="868">
                        <c:v>100.75087226343048</c:v>
                      </c:pt>
                      <c:pt idx="869">
                        <c:v>100.74854245926508</c:v>
                      </c:pt>
                      <c:pt idx="870">
                        <c:v>100.74720098737838</c:v>
                      </c:pt>
                      <c:pt idx="871">
                        <c:v>100.74585951549206</c:v>
                      </c:pt>
                      <c:pt idx="872">
                        <c:v>100.74310605845297</c:v>
                      </c:pt>
                      <c:pt idx="873">
                        <c:v>100.74155304676889</c:v>
                      </c:pt>
                      <c:pt idx="874">
                        <c:v>100.73872850318554</c:v>
                      </c:pt>
                      <c:pt idx="875">
                        <c:v>100.73682235189344</c:v>
                      </c:pt>
                      <c:pt idx="876">
                        <c:v>100.73548088000709</c:v>
                      </c:pt>
                      <c:pt idx="877">
                        <c:v>100.73442203446237</c:v>
                      </c:pt>
                      <c:pt idx="878">
                        <c:v>100.7328684494997</c:v>
                      </c:pt>
                      <c:pt idx="879">
                        <c:v>100.73223325682866</c:v>
                      </c:pt>
                      <c:pt idx="880">
                        <c:v>100.72955031305563</c:v>
                      </c:pt>
                      <c:pt idx="881">
                        <c:v>100.72771467502956</c:v>
                      </c:pt>
                      <c:pt idx="882">
                        <c:v>100.72594955026915</c:v>
                      </c:pt>
                      <c:pt idx="883">
                        <c:v>100.72390179916714</c:v>
                      </c:pt>
                      <c:pt idx="884">
                        <c:v>100.72234878748307</c:v>
                      </c:pt>
                      <c:pt idx="885">
                        <c:v>100.72037154964707</c:v>
                      </c:pt>
                      <c:pt idx="886">
                        <c:v>100.71910059102602</c:v>
                      </c:pt>
                      <c:pt idx="887">
                        <c:v>100.71811225874733</c:v>
                      </c:pt>
                      <c:pt idx="888">
                        <c:v>100.7169118133923</c:v>
                      </c:pt>
                      <c:pt idx="889">
                        <c:v>100.71613559418958</c:v>
                      </c:pt>
                      <c:pt idx="890">
                        <c:v>100.71465252249294</c:v>
                      </c:pt>
                      <c:pt idx="891">
                        <c:v>100.71352316368258</c:v>
                      </c:pt>
                      <c:pt idx="892">
                        <c:v>100.71394681655589</c:v>
                      </c:pt>
                      <c:pt idx="893">
                        <c:v>100.7126758579352</c:v>
                      </c:pt>
                      <c:pt idx="894">
                        <c:v>100.71246374485922</c:v>
                      </c:pt>
                      <c:pt idx="895">
                        <c:v>100.7116875256565</c:v>
                      </c:pt>
                      <c:pt idx="896">
                        <c:v>100.71069862009882</c:v>
                      </c:pt>
                      <c:pt idx="897">
                        <c:v>100.70900458188343</c:v>
                      </c:pt>
                      <c:pt idx="898">
                        <c:v>100.70773362326237</c:v>
                      </c:pt>
                      <c:pt idx="899">
                        <c:v>100.70554484562868</c:v>
                      </c:pt>
                      <c:pt idx="900">
                        <c:v>100.70526221928706</c:v>
                      </c:pt>
                      <c:pt idx="901">
                        <c:v>100.70462702661565</c:v>
                      </c:pt>
                      <c:pt idx="902">
                        <c:v>100.70349709452665</c:v>
                      </c:pt>
                      <c:pt idx="903">
                        <c:v>100.70264978877964</c:v>
                      </c:pt>
                      <c:pt idx="904">
                        <c:v>100.70102626382955</c:v>
                      </c:pt>
                      <c:pt idx="905">
                        <c:v>100.69890799946188</c:v>
                      </c:pt>
                      <c:pt idx="906">
                        <c:v>100.69799018044885</c:v>
                      </c:pt>
                      <c:pt idx="907">
                        <c:v>100.69594242934683</c:v>
                      </c:pt>
                      <c:pt idx="908">
                        <c:v>100.69516621014411</c:v>
                      </c:pt>
                      <c:pt idx="909">
                        <c:v>100.69424839113108</c:v>
                      </c:pt>
                      <c:pt idx="910">
                        <c:v>100.69255377963671</c:v>
                      </c:pt>
                      <c:pt idx="911">
                        <c:v>100.69036500200301</c:v>
                      </c:pt>
                      <c:pt idx="912">
                        <c:v>100.68845885071092</c:v>
                      </c:pt>
                      <c:pt idx="913">
                        <c:v>100.68768205822957</c:v>
                      </c:pt>
                      <c:pt idx="914">
                        <c:v>100.68619955981154</c:v>
                      </c:pt>
                      <c:pt idx="915">
                        <c:v>100.68542276733019</c:v>
                      </c:pt>
                      <c:pt idx="916">
                        <c:v>100.68344552949385</c:v>
                      </c:pt>
                      <c:pt idx="917">
                        <c:v>100.68266931029113</c:v>
                      </c:pt>
                      <c:pt idx="918">
                        <c:v>100.68012739304977</c:v>
                      </c:pt>
                      <c:pt idx="919">
                        <c:v>100.67807964194775</c:v>
                      </c:pt>
                      <c:pt idx="920">
                        <c:v>100.67695028313699</c:v>
                      </c:pt>
                      <c:pt idx="921">
                        <c:v>100.67532618490867</c:v>
                      </c:pt>
                      <c:pt idx="922">
                        <c:v>100.67363157341431</c:v>
                      </c:pt>
                      <c:pt idx="923">
                        <c:v>100.67214907499628</c:v>
                      </c:pt>
                      <c:pt idx="924">
                        <c:v>100.67038395023589</c:v>
                      </c:pt>
                      <c:pt idx="925">
                        <c:v>100.66840728567851</c:v>
                      </c:pt>
                      <c:pt idx="926">
                        <c:v>100.6679131195388</c:v>
                      </c:pt>
                      <c:pt idx="927">
                        <c:v>100.66657164765246</c:v>
                      </c:pt>
                      <c:pt idx="928">
                        <c:v>100.66671267418415</c:v>
                      </c:pt>
                      <c:pt idx="929">
                        <c:v>100.6658653684368</c:v>
                      </c:pt>
                      <c:pt idx="930">
                        <c:v>100.66466492308214</c:v>
                      </c:pt>
                      <c:pt idx="931">
                        <c:v>100.66501806268978</c:v>
                      </c:pt>
                      <c:pt idx="932">
                        <c:v>100.66466492308214</c:v>
                      </c:pt>
                      <c:pt idx="933">
                        <c:v>100.66198197930871</c:v>
                      </c:pt>
                      <c:pt idx="934">
                        <c:v>100.66155832643538</c:v>
                      </c:pt>
                      <c:pt idx="935">
                        <c:v>100.66113467356169</c:v>
                      </c:pt>
                      <c:pt idx="936">
                        <c:v>100.66021685454866</c:v>
                      </c:pt>
                      <c:pt idx="937">
                        <c:v>100.66021685454866</c:v>
                      </c:pt>
                      <c:pt idx="938">
                        <c:v>100.65795756364892</c:v>
                      </c:pt>
                      <c:pt idx="939">
                        <c:v>100.65689871810457</c:v>
                      </c:pt>
                      <c:pt idx="940">
                        <c:v>100.65569827274956</c:v>
                      </c:pt>
                      <c:pt idx="941">
                        <c:v>100.65350949511587</c:v>
                      </c:pt>
                      <c:pt idx="942">
                        <c:v>100.65146231729247</c:v>
                      </c:pt>
                      <c:pt idx="943">
                        <c:v>100.65188597016578</c:v>
                      </c:pt>
                      <c:pt idx="944">
                        <c:v>100.6497677057981</c:v>
                      </c:pt>
                      <c:pt idx="945">
                        <c:v>100.64913251312707</c:v>
                      </c:pt>
                      <c:pt idx="946">
                        <c:v>100.64673162241702</c:v>
                      </c:pt>
                      <c:pt idx="947">
                        <c:v>100.646096429746</c:v>
                      </c:pt>
                      <c:pt idx="948">
                        <c:v>100.64609642974598</c:v>
                      </c:pt>
                      <c:pt idx="949">
                        <c:v>100.64567277687229</c:v>
                      </c:pt>
                      <c:pt idx="950">
                        <c:v>100.64461335804934</c:v>
                      </c:pt>
                      <c:pt idx="951">
                        <c:v>100.64426079171993</c:v>
                      </c:pt>
                      <c:pt idx="952">
                        <c:v>100.64404867864395</c:v>
                      </c:pt>
                      <c:pt idx="953">
                        <c:v>100.64242515369388</c:v>
                      </c:pt>
                      <c:pt idx="954">
                        <c:v>100.64221304061792</c:v>
                      </c:pt>
                      <c:pt idx="955">
                        <c:v>100.64051842912357</c:v>
                      </c:pt>
                      <c:pt idx="956">
                        <c:v>100.63931855704716</c:v>
                      </c:pt>
                      <c:pt idx="957">
                        <c:v>100.63762394555316</c:v>
                      </c:pt>
                      <c:pt idx="958">
                        <c:v>100.63522305484311</c:v>
                      </c:pt>
                      <c:pt idx="959">
                        <c:v>100.63310536375405</c:v>
                      </c:pt>
                      <c:pt idx="960">
                        <c:v>100.6324695978044</c:v>
                      </c:pt>
                      <c:pt idx="961">
                        <c:v>100.63225805800667</c:v>
                      </c:pt>
                      <c:pt idx="962">
                        <c:v>100.63119863918332</c:v>
                      </c:pt>
                      <c:pt idx="963">
                        <c:v>100.63070447304399</c:v>
                      </c:pt>
                      <c:pt idx="964">
                        <c:v>100.62900986154963</c:v>
                      </c:pt>
                      <c:pt idx="965">
                        <c:v>100.62788050273927</c:v>
                      </c:pt>
                      <c:pt idx="966">
                        <c:v>100.62738633659993</c:v>
                      </c:pt>
                      <c:pt idx="967">
                        <c:v>100.62435025321885</c:v>
                      </c:pt>
                      <c:pt idx="968">
                        <c:v>100.62427973995318</c:v>
                      </c:pt>
                      <c:pt idx="969">
                        <c:v>100.62314980786419</c:v>
                      </c:pt>
                      <c:pt idx="970">
                        <c:v>100.6213846831038</c:v>
                      </c:pt>
                      <c:pt idx="971">
                        <c:v>100.61877282587501</c:v>
                      </c:pt>
                      <c:pt idx="972">
                        <c:v>100.61601879555768</c:v>
                      </c:pt>
                      <c:pt idx="973">
                        <c:v>100.61446578387363</c:v>
                      </c:pt>
                      <c:pt idx="974">
                        <c:v>100.61326533851859</c:v>
                      </c:pt>
                      <c:pt idx="975">
                        <c:v>100.6120654664422</c:v>
                      </c:pt>
                      <c:pt idx="976">
                        <c:v>100.6098056022642</c:v>
                      </c:pt>
                      <c:pt idx="977">
                        <c:v>100.61015874187187</c:v>
                      </c:pt>
                      <c:pt idx="978">
                        <c:v>100.60768791117476</c:v>
                      </c:pt>
                      <c:pt idx="979">
                        <c:v>100.60669957889608</c:v>
                      </c:pt>
                      <c:pt idx="980">
                        <c:v>100.60556964680708</c:v>
                      </c:pt>
                      <c:pt idx="981">
                        <c:v>100.60458131452805</c:v>
                      </c:pt>
                      <c:pt idx="982">
                        <c:v>100.60443971471773</c:v>
                      </c:pt>
                      <c:pt idx="983">
                        <c:v>100.60196888402065</c:v>
                      </c:pt>
                      <c:pt idx="984">
                        <c:v>100.60069792539997</c:v>
                      </c:pt>
                      <c:pt idx="985">
                        <c:v>100.59963907985525</c:v>
                      </c:pt>
                      <c:pt idx="986">
                        <c:v>100.59942696677928</c:v>
                      </c:pt>
                      <c:pt idx="987">
                        <c:v>100.59646196994284</c:v>
                      </c:pt>
                      <c:pt idx="988">
                        <c:v>100.5961088303352</c:v>
                      </c:pt>
                      <c:pt idx="989">
                        <c:v>100.59519101132217</c:v>
                      </c:pt>
                      <c:pt idx="990">
                        <c:v>100.59328428675182</c:v>
                      </c:pt>
                      <c:pt idx="991">
                        <c:v>100.59151973527005</c:v>
                      </c:pt>
                      <c:pt idx="992">
                        <c:v>100.58911884456037</c:v>
                      </c:pt>
                      <c:pt idx="993">
                        <c:v>100.58784788593968</c:v>
                      </c:pt>
                      <c:pt idx="994">
                        <c:v>100.58657692731865</c:v>
                      </c:pt>
                      <c:pt idx="995">
                        <c:v>100.58615384772395</c:v>
                      </c:pt>
                      <c:pt idx="996">
                        <c:v>100.58318827760888</c:v>
                      </c:pt>
                      <c:pt idx="997">
                        <c:v>100.58297616453255</c:v>
                      </c:pt>
                      <c:pt idx="998">
                        <c:v>100.58071687363319</c:v>
                      </c:pt>
                      <c:pt idx="999">
                        <c:v>100.57937540174649</c:v>
                      </c:pt>
                      <c:pt idx="1000">
                        <c:v>100.57697508431544</c:v>
                      </c:pt>
                      <c:pt idx="1001">
                        <c:v>100.57598675203636</c:v>
                      </c:pt>
                      <c:pt idx="1002">
                        <c:v>100.57520995955501</c:v>
                      </c:pt>
                      <c:pt idx="1003">
                        <c:v>100.57358586132668</c:v>
                      </c:pt>
                      <c:pt idx="1004">
                        <c:v>100.57189182311095</c:v>
                      </c:pt>
                      <c:pt idx="1005">
                        <c:v>100.57069137775591</c:v>
                      </c:pt>
                      <c:pt idx="1006">
                        <c:v>100.5702677248826</c:v>
                      </c:pt>
                      <c:pt idx="1007">
                        <c:v>100.56857311338823</c:v>
                      </c:pt>
                      <c:pt idx="1008">
                        <c:v>100.56730215476755</c:v>
                      </c:pt>
                      <c:pt idx="1009">
                        <c:v>100.56497235060216</c:v>
                      </c:pt>
                      <c:pt idx="1010">
                        <c:v>100.5644076711968</c:v>
                      </c:pt>
                      <c:pt idx="1011">
                        <c:v>100.56235992009476</c:v>
                      </c:pt>
                      <c:pt idx="1012">
                        <c:v>100.56073639514469</c:v>
                      </c:pt>
                      <c:pt idx="1013">
                        <c:v>100.56024165572673</c:v>
                      </c:pt>
                      <c:pt idx="1014">
                        <c:v>100.55805345137163</c:v>
                      </c:pt>
                      <c:pt idx="1015">
                        <c:v>100.55508788125658</c:v>
                      </c:pt>
                      <c:pt idx="1016">
                        <c:v>100.55381692263589</c:v>
                      </c:pt>
                      <c:pt idx="1017">
                        <c:v>100.55198128460984</c:v>
                      </c:pt>
                      <c:pt idx="1018">
                        <c:v>100.55042827292579</c:v>
                      </c:pt>
                      <c:pt idx="1019">
                        <c:v>100.54965148044445</c:v>
                      </c:pt>
                      <c:pt idx="1020">
                        <c:v>100.54866314816576</c:v>
                      </c:pt>
                      <c:pt idx="1021">
                        <c:v>100.54703904993706</c:v>
                      </c:pt>
                      <c:pt idx="1022">
                        <c:v>100.54569757805073</c:v>
                      </c:pt>
                      <c:pt idx="1023">
                        <c:v>100.54343828715101</c:v>
                      </c:pt>
                      <c:pt idx="1024">
                        <c:v>100.54252046813798</c:v>
                      </c:pt>
                      <c:pt idx="1025">
                        <c:v>100.54082585664359</c:v>
                      </c:pt>
                      <c:pt idx="1026">
                        <c:v>100.53941387149122</c:v>
                      </c:pt>
                      <c:pt idx="1027">
                        <c:v>100.53863707900987</c:v>
                      </c:pt>
                      <c:pt idx="1028">
                        <c:v>100.5369424675155</c:v>
                      </c:pt>
                      <c:pt idx="1029">
                        <c:v>100.5348952896921</c:v>
                      </c:pt>
                      <c:pt idx="1030">
                        <c:v>100.53341221799546</c:v>
                      </c:pt>
                      <c:pt idx="1031">
                        <c:v>100.53341221799548</c:v>
                      </c:pt>
                      <c:pt idx="1032">
                        <c:v>100.53221234591908</c:v>
                      </c:pt>
                      <c:pt idx="1033">
                        <c:v>100.53150606670339</c:v>
                      </c:pt>
                      <c:pt idx="1034">
                        <c:v>100.53030562134875</c:v>
                      </c:pt>
                      <c:pt idx="1035">
                        <c:v>100.52903523600629</c:v>
                      </c:pt>
                      <c:pt idx="1036">
                        <c:v>100.52741113777796</c:v>
                      </c:pt>
                      <c:pt idx="1037">
                        <c:v>100.52677594510692</c:v>
                      </c:pt>
                      <c:pt idx="1038">
                        <c:v>100.52606966589124</c:v>
                      </c:pt>
                      <c:pt idx="1039">
                        <c:v>100.52444556766291</c:v>
                      </c:pt>
                      <c:pt idx="1040">
                        <c:v>100.52253941637119</c:v>
                      </c:pt>
                      <c:pt idx="1041">
                        <c:v>100.51999749912945</c:v>
                      </c:pt>
                      <c:pt idx="1042">
                        <c:v>100.51929179319276</c:v>
                      </c:pt>
                      <c:pt idx="1043">
                        <c:v>100.51929179319276</c:v>
                      </c:pt>
                      <c:pt idx="1044">
                        <c:v>100.51886814031909</c:v>
                      </c:pt>
                      <c:pt idx="1045">
                        <c:v>100.51752666843237</c:v>
                      </c:pt>
                      <c:pt idx="1046">
                        <c:v>100.5171735288247</c:v>
                      </c:pt>
                      <c:pt idx="1047">
                        <c:v>100.51470212484899</c:v>
                      </c:pt>
                      <c:pt idx="1048">
                        <c:v>100.51406693217797</c:v>
                      </c:pt>
                      <c:pt idx="1049">
                        <c:v>100.51364327930463</c:v>
                      </c:pt>
                      <c:pt idx="1050">
                        <c:v>100.51307859989926</c:v>
                      </c:pt>
                      <c:pt idx="1051">
                        <c:v>100.5131491131649</c:v>
                      </c:pt>
                      <c:pt idx="1052">
                        <c:v>100.51117244860754</c:v>
                      </c:pt>
                      <c:pt idx="1053">
                        <c:v>100.50891315770781</c:v>
                      </c:pt>
                      <c:pt idx="1054">
                        <c:v>100.50623021393476</c:v>
                      </c:pt>
                      <c:pt idx="1055">
                        <c:v>100.50559444798512</c:v>
                      </c:pt>
                      <c:pt idx="1056">
                        <c:v>100.50375880995905</c:v>
                      </c:pt>
                      <c:pt idx="1057">
                        <c:v>100.50192317193299</c:v>
                      </c:pt>
                      <c:pt idx="1058">
                        <c:v>100.50015804717296</c:v>
                      </c:pt>
                      <c:pt idx="1059">
                        <c:v>100.49818080933662</c:v>
                      </c:pt>
                      <c:pt idx="1060">
                        <c:v>100.49606311824718</c:v>
                      </c:pt>
                      <c:pt idx="1061">
                        <c:v>100.49309754813213</c:v>
                      </c:pt>
                      <c:pt idx="1062">
                        <c:v>100.49147344990381</c:v>
                      </c:pt>
                      <c:pt idx="1063">
                        <c:v>100.49034409109343</c:v>
                      </c:pt>
                      <c:pt idx="1064">
                        <c:v>100.49020306456175</c:v>
                      </c:pt>
                      <c:pt idx="1065">
                        <c:v>100.48935575881437</c:v>
                      </c:pt>
                      <c:pt idx="1066">
                        <c:v>100.48886159267505</c:v>
                      </c:pt>
                      <c:pt idx="1067">
                        <c:v>100.4883674265357</c:v>
                      </c:pt>
                      <c:pt idx="1068">
                        <c:v>100.48709646791501</c:v>
                      </c:pt>
                      <c:pt idx="1069">
                        <c:v>100.48730800771234</c:v>
                      </c:pt>
                      <c:pt idx="1070">
                        <c:v>100.48653121523103</c:v>
                      </c:pt>
                      <c:pt idx="1071">
                        <c:v>100.48561339621799</c:v>
                      </c:pt>
                      <c:pt idx="1072">
                        <c:v>100.48511923007867</c:v>
                      </c:pt>
                      <c:pt idx="1073">
                        <c:v>100.48413089779997</c:v>
                      </c:pt>
                      <c:pt idx="1074">
                        <c:v>100.48293045244496</c:v>
                      </c:pt>
                      <c:pt idx="1075">
                        <c:v>100.48144795402692</c:v>
                      </c:pt>
                      <c:pt idx="1076">
                        <c:v>100.47961231600087</c:v>
                      </c:pt>
                      <c:pt idx="1077">
                        <c:v>100.47954180273484</c:v>
                      </c:pt>
                      <c:pt idx="1078">
                        <c:v>100.47848238391187</c:v>
                      </c:pt>
                      <c:pt idx="1079">
                        <c:v>100.47699988549346</c:v>
                      </c:pt>
                      <c:pt idx="1080">
                        <c:v>100.47714091202515</c:v>
                      </c:pt>
                      <c:pt idx="1081">
                        <c:v>100.47714091202515</c:v>
                      </c:pt>
                      <c:pt idx="1082">
                        <c:v>100.47650571935409</c:v>
                      </c:pt>
                      <c:pt idx="1083">
                        <c:v>100.47579944013843</c:v>
                      </c:pt>
                      <c:pt idx="1084">
                        <c:v>100.47537578726511</c:v>
                      </c:pt>
                      <c:pt idx="1085">
                        <c:v>100.4740343153784</c:v>
                      </c:pt>
                      <c:pt idx="1086">
                        <c:v>100.47290495656804</c:v>
                      </c:pt>
                      <c:pt idx="1087">
                        <c:v>100.47036303932632</c:v>
                      </c:pt>
                      <c:pt idx="1088">
                        <c:v>100.47085720546565</c:v>
                      </c:pt>
                      <c:pt idx="1089">
                        <c:v>100.47043355259231</c:v>
                      </c:pt>
                      <c:pt idx="1090">
                        <c:v>100.46888054090824</c:v>
                      </c:pt>
                      <c:pt idx="1091">
                        <c:v>100.46725644267953</c:v>
                      </c:pt>
                      <c:pt idx="1092">
                        <c:v>100.46570343099548</c:v>
                      </c:pt>
                      <c:pt idx="1093">
                        <c:v>100.4644324723748</c:v>
                      </c:pt>
                      <c:pt idx="1094">
                        <c:v>100.46238472127278</c:v>
                      </c:pt>
                      <c:pt idx="1095">
                        <c:v>100.46203215494376</c:v>
                      </c:pt>
                      <c:pt idx="1096">
                        <c:v>100.46090222285439</c:v>
                      </c:pt>
                      <c:pt idx="1097">
                        <c:v>100.46090222285437</c:v>
                      </c:pt>
                      <c:pt idx="1098">
                        <c:v>100.45807825254965</c:v>
                      </c:pt>
                      <c:pt idx="1099">
                        <c:v>100.45645415432131</c:v>
                      </c:pt>
                      <c:pt idx="1100">
                        <c:v>100.45461851629524</c:v>
                      </c:pt>
                      <c:pt idx="1101">
                        <c:v>100.45412435015589</c:v>
                      </c:pt>
                      <c:pt idx="1102">
                        <c:v>100.4526418517375</c:v>
                      </c:pt>
                      <c:pt idx="1103">
                        <c:v>100.45031147429349</c:v>
                      </c:pt>
                      <c:pt idx="1104">
                        <c:v>100.44988782142018</c:v>
                      </c:pt>
                      <c:pt idx="1105">
                        <c:v>100.44882897587546</c:v>
                      </c:pt>
                      <c:pt idx="1106">
                        <c:v>100.44784064359639</c:v>
                      </c:pt>
                      <c:pt idx="1107">
                        <c:v>100.44706385111508</c:v>
                      </c:pt>
                      <c:pt idx="1108">
                        <c:v>100.44600500557073</c:v>
                      </c:pt>
                      <c:pt idx="1109">
                        <c:v>100.44656968497573</c:v>
                      </c:pt>
                      <c:pt idx="1110">
                        <c:v>100.4471343643811</c:v>
                      </c:pt>
                      <c:pt idx="1111">
                        <c:v>100.44664019824175</c:v>
                      </c:pt>
                      <c:pt idx="1112">
                        <c:v>100.44671071150742</c:v>
                      </c:pt>
                      <c:pt idx="1113">
                        <c:v>100.44692282458377</c:v>
                      </c:pt>
                      <c:pt idx="1114">
                        <c:v>100.44551083943101</c:v>
                      </c:pt>
                      <c:pt idx="1115">
                        <c:v>100.44402776773438</c:v>
                      </c:pt>
                      <c:pt idx="1116">
                        <c:v>100.44416936754469</c:v>
                      </c:pt>
                      <c:pt idx="1117">
                        <c:v>100.44296892218966</c:v>
                      </c:pt>
                      <c:pt idx="1118">
                        <c:v>100.44247475605032</c:v>
                      </c:pt>
                      <c:pt idx="1119">
                        <c:v>100.44028597841661</c:v>
                      </c:pt>
                      <c:pt idx="1120">
                        <c:v>100.43852085365657</c:v>
                      </c:pt>
                      <c:pt idx="1121">
                        <c:v>100.43647310255417</c:v>
                      </c:pt>
                      <c:pt idx="1122">
                        <c:v>100.43612053622515</c:v>
                      </c:pt>
                      <c:pt idx="1123">
                        <c:v>100.43477849106019</c:v>
                      </c:pt>
                      <c:pt idx="1124">
                        <c:v>100.43301393957842</c:v>
                      </c:pt>
                      <c:pt idx="1125">
                        <c:v>100.43223714709707</c:v>
                      </c:pt>
                      <c:pt idx="1126">
                        <c:v>100.43103670174204</c:v>
                      </c:pt>
                      <c:pt idx="1127">
                        <c:v>100.42997785619771</c:v>
                      </c:pt>
                      <c:pt idx="1128">
                        <c:v>100.42898952391864</c:v>
                      </c:pt>
                      <c:pt idx="1129">
                        <c:v>100.42743593895597</c:v>
                      </c:pt>
                      <c:pt idx="1130">
                        <c:v>100.42651811994294</c:v>
                      </c:pt>
                      <c:pt idx="1131">
                        <c:v>100.42468248191726</c:v>
                      </c:pt>
                      <c:pt idx="1132">
                        <c:v>100.42348203656223</c:v>
                      </c:pt>
                      <c:pt idx="1133">
                        <c:v>100.4227052440809</c:v>
                      </c:pt>
                      <c:pt idx="1134">
                        <c:v>100.42235267775187</c:v>
                      </c:pt>
                      <c:pt idx="1135">
                        <c:v>100.42058755299145</c:v>
                      </c:pt>
                      <c:pt idx="1136">
                        <c:v>100.41903396802877</c:v>
                      </c:pt>
                      <c:pt idx="1137">
                        <c:v>100.41804563575008</c:v>
                      </c:pt>
                      <c:pt idx="1138">
                        <c:v>100.41853980188941</c:v>
                      </c:pt>
                      <c:pt idx="1139">
                        <c:v>100.41825717554741</c:v>
                      </c:pt>
                      <c:pt idx="1140">
                        <c:v>100.41677467712938</c:v>
                      </c:pt>
                      <c:pt idx="1141">
                        <c:v>100.41628051099006</c:v>
                      </c:pt>
                      <c:pt idx="1142">
                        <c:v>100.41416224662201</c:v>
                      </c:pt>
                      <c:pt idx="1143">
                        <c:v>100.41267974820362</c:v>
                      </c:pt>
                      <c:pt idx="1144">
                        <c:v>100.41225609533031</c:v>
                      </c:pt>
                      <c:pt idx="1145">
                        <c:v>100.41176192919096</c:v>
                      </c:pt>
                      <c:pt idx="1146">
                        <c:v>100.41112673651956</c:v>
                      </c:pt>
                      <c:pt idx="1147">
                        <c:v>100.40936161175954</c:v>
                      </c:pt>
                      <c:pt idx="1148">
                        <c:v>100.40674918125217</c:v>
                      </c:pt>
                      <c:pt idx="1149">
                        <c:v>100.40554873589753</c:v>
                      </c:pt>
                      <c:pt idx="1150">
                        <c:v>100.4051955962895</c:v>
                      </c:pt>
                      <c:pt idx="1151">
                        <c:v>100.40512508302385</c:v>
                      </c:pt>
                      <c:pt idx="1152">
                        <c:v>100.40498405649215</c:v>
                      </c:pt>
                      <c:pt idx="1153">
                        <c:v>100.40427777727648</c:v>
                      </c:pt>
                      <c:pt idx="1154">
                        <c:v>100.40279527885843</c:v>
                      </c:pt>
                      <c:pt idx="1155">
                        <c:v>100.40208899964276</c:v>
                      </c:pt>
                      <c:pt idx="1156">
                        <c:v>100.40088912756674</c:v>
                      </c:pt>
                      <c:pt idx="1157">
                        <c:v>100.40074752775642</c:v>
                      </c:pt>
                      <c:pt idx="1158">
                        <c:v>100.39912400280632</c:v>
                      </c:pt>
                      <c:pt idx="1159">
                        <c:v>100.398135097249</c:v>
                      </c:pt>
                      <c:pt idx="1160">
                        <c:v>100.39686471190693</c:v>
                      </c:pt>
                      <c:pt idx="1161">
                        <c:v>100.39538164020989</c:v>
                      </c:pt>
                      <c:pt idx="1162">
                        <c:v>100.39418176813348</c:v>
                      </c:pt>
                      <c:pt idx="1163">
                        <c:v>100.39284029624714</c:v>
                      </c:pt>
                      <c:pt idx="1164">
                        <c:v>100.39206350376581</c:v>
                      </c:pt>
                      <c:pt idx="1165">
                        <c:v>100.39121619801844</c:v>
                      </c:pt>
                      <c:pt idx="1166">
                        <c:v>100.39008626592945</c:v>
                      </c:pt>
                      <c:pt idx="1167">
                        <c:v>100.38881588058739</c:v>
                      </c:pt>
                      <c:pt idx="1168">
                        <c:v>100.38938055999277</c:v>
                      </c:pt>
                      <c:pt idx="1169">
                        <c:v>100.38895690711909</c:v>
                      </c:pt>
                      <c:pt idx="1170">
                        <c:v>100.38705075582737</c:v>
                      </c:pt>
                      <c:pt idx="1171">
                        <c:v>100.3852145445227</c:v>
                      </c:pt>
                      <c:pt idx="1172">
                        <c:v>100.38323787996495</c:v>
                      </c:pt>
                      <c:pt idx="1173">
                        <c:v>100.38260268729391</c:v>
                      </c:pt>
                      <c:pt idx="1174">
                        <c:v>100.38147275520492</c:v>
                      </c:pt>
                      <c:pt idx="1175">
                        <c:v>100.37942557738154</c:v>
                      </c:pt>
                      <c:pt idx="1176">
                        <c:v>100.37886032469754</c:v>
                      </c:pt>
                      <c:pt idx="1177">
                        <c:v>100.37815461876049</c:v>
                      </c:pt>
                      <c:pt idx="1178">
                        <c:v>100.37533007517713</c:v>
                      </c:pt>
                      <c:pt idx="1179">
                        <c:v>100.37172931239107</c:v>
                      </c:pt>
                      <c:pt idx="1180">
                        <c:v>100.37102360645439</c:v>
                      </c:pt>
                      <c:pt idx="1181">
                        <c:v>100.37031732723869</c:v>
                      </c:pt>
                      <c:pt idx="1182">
                        <c:v>100.36911688188367</c:v>
                      </c:pt>
                      <c:pt idx="1183">
                        <c:v>100.3675638701996</c:v>
                      </c:pt>
                      <c:pt idx="1184">
                        <c:v>100.36586925870526</c:v>
                      </c:pt>
                      <c:pt idx="1185">
                        <c:v>100.36375099433758</c:v>
                      </c:pt>
                      <c:pt idx="1186">
                        <c:v>100.36092702403283</c:v>
                      </c:pt>
                      <c:pt idx="1187">
                        <c:v>100.35831459352545</c:v>
                      </c:pt>
                      <c:pt idx="1188">
                        <c:v>100.35690260837308</c:v>
                      </c:pt>
                      <c:pt idx="1189">
                        <c:v>100.35746728777809</c:v>
                      </c:pt>
                      <c:pt idx="1190">
                        <c:v>100.3554906232207</c:v>
                      </c:pt>
                      <c:pt idx="1191">
                        <c:v>100.35429017786569</c:v>
                      </c:pt>
                      <c:pt idx="1192">
                        <c:v>100.35188986043465</c:v>
                      </c:pt>
                      <c:pt idx="1193">
                        <c:v>100.34970108280095</c:v>
                      </c:pt>
                      <c:pt idx="1194">
                        <c:v>100.34701813902753</c:v>
                      </c:pt>
                      <c:pt idx="1195">
                        <c:v>100.3465944861542</c:v>
                      </c:pt>
                      <c:pt idx="1196">
                        <c:v>100.34546455406483</c:v>
                      </c:pt>
                      <c:pt idx="1197">
                        <c:v>100.34370000258345</c:v>
                      </c:pt>
                      <c:pt idx="1198">
                        <c:v>100.34334686297578</c:v>
                      </c:pt>
                      <c:pt idx="1199">
                        <c:v>100.34186379127875</c:v>
                      </c:pt>
                      <c:pt idx="1200">
                        <c:v>100.34108757207602</c:v>
                      </c:pt>
                      <c:pt idx="1201">
                        <c:v>100.33932244731599</c:v>
                      </c:pt>
                      <c:pt idx="1202">
                        <c:v>100.33911033423966</c:v>
                      </c:pt>
                      <c:pt idx="1203">
                        <c:v>100.336992069872</c:v>
                      </c:pt>
                      <c:pt idx="1204">
                        <c:v>100.3379809754293</c:v>
                      </c:pt>
                      <c:pt idx="1205">
                        <c:v>100.33706315641626</c:v>
                      </c:pt>
                      <c:pt idx="1206">
                        <c:v>100.33572168452993</c:v>
                      </c:pt>
                      <c:pt idx="1207">
                        <c:v>100.33621585066928</c:v>
                      </c:pt>
                      <c:pt idx="1208">
                        <c:v>100.3345212391749</c:v>
                      </c:pt>
                      <c:pt idx="1209">
                        <c:v>100.33289714094656</c:v>
                      </c:pt>
                      <c:pt idx="1210">
                        <c:v>100.33240297480684</c:v>
                      </c:pt>
                      <c:pt idx="1211">
                        <c:v>100.33134412926213</c:v>
                      </c:pt>
                      <c:pt idx="1212">
                        <c:v>100.32908483836275</c:v>
                      </c:pt>
                      <c:pt idx="1213">
                        <c:v>100.32816701934972</c:v>
                      </c:pt>
                      <c:pt idx="1214">
                        <c:v>100.32611926824769</c:v>
                      </c:pt>
                      <c:pt idx="1215">
                        <c:v>100.32393049061398</c:v>
                      </c:pt>
                      <c:pt idx="1216">
                        <c:v>100.32195382605624</c:v>
                      </c:pt>
                      <c:pt idx="1217">
                        <c:v>100.32018870129622</c:v>
                      </c:pt>
                      <c:pt idx="1218">
                        <c:v>100.31920036901715</c:v>
                      </c:pt>
                      <c:pt idx="1219">
                        <c:v>100.31778781058617</c:v>
                      </c:pt>
                      <c:pt idx="1220">
                        <c:v>100.31665845177579</c:v>
                      </c:pt>
                      <c:pt idx="1221">
                        <c:v>100.31616428563645</c:v>
                      </c:pt>
                      <c:pt idx="1222">
                        <c:v>100.31623479890209</c:v>
                      </c:pt>
                      <c:pt idx="1223">
                        <c:v>100.31637582543378</c:v>
                      </c:pt>
                      <c:pt idx="1224">
                        <c:v>100.31439916087641</c:v>
                      </c:pt>
                      <c:pt idx="1225">
                        <c:v>100.31298717572366</c:v>
                      </c:pt>
                      <c:pt idx="1226">
                        <c:v>100.31235140977402</c:v>
                      </c:pt>
                      <c:pt idx="1227">
                        <c:v>100.31002160560861</c:v>
                      </c:pt>
                      <c:pt idx="1228">
                        <c:v>100.30797442778521</c:v>
                      </c:pt>
                      <c:pt idx="1229">
                        <c:v>100.30663238262025</c:v>
                      </c:pt>
                      <c:pt idx="1230">
                        <c:v>100.30380841231514</c:v>
                      </c:pt>
                      <c:pt idx="1231">
                        <c:v>100.30112546854207</c:v>
                      </c:pt>
                      <c:pt idx="1232">
                        <c:v>100.29921931725036</c:v>
                      </c:pt>
                      <c:pt idx="1233">
                        <c:v>100.29674791327467</c:v>
                      </c:pt>
                      <c:pt idx="1234">
                        <c:v>100.29597169407194</c:v>
                      </c:pt>
                      <c:pt idx="1235">
                        <c:v>100.29526541485663</c:v>
                      </c:pt>
                      <c:pt idx="1236">
                        <c:v>100.29413605604589</c:v>
                      </c:pt>
                      <c:pt idx="1237">
                        <c:v>100.29350029009625</c:v>
                      </c:pt>
                      <c:pt idx="1238">
                        <c:v>100.29222933147555</c:v>
                      </c:pt>
                      <c:pt idx="1239">
                        <c:v>100.29060580652585</c:v>
                      </c:pt>
                      <c:pt idx="1240">
                        <c:v>100.28968798751282</c:v>
                      </c:pt>
                      <c:pt idx="1241">
                        <c:v>100.28876959522117</c:v>
                      </c:pt>
                      <c:pt idx="1242">
                        <c:v>100.28636927778975</c:v>
                      </c:pt>
                      <c:pt idx="1243">
                        <c:v>100.28538094551108</c:v>
                      </c:pt>
                      <c:pt idx="1244">
                        <c:v>100.28326268114301</c:v>
                      </c:pt>
                      <c:pt idx="1245">
                        <c:v>100.28192120925667</c:v>
                      </c:pt>
                      <c:pt idx="1246">
                        <c:v>100.28093287697762</c:v>
                      </c:pt>
                      <c:pt idx="1247">
                        <c:v>100.28015608449627</c:v>
                      </c:pt>
                      <c:pt idx="1248">
                        <c:v>100.28015608449626</c:v>
                      </c:pt>
                      <c:pt idx="1249">
                        <c:v>100.27973243162293</c:v>
                      </c:pt>
                      <c:pt idx="1250">
                        <c:v>100.2786735860782</c:v>
                      </c:pt>
                      <c:pt idx="1251">
                        <c:v>100.27874409934387</c:v>
                      </c:pt>
                      <c:pt idx="1252">
                        <c:v>100.27909723895192</c:v>
                      </c:pt>
                      <c:pt idx="1253">
                        <c:v>100.27839095973623</c:v>
                      </c:pt>
                      <c:pt idx="1254">
                        <c:v>100.27754365398923</c:v>
                      </c:pt>
                      <c:pt idx="1255">
                        <c:v>100.27761474053349</c:v>
                      </c:pt>
                      <c:pt idx="1256">
                        <c:v>100.27669634824184</c:v>
                      </c:pt>
                      <c:pt idx="1257">
                        <c:v>100.27606115557082</c:v>
                      </c:pt>
                      <c:pt idx="1258">
                        <c:v>100.27486071021579</c:v>
                      </c:pt>
                      <c:pt idx="1259">
                        <c:v>100.27422551754476</c:v>
                      </c:pt>
                      <c:pt idx="1260">
                        <c:v>100.27380186467144</c:v>
                      </c:pt>
                      <c:pt idx="1261">
                        <c:v>100.27076578129036</c:v>
                      </c:pt>
                      <c:pt idx="1262">
                        <c:v>100.26871860346697</c:v>
                      </c:pt>
                      <c:pt idx="1263">
                        <c:v>100.26772969790967</c:v>
                      </c:pt>
                      <c:pt idx="1264">
                        <c:v>100.26871860346698</c:v>
                      </c:pt>
                      <c:pt idx="1265">
                        <c:v>100.26603565969393</c:v>
                      </c:pt>
                      <c:pt idx="1266">
                        <c:v>100.26610617295958</c:v>
                      </c:pt>
                      <c:pt idx="1267">
                        <c:v>100.26384688206021</c:v>
                      </c:pt>
                      <c:pt idx="1268">
                        <c:v>100.26144599135016</c:v>
                      </c:pt>
                      <c:pt idx="1269">
                        <c:v>100.25975195313443</c:v>
                      </c:pt>
                      <c:pt idx="1270">
                        <c:v>100.25763368876675</c:v>
                      </c:pt>
                      <c:pt idx="1271">
                        <c:v>100.25664535648768</c:v>
                      </c:pt>
                      <c:pt idx="1272">
                        <c:v>100.25608010380405</c:v>
                      </c:pt>
                      <c:pt idx="1273">
                        <c:v>100.25544491113303</c:v>
                      </c:pt>
                      <c:pt idx="1274">
                        <c:v>100.2529029938913</c:v>
                      </c:pt>
                      <c:pt idx="1275">
                        <c:v>100.25262094082791</c:v>
                      </c:pt>
                      <c:pt idx="1276">
                        <c:v>100.24965537071286</c:v>
                      </c:pt>
                      <c:pt idx="1277">
                        <c:v>100.24866703843416</c:v>
                      </c:pt>
                      <c:pt idx="1278">
                        <c:v>100.24901960476321</c:v>
                      </c:pt>
                      <c:pt idx="1279">
                        <c:v>100.24767813287686</c:v>
                      </c:pt>
                      <c:pt idx="1280">
                        <c:v>100.24661928733215</c:v>
                      </c:pt>
                      <c:pt idx="1281">
                        <c:v>100.24499518910345</c:v>
                      </c:pt>
                      <c:pt idx="1282">
                        <c:v>100.24301852454607</c:v>
                      </c:pt>
                      <c:pt idx="1283">
                        <c:v>100.24040609403869</c:v>
                      </c:pt>
                      <c:pt idx="1284">
                        <c:v>100.23934724849397</c:v>
                      </c:pt>
                      <c:pt idx="1285">
                        <c:v>100.23800577660725</c:v>
                      </c:pt>
                      <c:pt idx="1286">
                        <c:v>100.23722898412592</c:v>
                      </c:pt>
                      <c:pt idx="1287">
                        <c:v>100.23560488589759</c:v>
                      </c:pt>
                      <c:pt idx="1288">
                        <c:v>100.23249828925084</c:v>
                      </c:pt>
                      <c:pt idx="1289">
                        <c:v>100.23200412311149</c:v>
                      </c:pt>
                      <c:pt idx="1290">
                        <c:v>100.23080425103511</c:v>
                      </c:pt>
                      <c:pt idx="1291">
                        <c:v>100.2306626512248</c:v>
                      </c:pt>
                      <c:pt idx="1292">
                        <c:v>100.22967431894611</c:v>
                      </c:pt>
                      <c:pt idx="1293">
                        <c:v>100.22847387359111</c:v>
                      </c:pt>
                      <c:pt idx="1294">
                        <c:v>100.22649720903335</c:v>
                      </c:pt>
                      <c:pt idx="1295">
                        <c:v>100.22473208427333</c:v>
                      </c:pt>
                      <c:pt idx="1296">
                        <c:v>100.22254330663962</c:v>
                      </c:pt>
                      <c:pt idx="1297">
                        <c:v>100.22155497436094</c:v>
                      </c:pt>
                      <c:pt idx="1298">
                        <c:v>100.22120183475292</c:v>
                      </c:pt>
                      <c:pt idx="1299">
                        <c:v>100.21971933633489</c:v>
                      </c:pt>
                      <c:pt idx="1300">
                        <c:v>100.21880151732188</c:v>
                      </c:pt>
                      <c:pt idx="1301">
                        <c:v>100.21774209849855</c:v>
                      </c:pt>
                      <c:pt idx="1302">
                        <c:v>100.21760107196684</c:v>
                      </c:pt>
                      <c:pt idx="1303">
                        <c:v>100.21717741909353</c:v>
                      </c:pt>
                      <c:pt idx="1304">
                        <c:v>100.21597697373849</c:v>
                      </c:pt>
                      <c:pt idx="1305">
                        <c:v>100.21470658839644</c:v>
                      </c:pt>
                      <c:pt idx="1306">
                        <c:v>100.21400030918075</c:v>
                      </c:pt>
                      <c:pt idx="1307">
                        <c:v>100.21287095037036</c:v>
                      </c:pt>
                      <c:pt idx="1308">
                        <c:v>100.21202364462299</c:v>
                      </c:pt>
                      <c:pt idx="1309">
                        <c:v>100.21032903312862</c:v>
                      </c:pt>
                      <c:pt idx="1310">
                        <c:v>100.20912858777396</c:v>
                      </c:pt>
                      <c:pt idx="1311">
                        <c:v>100.20799922896322</c:v>
                      </c:pt>
                      <c:pt idx="1312">
                        <c:v>100.20708140995056</c:v>
                      </c:pt>
                      <c:pt idx="1313">
                        <c:v>100.20453949270883</c:v>
                      </c:pt>
                      <c:pt idx="1314">
                        <c:v>100.20305699429082</c:v>
                      </c:pt>
                      <c:pt idx="1315">
                        <c:v>100.20178603567012</c:v>
                      </c:pt>
                      <c:pt idx="1316">
                        <c:v>100.20079713011243</c:v>
                      </c:pt>
                      <c:pt idx="1317">
                        <c:v>100.19910309189669</c:v>
                      </c:pt>
                      <c:pt idx="1318">
                        <c:v>100.19691431426298</c:v>
                      </c:pt>
                      <c:pt idx="1319">
                        <c:v>100.19416085722391</c:v>
                      </c:pt>
                      <c:pt idx="1320">
                        <c:v>100.19175996651424</c:v>
                      </c:pt>
                      <c:pt idx="1321">
                        <c:v>100.19020695483017</c:v>
                      </c:pt>
                      <c:pt idx="1322">
                        <c:v>100.18759452432278</c:v>
                      </c:pt>
                      <c:pt idx="1323">
                        <c:v>100.18695875837312</c:v>
                      </c:pt>
                      <c:pt idx="1324">
                        <c:v>100.18575888629671</c:v>
                      </c:pt>
                      <c:pt idx="1325">
                        <c:v>100.18526472015735</c:v>
                      </c:pt>
                      <c:pt idx="1326">
                        <c:v>100.18413478806836</c:v>
                      </c:pt>
                      <c:pt idx="1327">
                        <c:v>100.18371113519467</c:v>
                      </c:pt>
                      <c:pt idx="1328">
                        <c:v>100.18378164846072</c:v>
                      </c:pt>
                      <c:pt idx="1329">
                        <c:v>100.18406427480274</c:v>
                      </c:pt>
                      <c:pt idx="1330">
                        <c:v>100.18378164846074</c:v>
                      </c:pt>
                      <c:pt idx="1331">
                        <c:v>100.18258177638432</c:v>
                      </c:pt>
                      <c:pt idx="1332">
                        <c:v>100.18251126311867</c:v>
                      </c:pt>
                      <c:pt idx="1333">
                        <c:v>100.18180498390299</c:v>
                      </c:pt>
                      <c:pt idx="1334">
                        <c:v>100.18124030449761</c:v>
                      </c:pt>
                      <c:pt idx="1335">
                        <c:v>100.17947517973759</c:v>
                      </c:pt>
                      <c:pt idx="1336">
                        <c:v>100.17778056824322</c:v>
                      </c:pt>
                      <c:pt idx="1337">
                        <c:v>100.17523865100185</c:v>
                      </c:pt>
                      <c:pt idx="1338">
                        <c:v>100.17439134525446</c:v>
                      </c:pt>
                      <c:pt idx="1339">
                        <c:v>100.17276782030476</c:v>
                      </c:pt>
                      <c:pt idx="1340">
                        <c:v>100.17283833357041</c:v>
                      </c:pt>
                      <c:pt idx="1341">
                        <c:v>100.17248519396276</c:v>
                      </c:pt>
                      <c:pt idx="1342">
                        <c:v>100.17057904267104</c:v>
                      </c:pt>
                      <c:pt idx="1343">
                        <c:v>100.169661223658</c:v>
                      </c:pt>
                      <c:pt idx="1344">
                        <c:v>100.16888443117666</c:v>
                      </c:pt>
                      <c:pt idx="1345">
                        <c:v>100.16810763869532</c:v>
                      </c:pt>
                      <c:pt idx="1346">
                        <c:v>100.16683668007464</c:v>
                      </c:pt>
                      <c:pt idx="1347">
                        <c:v>100.16606046087192</c:v>
                      </c:pt>
                      <c:pt idx="1348">
                        <c:v>100.16450687590924</c:v>
                      </c:pt>
                      <c:pt idx="1349">
                        <c:v>100.16373008342788</c:v>
                      </c:pt>
                      <c:pt idx="1350">
                        <c:v>100.16062348678113</c:v>
                      </c:pt>
                      <c:pt idx="1351">
                        <c:v>100.15850579569171</c:v>
                      </c:pt>
                      <c:pt idx="1352">
                        <c:v>100.15822316934971</c:v>
                      </c:pt>
                      <c:pt idx="1353">
                        <c:v>100.15744637686873</c:v>
                      </c:pt>
                      <c:pt idx="1354">
                        <c:v>100.15568125210834</c:v>
                      </c:pt>
                      <c:pt idx="1355">
                        <c:v>100.15497554617164</c:v>
                      </c:pt>
                      <c:pt idx="1356">
                        <c:v>100.15441086676626</c:v>
                      </c:pt>
                      <c:pt idx="1357">
                        <c:v>100.15497554617163</c:v>
                      </c:pt>
                      <c:pt idx="1358">
                        <c:v>100.15306939487954</c:v>
                      </c:pt>
                      <c:pt idx="1359">
                        <c:v>100.15165683644855</c:v>
                      </c:pt>
                      <c:pt idx="1360">
                        <c:v>100.15165683644854</c:v>
                      </c:pt>
                      <c:pt idx="1361">
                        <c:v>100.15200997605656</c:v>
                      </c:pt>
                      <c:pt idx="1362">
                        <c:v>100.15059799090382</c:v>
                      </c:pt>
                      <c:pt idx="1363">
                        <c:v>100.14876235287814</c:v>
                      </c:pt>
                      <c:pt idx="1364">
                        <c:v>100.14784453386511</c:v>
                      </c:pt>
                      <c:pt idx="1365">
                        <c:v>100.14671460177613</c:v>
                      </c:pt>
                      <c:pt idx="1366">
                        <c:v>100.14614992237075</c:v>
                      </c:pt>
                      <c:pt idx="1367">
                        <c:v>100.14473793721838</c:v>
                      </c:pt>
                      <c:pt idx="1368">
                        <c:v>100.14509107682605</c:v>
                      </c:pt>
                      <c:pt idx="1369">
                        <c:v>100.1453026166234</c:v>
                      </c:pt>
                      <c:pt idx="1370">
                        <c:v>100.14353749186338</c:v>
                      </c:pt>
                      <c:pt idx="1371">
                        <c:v>100.14191396691368</c:v>
                      </c:pt>
                      <c:pt idx="1372">
                        <c:v>100.14099614790065</c:v>
                      </c:pt>
                      <c:pt idx="1373">
                        <c:v>100.13965467601392</c:v>
                      </c:pt>
                      <c:pt idx="1374">
                        <c:v>100.13965467601392</c:v>
                      </c:pt>
                      <c:pt idx="1375">
                        <c:v>100.13901891006428</c:v>
                      </c:pt>
                      <c:pt idx="1376">
                        <c:v>100.1377479514436</c:v>
                      </c:pt>
                      <c:pt idx="1377">
                        <c:v>100.13654807936722</c:v>
                      </c:pt>
                      <c:pt idx="1378">
                        <c:v>100.13471186806252</c:v>
                      </c:pt>
                      <c:pt idx="1379">
                        <c:v>100.13273520350516</c:v>
                      </c:pt>
                      <c:pt idx="1380">
                        <c:v>100.13322936964451</c:v>
                      </c:pt>
                      <c:pt idx="1381">
                        <c:v>100.13280571677083</c:v>
                      </c:pt>
                      <c:pt idx="1382">
                        <c:v>100.13301782984681</c:v>
                      </c:pt>
                      <c:pt idx="1383">
                        <c:v>100.1333703961762</c:v>
                      </c:pt>
                      <c:pt idx="1384">
                        <c:v>100.13210001083378</c:v>
                      </c:pt>
                      <c:pt idx="1385">
                        <c:v>100.13089956547913</c:v>
                      </c:pt>
                      <c:pt idx="1386">
                        <c:v>100.13097007874478</c:v>
                      </c:pt>
                      <c:pt idx="1387">
                        <c:v>100.13061693913711</c:v>
                      </c:pt>
                      <c:pt idx="1388">
                        <c:v>100.12991123320005</c:v>
                      </c:pt>
                      <c:pt idx="1389">
                        <c:v>100.12934598051642</c:v>
                      </c:pt>
                      <c:pt idx="1390">
                        <c:v>100.12715777616134</c:v>
                      </c:pt>
                      <c:pt idx="1391">
                        <c:v>100.12588681754066</c:v>
                      </c:pt>
                      <c:pt idx="1392">
                        <c:v>100.12306227395692</c:v>
                      </c:pt>
                      <c:pt idx="1393">
                        <c:v>100.12165028880453</c:v>
                      </c:pt>
                      <c:pt idx="1394">
                        <c:v>100.11953202443686</c:v>
                      </c:pt>
                      <c:pt idx="1395">
                        <c:v>100.1173438200818</c:v>
                      </c:pt>
                      <c:pt idx="1396">
                        <c:v>100.1154370955111</c:v>
                      </c:pt>
                      <c:pt idx="1397">
                        <c:v>100.11303677808003</c:v>
                      </c:pt>
                      <c:pt idx="1398">
                        <c:v>100.1107774871803</c:v>
                      </c:pt>
                      <c:pt idx="1399">
                        <c:v>100.10950652855963</c:v>
                      </c:pt>
                      <c:pt idx="1400">
                        <c:v>100.10993018143331</c:v>
                      </c:pt>
                      <c:pt idx="1401">
                        <c:v>100.10802403014159</c:v>
                      </c:pt>
                      <c:pt idx="1402">
                        <c:v>100.10809454340725</c:v>
                      </c:pt>
                      <c:pt idx="1403">
                        <c:v>100.10738826419194</c:v>
                      </c:pt>
                      <c:pt idx="1404">
                        <c:v>100.10703512458392</c:v>
                      </c:pt>
                      <c:pt idx="1405">
                        <c:v>100.10851819628094</c:v>
                      </c:pt>
                      <c:pt idx="1406">
                        <c:v>100.10781191706526</c:v>
                      </c:pt>
                      <c:pt idx="1407">
                        <c:v>100.10795351687557</c:v>
                      </c:pt>
                      <c:pt idx="1408">
                        <c:v>100.10844768301492</c:v>
                      </c:pt>
                      <c:pt idx="1409">
                        <c:v>100.10774140379961</c:v>
                      </c:pt>
                      <c:pt idx="1410">
                        <c:v>100.10696461131826</c:v>
                      </c:pt>
                      <c:pt idx="1411">
                        <c:v>100.10752986400226</c:v>
                      </c:pt>
                      <c:pt idx="1412">
                        <c:v>100.10696461131826</c:v>
                      </c:pt>
                      <c:pt idx="1413">
                        <c:v>100.10618839211556</c:v>
                      </c:pt>
                      <c:pt idx="1414">
                        <c:v>100.10527057310253</c:v>
                      </c:pt>
                      <c:pt idx="1415">
                        <c:v>100.10357596160816</c:v>
                      </c:pt>
                      <c:pt idx="1416">
                        <c:v>100.10272865586118</c:v>
                      </c:pt>
                      <c:pt idx="1417">
                        <c:v>100.10138718397447</c:v>
                      </c:pt>
                      <c:pt idx="1418">
                        <c:v>100.10004571208775</c:v>
                      </c:pt>
                      <c:pt idx="1419">
                        <c:v>100.09919840634076</c:v>
                      </c:pt>
                      <c:pt idx="1420">
                        <c:v>100.09743328158072</c:v>
                      </c:pt>
                      <c:pt idx="1421">
                        <c:v>100.09580918335202</c:v>
                      </c:pt>
                      <c:pt idx="1422">
                        <c:v>100.0939030320603</c:v>
                      </c:pt>
                      <c:pt idx="1423">
                        <c:v>100.09411514513627</c:v>
                      </c:pt>
                      <c:pt idx="1424">
                        <c:v>100.09263207343962</c:v>
                      </c:pt>
                      <c:pt idx="1425">
                        <c:v>100.09122008828724</c:v>
                      </c:pt>
                      <c:pt idx="1426">
                        <c:v>100.09072592214791</c:v>
                      </c:pt>
                      <c:pt idx="1427">
                        <c:v>100.09001964293222</c:v>
                      </c:pt>
                      <c:pt idx="1428">
                        <c:v>100.08938445026119</c:v>
                      </c:pt>
                      <c:pt idx="1429">
                        <c:v>100.08832560471646</c:v>
                      </c:pt>
                      <c:pt idx="1430">
                        <c:v>100.08761932550115</c:v>
                      </c:pt>
                      <c:pt idx="1431">
                        <c:v>100.0863483668801</c:v>
                      </c:pt>
                      <c:pt idx="1432">
                        <c:v>100.08585420074076</c:v>
                      </c:pt>
                      <c:pt idx="1433">
                        <c:v>100.08423010251242</c:v>
                      </c:pt>
                      <c:pt idx="1434">
                        <c:v>100.08550106113309</c:v>
                      </c:pt>
                      <c:pt idx="1435">
                        <c:v>100.08493638172773</c:v>
                      </c:pt>
                      <c:pt idx="1436">
                        <c:v>100.083877536183</c:v>
                      </c:pt>
                      <c:pt idx="1437">
                        <c:v>100.08239446448636</c:v>
                      </c:pt>
                      <c:pt idx="1438">
                        <c:v>100.08211241142298</c:v>
                      </c:pt>
                      <c:pt idx="1439">
                        <c:v>100.08105299259962</c:v>
                      </c:pt>
                      <c:pt idx="1440">
                        <c:v>100.08084145280228</c:v>
                      </c:pt>
                      <c:pt idx="1441">
                        <c:v>100.07893530151057</c:v>
                      </c:pt>
                      <c:pt idx="1442">
                        <c:v>100.07745222981355</c:v>
                      </c:pt>
                      <c:pt idx="1443">
                        <c:v>100.07568710505352</c:v>
                      </c:pt>
                      <c:pt idx="1444">
                        <c:v>100.07272210821709</c:v>
                      </c:pt>
                      <c:pt idx="1445">
                        <c:v>100.07159217612811</c:v>
                      </c:pt>
                      <c:pt idx="1446">
                        <c:v>100.07003916444368</c:v>
                      </c:pt>
                      <c:pt idx="1447">
                        <c:v>100.07032121750704</c:v>
                      </c:pt>
                      <c:pt idx="1448">
                        <c:v>100.06876820582299</c:v>
                      </c:pt>
                      <c:pt idx="1449">
                        <c:v>100.06834455294967</c:v>
                      </c:pt>
                      <c:pt idx="1450">
                        <c:v>100.0674972472023</c:v>
                      </c:pt>
                      <c:pt idx="1451">
                        <c:v>100.06742673393664</c:v>
                      </c:pt>
                      <c:pt idx="1452">
                        <c:v>100.06559109591059</c:v>
                      </c:pt>
                      <c:pt idx="1453">
                        <c:v>100.06439065055558</c:v>
                      </c:pt>
                      <c:pt idx="1454">
                        <c:v>100.06382597115056</c:v>
                      </c:pt>
                      <c:pt idx="1455">
                        <c:v>100.06304917866925</c:v>
                      </c:pt>
                      <c:pt idx="1456">
                        <c:v>100.06234289945357</c:v>
                      </c:pt>
                      <c:pt idx="1457">
                        <c:v>100.05958944241446</c:v>
                      </c:pt>
                      <c:pt idx="1458">
                        <c:v>100.05867162340142</c:v>
                      </c:pt>
                      <c:pt idx="1459">
                        <c:v>100.05711861171736</c:v>
                      </c:pt>
                      <c:pt idx="1460">
                        <c:v>100.05492983408364</c:v>
                      </c:pt>
                      <c:pt idx="1461">
                        <c:v>100.05464720774204</c:v>
                      </c:pt>
                      <c:pt idx="1462">
                        <c:v>100.05492983408364</c:v>
                      </c:pt>
                      <c:pt idx="1463">
                        <c:v>100.05429406813398</c:v>
                      </c:pt>
                      <c:pt idx="1464">
                        <c:v>100.05387041526068</c:v>
                      </c:pt>
                      <c:pt idx="1465">
                        <c:v>100.05154061109529</c:v>
                      </c:pt>
                      <c:pt idx="1466">
                        <c:v>100.04977548633491</c:v>
                      </c:pt>
                      <c:pt idx="1467">
                        <c:v>100.04864612752453</c:v>
                      </c:pt>
                      <c:pt idx="1468">
                        <c:v>100.04638683662479</c:v>
                      </c:pt>
                      <c:pt idx="1469">
                        <c:v>100.04476273839646</c:v>
                      </c:pt>
                      <c:pt idx="1470">
                        <c:v>100.04342126650974</c:v>
                      </c:pt>
                      <c:pt idx="1471">
                        <c:v>100.04073832273669</c:v>
                      </c:pt>
                      <c:pt idx="1472">
                        <c:v>100.0398910169897</c:v>
                      </c:pt>
                      <c:pt idx="1473">
                        <c:v>100.04003204352139</c:v>
                      </c:pt>
                      <c:pt idx="1474">
                        <c:v>100.03805537896366</c:v>
                      </c:pt>
                      <c:pt idx="1475">
                        <c:v>100.03883217144498</c:v>
                      </c:pt>
                      <c:pt idx="1476">
                        <c:v>100.03833800530566</c:v>
                      </c:pt>
                      <c:pt idx="1477">
                        <c:v>100.03925582431867</c:v>
                      </c:pt>
                      <c:pt idx="1478">
                        <c:v>100.04003204352139</c:v>
                      </c:pt>
                      <c:pt idx="1479">
                        <c:v>100.04052678293937</c:v>
                      </c:pt>
                      <c:pt idx="1480">
                        <c:v>100.03996153025538</c:v>
                      </c:pt>
                      <c:pt idx="1481">
                        <c:v>100.04165614174974</c:v>
                      </c:pt>
                      <c:pt idx="1482">
                        <c:v>100.03960839064773</c:v>
                      </c:pt>
                      <c:pt idx="1483">
                        <c:v>100.03826691876101</c:v>
                      </c:pt>
                      <c:pt idx="1484">
                        <c:v>100.03890268471065</c:v>
                      </c:pt>
                      <c:pt idx="1485">
                        <c:v>100.03847903183735</c:v>
                      </c:pt>
                      <c:pt idx="1486">
                        <c:v>100.03932633758434</c:v>
                      </c:pt>
                      <c:pt idx="1487">
                        <c:v>100.03826691876102</c:v>
                      </c:pt>
                      <c:pt idx="1488">
                        <c:v>100.03720807321631</c:v>
                      </c:pt>
                      <c:pt idx="1489">
                        <c:v>100.03629025420365</c:v>
                      </c:pt>
                      <c:pt idx="1490">
                        <c:v>100.03699653341896</c:v>
                      </c:pt>
                      <c:pt idx="1491">
                        <c:v>100.03480775578525</c:v>
                      </c:pt>
                      <c:pt idx="1492">
                        <c:v>100.03579608806392</c:v>
                      </c:pt>
                      <c:pt idx="1493">
                        <c:v>100.03452512944324</c:v>
                      </c:pt>
                      <c:pt idx="1494">
                        <c:v>100.03424250310123</c:v>
                      </c:pt>
                      <c:pt idx="1495">
                        <c:v>100.03212481201216</c:v>
                      </c:pt>
                      <c:pt idx="1496">
                        <c:v>100.03035968725176</c:v>
                      </c:pt>
                      <c:pt idx="1497">
                        <c:v>100.0293002684288</c:v>
                      </c:pt>
                      <c:pt idx="1498">
                        <c:v>100.02817090961804</c:v>
                      </c:pt>
                      <c:pt idx="1499">
                        <c:v>100.02732360387105</c:v>
                      </c:pt>
                      <c:pt idx="1500">
                        <c:v>100.025205339503</c:v>
                      </c:pt>
                      <c:pt idx="1501">
                        <c:v>100.02428752048998</c:v>
                      </c:pt>
                      <c:pt idx="1502">
                        <c:v>100.02231085593259</c:v>
                      </c:pt>
                      <c:pt idx="1503">
                        <c:v>100.02082778423559</c:v>
                      </c:pt>
                      <c:pt idx="1504">
                        <c:v>100.0185684933362</c:v>
                      </c:pt>
                      <c:pt idx="1505">
                        <c:v>100.01835695353849</c:v>
                      </c:pt>
                      <c:pt idx="1506">
                        <c:v>100.01701548165215</c:v>
                      </c:pt>
                      <c:pt idx="1507">
                        <c:v>100.01715650818383</c:v>
                      </c:pt>
                      <c:pt idx="1508">
                        <c:v>100.01546189668947</c:v>
                      </c:pt>
                      <c:pt idx="1509">
                        <c:v>100.01496773054976</c:v>
                      </c:pt>
                      <c:pt idx="1510">
                        <c:v>100.01419151134702</c:v>
                      </c:pt>
                      <c:pt idx="1511">
                        <c:v>100.01397939827108</c:v>
                      </c:pt>
                      <c:pt idx="1512">
                        <c:v>100.01369677192908</c:v>
                      </c:pt>
                      <c:pt idx="1513">
                        <c:v>100.01404991153711</c:v>
                      </c:pt>
                      <c:pt idx="1514">
                        <c:v>100.01362625866341</c:v>
                      </c:pt>
                      <c:pt idx="1515">
                        <c:v>100.01235530004274</c:v>
                      </c:pt>
                      <c:pt idx="1516">
                        <c:v>100.01277895291605</c:v>
                      </c:pt>
                      <c:pt idx="1517">
                        <c:v>100.01080228835869</c:v>
                      </c:pt>
                      <c:pt idx="1518">
                        <c:v>100.0105196620167</c:v>
                      </c:pt>
                      <c:pt idx="1519">
                        <c:v>100.00946081647197</c:v>
                      </c:pt>
                      <c:pt idx="1520">
                        <c:v>100.00910767686432</c:v>
                      </c:pt>
                      <c:pt idx="1521">
                        <c:v>100.00847248419328</c:v>
                      </c:pt>
                      <c:pt idx="1522">
                        <c:v>100.00840197092722</c:v>
                      </c:pt>
                      <c:pt idx="1523">
                        <c:v>100.00776620497759</c:v>
                      </c:pt>
                      <c:pt idx="1524">
                        <c:v>100.0085429974589</c:v>
                      </c:pt>
                      <c:pt idx="1525">
                        <c:v>100.00903716359824</c:v>
                      </c:pt>
                      <c:pt idx="1526">
                        <c:v>100.00833088438293</c:v>
                      </c:pt>
                      <c:pt idx="1527">
                        <c:v>100.00833088438294</c:v>
                      </c:pt>
                      <c:pt idx="1528">
                        <c:v>100.00833088438294</c:v>
                      </c:pt>
                      <c:pt idx="1529">
                        <c:v>100.00670735943284</c:v>
                      </c:pt>
                      <c:pt idx="1530">
                        <c:v>100.00578954041981</c:v>
                      </c:pt>
                      <c:pt idx="1531">
                        <c:v>100.00494223467282</c:v>
                      </c:pt>
                      <c:pt idx="1532">
                        <c:v>100.00465960833083</c:v>
                      </c:pt>
                      <c:pt idx="1533">
                        <c:v>100.00444806853348</c:v>
                      </c:pt>
                      <c:pt idx="1534">
                        <c:v>100.00296499683645</c:v>
                      </c:pt>
                      <c:pt idx="1535">
                        <c:v>100.00155301168408</c:v>
                      </c:pt>
                      <c:pt idx="1536">
                        <c:v>100.0002820530634</c:v>
                      </c:pt>
                      <c:pt idx="1537">
                        <c:v>100.00014102653171</c:v>
                      </c:pt>
                      <c:pt idx="1538">
                        <c:v>99.999011667721334</c:v>
                      </c:pt>
                      <c:pt idx="1539">
                        <c:v>99.998940581176669</c:v>
                      </c:pt>
                      <c:pt idx="1540">
                        <c:v>100.00000000000001</c:v>
                      </c:pt>
                      <c:pt idx="1541">
                        <c:v>99.999293720784706</c:v>
                      </c:pt>
                      <c:pt idx="1542">
                        <c:v>99.997387569492602</c:v>
                      </c:pt>
                      <c:pt idx="1543">
                        <c:v>99.99555193146692</c:v>
                      </c:pt>
                      <c:pt idx="1544">
                        <c:v>99.993998346504242</c:v>
                      </c:pt>
                      <c:pt idx="1545">
                        <c:v>99.993080527491188</c:v>
                      </c:pt>
                      <c:pt idx="1546">
                        <c:v>99.992162708478162</c:v>
                      </c:pt>
                      <c:pt idx="1547">
                        <c:v>99.990539183528085</c:v>
                      </c:pt>
                      <c:pt idx="1548">
                        <c:v>99.989832904312792</c:v>
                      </c:pt>
                      <c:pt idx="1549">
                        <c:v>99.989691877781098</c:v>
                      </c:pt>
                      <c:pt idx="1550">
                        <c:v>99.986232141526713</c:v>
                      </c:pt>
                      <c:pt idx="1551">
                        <c:v>99.985879001918676</c:v>
                      </c:pt>
                      <c:pt idx="1552">
                        <c:v>99.985808488653021</c:v>
                      </c:pt>
                      <c:pt idx="1553">
                        <c:v>99.984961182906019</c:v>
                      </c:pt>
                      <c:pt idx="1554">
                        <c:v>99.98425547696894</c:v>
                      </c:pt>
                      <c:pt idx="1555">
                        <c:v>99.984396503500648</c:v>
                      </c:pt>
                      <c:pt idx="1556">
                        <c:v>99.9839023373613</c:v>
                      </c:pt>
                      <c:pt idx="1557">
                        <c:v>99.983690224284956</c:v>
                      </c:pt>
                      <c:pt idx="1558">
                        <c:v>99.98376073755098</c:v>
                      </c:pt>
                      <c:pt idx="1559">
                        <c:v>99.982560865474582</c:v>
                      </c:pt>
                      <c:pt idx="1560">
                        <c:v>99.982419265664248</c:v>
                      </c:pt>
                      <c:pt idx="1561">
                        <c:v>99.981148880322195</c:v>
                      </c:pt>
                      <c:pt idx="1562">
                        <c:v>99.979595295359502</c:v>
                      </c:pt>
                      <c:pt idx="1563">
                        <c:v>99.98001894823318</c:v>
                      </c:pt>
                      <c:pt idx="1564">
                        <c:v>99.979101129220155</c:v>
                      </c:pt>
                      <c:pt idx="1565">
                        <c:v>99.977830170599475</c:v>
                      </c:pt>
                      <c:pt idx="1566">
                        <c:v>99.977336004460142</c:v>
                      </c:pt>
                      <c:pt idx="1567">
                        <c:v>99.97662972524445</c:v>
                      </c:pt>
                      <c:pt idx="1568">
                        <c:v>99.97493568702869</c:v>
                      </c:pt>
                      <c:pt idx="1569">
                        <c:v>99.973523128597705</c:v>
                      </c:pt>
                      <c:pt idx="1570">
                        <c:v>99.973876268205373</c:v>
                      </c:pt>
                      <c:pt idx="1571">
                        <c:v>99.972746909395013</c:v>
                      </c:pt>
                      <c:pt idx="1572">
                        <c:v>99.971758577116319</c:v>
                      </c:pt>
                      <c:pt idx="1573">
                        <c:v>99.970275505419281</c:v>
                      </c:pt>
                      <c:pt idx="1574">
                        <c:v>99.969922365811641</c:v>
                      </c:pt>
                      <c:pt idx="1575">
                        <c:v>99.968722493735228</c:v>
                      </c:pt>
                      <c:pt idx="1576">
                        <c:v>99.967733588177921</c:v>
                      </c:pt>
                      <c:pt idx="1577">
                        <c:v>99.968157241051614</c:v>
                      </c:pt>
                      <c:pt idx="1578">
                        <c:v>99.967522048380204</c:v>
                      </c:pt>
                      <c:pt idx="1579">
                        <c:v>99.968157241051614</c:v>
                      </c:pt>
                      <c:pt idx="1580">
                        <c:v>99.965897950151884</c:v>
                      </c:pt>
                      <c:pt idx="1581">
                        <c:v>99.966392116291232</c:v>
                      </c:pt>
                      <c:pt idx="1582">
                        <c:v>99.966463202835882</c:v>
                      </c:pt>
                      <c:pt idx="1583">
                        <c:v>99.965897950151884</c:v>
                      </c:pt>
                      <c:pt idx="1584">
                        <c:v>99.964980131138859</c:v>
                      </c:pt>
                      <c:pt idx="1585">
                        <c:v>99.964485964999511</c:v>
                      </c:pt>
                      <c:pt idx="1586">
                        <c:v>99.963780259062446</c:v>
                      </c:pt>
                      <c:pt idx="1587">
                        <c:v>99.960673662415701</c:v>
                      </c:pt>
                      <c:pt idx="1588">
                        <c:v>99.960744175681739</c:v>
                      </c:pt>
                      <c:pt idx="1589">
                        <c:v>99.958625911313675</c:v>
                      </c:pt>
                      <c:pt idx="1590">
                        <c:v>99.958061231908687</c:v>
                      </c:pt>
                      <c:pt idx="1591">
                        <c:v>99.956155080616597</c:v>
                      </c:pt>
                      <c:pt idx="1592">
                        <c:v>99.955307774869596</c:v>
                      </c:pt>
                      <c:pt idx="1593">
                        <c:v>99.953895789717222</c:v>
                      </c:pt>
                      <c:pt idx="1594">
                        <c:v>99.953401050299277</c:v>
                      </c:pt>
                      <c:pt idx="1595">
                        <c:v>99.953189510501559</c:v>
                      </c:pt>
                      <c:pt idx="1596">
                        <c:v>99.95213066495684</c:v>
                      </c:pt>
                      <c:pt idx="1597">
                        <c:v>99.952695344362212</c:v>
                      </c:pt>
                      <c:pt idx="1598">
                        <c:v>99.951989065146904</c:v>
                      </c:pt>
                      <c:pt idx="1599">
                        <c:v>99.951848038615196</c:v>
                      </c:pt>
                      <c:pt idx="1600">
                        <c:v>99.951777525349186</c:v>
                      </c:pt>
                      <c:pt idx="1601">
                        <c:v>99.951989065146918</c:v>
                      </c:pt>
                      <c:pt idx="1602">
                        <c:v>99.951707012083546</c:v>
                      </c:pt>
                      <c:pt idx="1603">
                        <c:v>99.95057707999419</c:v>
                      </c:pt>
                      <c:pt idx="1604">
                        <c:v>99.950223940386536</c:v>
                      </c:pt>
                      <c:pt idx="1605">
                        <c:v>99.948952981765856</c:v>
                      </c:pt>
                      <c:pt idx="1606">
                        <c:v>99.948882468500202</c:v>
                      </c:pt>
                      <c:pt idx="1607">
                        <c:v>99.948670928702484</c:v>
                      </c:pt>
                      <c:pt idx="1608">
                        <c:v>99.948882468500216</c:v>
                      </c:pt>
                      <c:pt idx="1609">
                        <c:v>99.948176762563151</c:v>
                      </c:pt>
                      <c:pt idx="1610">
                        <c:v>99.947611509879152</c:v>
                      </c:pt>
                      <c:pt idx="1611">
                        <c:v>99.947470483347843</c:v>
                      </c:pt>
                      <c:pt idx="1612">
                        <c:v>99.947046830474164</c:v>
                      </c:pt>
                      <c:pt idx="1613">
                        <c:v>99.948035162752859</c:v>
                      </c:pt>
                      <c:pt idx="1614">
                        <c:v>99.94669369086651</c:v>
                      </c:pt>
                      <c:pt idx="1615">
                        <c:v>99.946552664334817</c:v>
                      </c:pt>
                      <c:pt idx="1616">
                        <c:v>99.945987984929445</c:v>
                      </c:pt>
                      <c:pt idx="1617">
                        <c:v>99.944717026308766</c:v>
                      </c:pt>
                      <c:pt idx="1618">
                        <c:v>99.941751456193714</c:v>
                      </c:pt>
                      <c:pt idx="1619">
                        <c:v>99.942245622333061</c:v>
                      </c:pt>
                      <c:pt idx="1620">
                        <c:v>99.940763123914678</c:v>
                      </c:pt>
                      <c:pt idx="1621">
                        <c:v>99.93892748588901</c:v>
                      </c:pt>
                      <c:pt idx="1622">
                        <c:v>99.937303387660307</c:v>
                      </c:pt>
                      <c:pt idx="1623">
                        <c:v>99.935891402507934</c:v>
                      </c:pt>
                      <c:pt idx="1624">
                        <c:v>99.935044096760933</c:v>
                      </c:pt>
                      <c:pt idx="1625">
                        <c:v>99.934408904089906</c:v>
                      </c:pt>
                      <c:pt idx="1626">
                        <c:v>99.934055764481883</c:v>
                      </c:pt>
                      <c:pt idx="1627">
                        <c:v>99.934196791013562</c:v>
                      </c:pt>
                      <c:pt idx="1628">
                        <c:v>99.935256209836894</c:v>
                      </c:pt>
                      <c:pt idx="1629">
                        <c:v>99.933985251216214</c:v>
                      </c:pt>
                      <c:pt idx="1630">
                        <c:v>99.934408904089892</c:v>
                      </c:pt>
                      <c:pt idx="1631">
                        <c:v>99.933420571810828</c:v>
                      </c:pt>
                      <c:pt idx="1632">
                        <c:v>99.933561598342536</c:v>
                      </c:pt>
                      <c:pt idx="1633">
                        <c:v>99.933491085076881</c:v>
                      </c:pt>
                      <c:pt idx="1634">
                        <c:v>99.933208458734867</c:v>
                      </c:pt>
                      <c:pt idx="1635">
                        <c:v>99.932502752797802</c:v>
                      </c:pt>
                      <c:pt idx="1636">
                        <c:v>99.931302307443147</c:v>
                      </c:pt>
                      <c:pt idx="1637">
                        <c:v>99.929537182682751</c:v>
                      </c:pt>
                      <c:pt idx="1638">
                        <c:v>99.927983597720086</c:v>
                      </c:pt>
                      <c:pt idx="1639">
                        <c:v>99.926783725643688</c:v>
                      </c:pt>
                      <c:pt idx="1640">
                        <c:v>99.926219046238671</c:v>
                      </c:pt>
                      <c:pt idx="1641">
                        <c:v>99.92628955950434</c:v>
                      </c:pt>
                      <c:pt idx="1642">
                        <c:v>99.925512767022994</c:v>
                      </c:pt>
                      <c:pt idx="1643">
                        <c:v>99.925089114149685</c:v>
                      </c:pt>
                      <c:pt idx="1644">
                        <c:v>99.923394502655299</c:v>
                      </c:pt>
                      <c:pt idx="1645">
                        <c:v>99.922759309984286</c:v>
                      </c:pt>
                      <c:pt idx="1646">
                        <c:v>99.921347324831913</c:v>
                      </c:pt>
                      <c:pt idx="1647">
                        <c:v>99.920570532350567</c:v>
                      </c:pt>
                      <c:pt idx="1648">
                        <c:v>99.920005852945195</c:v>
                      </c:pt>
                      <c:pt idx="1649">
                        <c:v>99.919652713337541</c:v>
                      </c:pt>
                      <c:pt idx="1650">
                        <c:v>99.918311241450823</c:v>
                      </c:pt>
                      <c:pt idx="1651">
                        <c:v>99.917746562045437</c:v>
                      </c:pt>
                      <c:pt idx="1652">
                        <c:v>99.917040282830129</c:v>
                      </c:pt>
                      <c:pt idx="1653">
                        <c:v>99.916405090159103</c:v>
                      </c:pt>
                      <c:pt idx="1654">
                        <c:v>99.917181309361823</c:v>
                      </c:pt>
                      <c:pt idx="1655">
                        <c:v>99.915839837475119</c:v>
                      </c:pt>
                      <c:pt idx="1656">
                        <c:v>99.916192977082758</c:v>
                      </c:pt>
                      <c:pt idx="1657">
                        <c:v>99.915981437285424</c:v>
                      </c:pt>
                      <c:pt idx="1658">
                        <c:v>99.915416184601426</c:v>
                      </c:pt>
                      <c:pt idx="1659">
                        <c:v>99.915063618272399</c:v>
                      </c:pt>
                      <c:pt idx="1660">
                        <c:v>99.915204644804078</c:v>
                      </c:pt>
                      <c:pt idx="1661">
                        <c:v>99.9147809919304</c:v>
                      </c:pt>
                      <c:pt idx="1662">
                        <c:v>99.913722146385695</c:v>
                      </c:pt>
                      <c:pt idx="1663">
                        <c:v>99.912451187765015</c:v>
                      </c:pt>
                      <c:pt idx="1664">
                        <c:v>99.912521701031054</c:v>
                      </c:pt>
                      <c:pt idx="1665">
                        <c:v>99.912945353904746</c:v>
                      </c:pt>
                      <c:pt idx="1666">
                        <c:v>99.911039202612642</c:v>
                      </c:pt>
                      <c:pt idx="1667">
                        <c:v>99.91033292339732</c:v>
                      </c:pt>
                      <c:pt idx="1668">
                        <c:v>99.909768243991962</c:v>
                      </c:pt>
                      <c:pt idx="1669">
                        <c:v>99.909626644181657</c:v>
                      </c:pt>
                      <c:pt idx="1670">
                        <c:v>99.908497285371283</c:v>
                      </c:pt>
                      <c:pt idx="1671">
                        <c:v>99.907226326750589</c:v>
                      </c:pt>
                      <c:pt idx="1672">
                        <c:v>99.907155813484579</c:v>
                      </c:pt>
                      <c:pt idx="1673">
                        <c:v>99.906661647345231</c:v>
                      </c:pt>
                      <c:pt idx="1674">
                        <c:v>99.904402356445871</c:v>
                      </c:pt>
                      <c:pt idx="1675">
                        <c:v>99.902989798014886</c:v>
                      </c:pt>
                      <c:pt idx="1676">
                        <c:v>99.902919284748862</c:v>
                      </c:pt>
                      <c:pt idx="1677">
                        <c:v>99.902143065546127</c:v>
                      </c:pt>
                      <c:pt idx="1678">
                        <c:v>99.902284092077821</c:v>
                      </c:pt>
                      <c:pt idx="1679">
                        <c:v>99.901648326128168</c:v>
                      </c:pt>
                      <c:pt idx="1680">
                        <c:v>99.901013133457127</c:v>
                      </c:pt>
                      <c:pt idx="1681">
                        <c:v>99.90115415998882</c:v>
                      </c:pt>
                      <c:pt idx="1682">
                        <c:v>99.90030685424145</c:v>
                      </c:pt>
                      <c:pt idx="1683">
                        <c:v>99.899036468899396</c:v>
                      </c:pt>
                      <c:pt idx="1684">
                        <c:v>99.899460121773075</c:v>
                      </c:pt>
                      <c:pt idx="1685">
                        <c:v>99.898965382355115</c:v>
                      </c:pt>
                      <c:pt idx="1686">
                        <c:v>99.898894869089091</c:v>
                      </c:pt>
                      <c:pt idx="1687">
                        <c:v>99.898118649886371</c:v>
                      </c:pt>
                      <c:pt idx="1688">
                        <c:v>99.897271344139369</c:v>
                      </c:pt>
                      <c:pt idx="1689">
                        <c:v>99.897412370671063</c:v>
                      </c:pt>
                      <c:pt idx="1690">
                        <c:v>99.897836023544357</c:v>
                      </c:pt>
                      <c:pt idx="1691">
                        <c:v>99.89734185740501</c:v>
                      </c:pt>
                      <c:pt idx="1692">
                        <c:v>99.897271344139341</c:v>
                      </c:pt>
                      <c:pt idx="1693">
                        <c:v>99.897271344139341</c:v>
                      </c:pt>
                      <c:pt idx="1694">
                        <c:v>99.896635578189702</c:v>
                      </c:pt>
                      <c:pt idx="1695">
                        <c:v>99.896635578189702</c:v>
                      </c:pt>
                      <c:pt idx="1696">
                        <c:v>99.895082566505636</c:v>
                      </c:pt>
                      <c:pt idx="1697">
                        <c:v>99.895012053239583</c:v>
                      </c:pt>
                      <c:pt idx="1698">
                        <c:v>99.895012053239569</c:v>
                      </c:pt>
                      <c:pt idx="1699">
                        <c:v>99.892823275605849</c:v>
                      </c:pt>
                      <c:pt idx="1700">
                        <c:v>99.891905456592809</c:v>
                      </c:pt>
                      <c:pt idx="1701">
                        <c:v>99.890563984706475</c:v>
                      </c:pt>
                      <c:pt idx="1702">
                        <c:v>99.889504565883144</c:v>
                      </c:pt>
                      <c:pt idx="1703">
                        <c:v>99.889857705490812</c:v>
                      </c:pt>
                      <c:pt idx="1704">
                        <c:v>99.889646165693463</c:v>
                      </c:pt>
                      <c:pt idx="1705">
                        <c:v>99.888516233604093</c:v>
                      </c:pt>
                      <c:pt idx="1706">
                        <c:v>99.889010399743825</c:v>
                      </c:pt>
                      <c:pt idx="1707">
                        <c:v>99.888022067464746</c:v>
                      </c:pt>
                      <c:pt idx="1708">
                        <c:v>99.88745738805973</c:v>
                      </c:pt>
                      <c:pt idx="1709">
                        <c:v>99.887810527667398</c:v>
                      </c:pt>
                      <c:pt idx="1710">
                        <c:v>99.88597431636272</c:v>
                      </c:pt>
                      <c:pt idx="1711">
                        <c:v>99.885903803097051</c:v>
                      </c:pt>
                      <c:pt idx="1712">
                        <c:v>99.884985984084025</c:v>
                      </c:pt>
                      <c:pt idx="1713">
                        <c:v>99.88413867833664</c:v>
                      </c:pt>
                      <c:pt idx="1714">
                        <c:v>99.883291372589639</c:v>
                      </c:pt>
                      <c:pt idx="1715">
                        <c:v>99.882444066842268</c:v>
                      </c:pt>
                      <c:pt idx="1716">
                        <c:v>99.882091500513226</c:v>
                      </c:pt>
                      <c:pt idx="1717">
                        <c:v>99.881526247829612</c:v>
                      </c:pt>
                      <c:pt idx="1718">
                        <c:v>99.880255862487161</c:v>
                      </c:pt>
                      <c:pt idx="1719">
                        <c:v>99.87912593039816</c:v>
                      </c:pt>
                      <c:pt idx="1720">
                        <c:v>99.879620096537508</c:v>
                      </c:pt>
                      <c:pt idx="1721">
                        <c:v>99.878278624651188</c:v>
                      </c:pt>
                      <c:pt idx="1722">
                        <c:v>99.878561250992803</c:v>
                      </c:pt>
                      <c:pt idx="1723">
                        <c:v>99.87806708485347</c:v>
                      </c:pt>
                      <c:pt idx="1724">
                        <c:v>99.877078179296163</c:v>
                      </c:pt>
                      <c:pt idx="1725">
                        <c:v>99.87587830721975</c:v>
                      </c:pt>
                      <c:pt idx="1726">
                        <c:v>99.873901069383763</c:v>
                      </c:pt>
                      <c:pt idx="1727">
                        <c:v>99.873689529586045</c:v>
                      </c:pt>
                      <c:pt idx="1728">
                        <c:v>99.87248908423102</c:v>
                      </c:pt>
                      <c:pt idx="1729">
                        <c:v>99.871218125610341</c:v>
                      </c:pt>
                      <c:pt idx="1730">
                        <c:v>99.870088766799967</c:v>
                      </c:pt>
                      <c:pt idx="1731">
                        <c:v>99.86931197431862</c:v>
                      </c:pt>
                      <c:pt idx="1732">
                        <c:v>99.867758962634554</c:v>
                      </c:pt>
                      <c:pt idx="1733">
                        <c:v>99.865570185000834</c:v>
                      </c:pt>
                      <c:pt idx="1734">
                        <c:v>99.864722879253463</c:v>
                      </c:pt>
                      <c:pt idx="1735">
                        <c:v>99.864440252911848</c:v>
                      </c:pt>
                      <c:pt idx="1736">
                        <c:v>99.863875573506476</c:v>
                      </c:pt>
                      <c:pt idx="1737">
                        <c:v>99.862393075088079</c:v>
                      </c:pt>
                      <c:pt idx="1738">
                        <c:v>99.861686795872771</c:v>
                      </c:pt>
                      <c:pt idx="1739">
                        <c:v>99.860415837252077</c:v>
                      </c:pt>
                      <c:pt idx="1740">
                        <c:v>99.858227059618358</c:v>
                      </c:pt>
                      <c:pt idx="1741">
                        <c:v>99.857521353681307</c:v>
                      </c:pt>
                      <c:pt idx="1742">
                        <c:v>99.855967768718614</c:v>
                      </c:pt>
                      <c:pt idx="1743">
                        <c:v>99.854908923173909</c:v>
                      </c:pt>
                      <c:pt idx="1744">
                        <c:v>99.853778991084909</c:v>
                      </c:pt>
                      <c:pt idx="1745">
                        <c:v>99.853849504350933</c:v>
                      </c:pt>
                      <c:pt idx="1746">
                        <c:v>99.853073285148213</c:v>
                      </c:pt>
                      <c:pt idx="1747">
                        <c:v>99.852296492666866</c:v>
                      </c:pt>
                      <c:pt idx="1748">
                        <c:v>99.851661299995456</c:v>
                      </c:pt>
                      <c:pt idx="1749">
                        <c:v>99.851308160387802</c:v>
                      </c:pt>
                      <c:pt idx="1750">
                        <c:v>99.85173181326148</c:v>
                      </c:pt>
                      <c:pt idx="1751">
                        <c:v>99.85166129999547</c:v>
                      </c:pt>
                      <c:pt idx="1752">
                        <c:v>99.852296492666881</c:v>
                      </c:pt>
                      <c:pt idx="1753">
                        <c:v>99.852296492666881</c:v>
                      </c:pt>
                      <c:pt idx="1754">
                        <c:v>99.85264963227452</c:v>
                      </c:pt>
                      <c:pt idx="1755">
                        <c:v>99.851449186919496</c:v>
                      </c:pt>
                      <c:pt idx="1756">
                        <c:v>99.851308160387802</c:v>
                      </c:pt>
                      <c:pt idx="1757">
                        <c:v>99.850955020780162</c:v>
                      </c:pt>
                      <c:pt idx="1758">
                        <c:v>99.849613548893444</c:v>
                      </c:pt>
                      <c:pt idx="1759">
                        <c:v>99.849896175235443</c:v>
                      </c:pt>
                      <c:pt idx="1760">
                        <c:v>99.849189896020121</c:v>
                      </c:pt>
                      <c:pt idx="1761">
                        <c:v>99.847636884336069</c:v>
                      </c:pt>
                      <c:pt idx="1762">
                        <c:v>99.845518619968004</c:v>
                      </c:pt>
                      <c:pt idx="1763">
                        <c:v>99.844741827486672</c:v>
                      </c:pt>
                      <c:pt idx="1764">
                        <c:v>99.843612468676312</c:v>
                      </c:pt>
                      <c:pt idx="1765">
                        <c:v>99.842835676194966</c:v>
                      </c:pt>
                      <c:pt idx="1766">
                        <c:v>99.84170574410598</c:v>
                      </c:pt>
                      <c:pt idx="1767">
                        <c:v>99.840646898561261</c:v>
                      </c:pt>
                      <c:pt idx="1768">
                        <c:v>99.840152732421913</c:v>
                      </c:pt>
                      <c:pt idx="1769">
                        <c:v>99.83852863419321</c:v>
                      </c:pt>
                      <c:pt idx="1770">
                        <c:v>99.838034468053863</c:v>
                      </c:pt>
                      <c:pt idx="1771">
                        <c:v>99.838317094395862</c:v>
                      </c:pt>
                      <c:pt idx="1772">
                        <c:v>99.838317094395876</c:v>
                      </c:pt>
                      <c:pt idx="1773">
                        <c:v>99.837893441522198</c:v>
                      </c:pt>
                      <c:pt idx="1774">
                        <c:v>99.836269343293864</c:v>
                      </c:pt>
                      <c:pt idx="1775">
                        <c:v>99.83563415062244</c:v>
                      </c:pt>
                      <c:pt idx="1776">
                        <c:v>99.835068897938839</c:v>
                      </c:pt>
                      <c:pt idx="1777">
                        <c:v>99.835422037546479</c:v>
                      </c:pt>
                      <c:pt idx="1778">
                        <c:v>99.834645245065147</c:v>
                      </c:pt>
                      <c:pt idx="1779">
                        <c:v>99.834292678736091</c:v>
                      </c:pt>
                      <c:pt idx="1780">
                        <c:v>99.832880120305106</c:v>
                      </c:pt>
                      <c:pt idx="1781">
                        <c:v>99.830973969013385</c:v>
                      </c:pt>
                      <c:pt idx="1782">
                        <c:v>99.831256595355015</c:v>
                      </c:pt>
                      <c:pt idx="1783">
                        <c:v>99.831468135152747</c:v>
                      </c:pt>
                      <c:pt idx="1784">
                        <c:v>99.831891788026056</c:v>
                      </c:pt>
                      <c:pt idx="1785">
                        <c:v>99.831750761494746</c:v>
                      </c:pt>
                      <c:pt idx="1786">
                        <c:v>99.830691915950027</c:v>
                      </c:pt>
                      <c:pt idx="1787">
                        <c:v>99.829491470595002</c:v>
                      </c:pt>
                      <c:pt idx="1788">
                        <c:v>99.829491470595002</c:v>
                      </c:pt>
                      <c:pt idx="1789">
                        <c:v>99.828714678113656</c:v>
                      </c:pt>
                      <c:pt idx="1790">
                        <c:v>99.829491470595002</c:v>
                      </c:pt>
                      <c:pt idx="1791">
                        <c:v>99.828926791189616</c:v>
                      </c:pt>
                      <c:pt idx="1792">
                        <c:v>99.827091153163934</c:v>
                      </c:pt>
                      <c:pt idx="1793">
                        <c:v>99.824902375529831</c:v>
                      </c:pt>
                      <c:pt idx="1794">
                        <c:v>99.824125583048513</c:v>
                      </c:pt>
                      <c:pt idx="1795">
                        <c:v>99.822995650959513</c:v>
                      </c:pt>
                      <c:pt idx="1796">
                        <c:v>99.823489817098846</c:v>
                      </c:pt>
                      <c:pt idx="1797">
                        <c:v>99.821513152541485</c:v>
                      </c:pt>
                      <c:pt idx="1798">
                        <c:v>99.820242193920805</c:v>
                      </c:pt>
                      <c:pt idx="1799">
                        <c:v>99.818971235299756</c:v>
                      </c:pt>
                      <c:pt idx="1800">
                        <c:v>99.817771363223727</c:v>
                      </c:pt>
                      <c:pt idx="1801">
                        <c:v>99.818123929552769</c:v>
                      </c:pt>
                      <c:pt idx="1802">
                        <c:v>99.818689182236767</c:v>
                      </c:pt>
                      <c:pt idx="1803">
                        <c:v>99.81798290302109</c:v>
                      </c:pt>
                      <c:pt idx="1804">
                        <c:v>99.816782457666079</c:v>
                      </c:pt>
                      <c:pt idx="1805">
                        <c:v>99.816147264995053</c:v>
                      </c:pt>
                      <c:pt idx="1806">
                        <c:v>99.815088419450319</c:v>
                      </c:pt>
                      <c:pt idx="1807">
                        <c:v>99.816147264995053</c:v>
                      </c:pt>
                      <c:pt idx="1808">
                        <c:v>99.816500404602692</c:v>
                      </c:pt>
                      <c:pt idx="1809">
                        <c:v>99.815794125387384</c:v>
                      </c:pt>
                      <c:pt idx="1810">
                        <c:v>99.813534834487655</c:v>
                      </c:pt>
                      <c:pt idx="1811">
                        <c:v>99.813040668348322</c:v>
                      </c:pt>
                      <c:pt idx="1812">
                        <c:v>99.811981822803602</c:v>
                      </c:pt>
                      <c:pt idx="1813">
                        <c:v>99.811911309537933</c:v>
                      </c:pt>
                      <c:pt idx="1814">
                        <c:v>99.811981822803602</c:v>
                      </c:pt>
                      <c:pt idx="1815">
                        <c:v>99.810569837651244</c:v>
                      </c:pt>
                      <c:pt idx="1816">
                        <c:v>99.809793045169911</c:v>
                      </c:pt>
                      <c:pt idx="1817">
                        <c:v>99.808098433675539</c:v>
                      </c:pt>
                      <c:pt idx="1818">
                        <c:v>99.806262795649857</c:v>
                      </c:pt>
                      <c:pt idx="1819">
                        <c:v>99.805415489902501</c:v>
                      </c:pt>
                      <c:pt idx="1820">
                        <c:v>99.805486003168554</c:v>
                      </c:pt>
                      <c:pt idx="1821">
                        <c:v>99.803085685737116</c:v>
                      </c:pt>
                      <c:pt idx="1822">
                        <c:v>99.801250047711065</c:v>
                      </c:pt>
                      <c:pt idx="1823">
                        <c:v>99.800896908103397</c:v>
                      </c:pt>
                      <c:pt idx="1824">
                        <c:v>99.798637617204022</c:v>
                      </c:pt>
                      <c:pt idx="1825">
                        <c:v>99.798354990862009</c:v>
                      </c:pt>
                      <c:pt idx="1826">
                        <c:v>99.796589866101627</c:v>
                      </c:pt>
                      <c:pt idx="1827">
                        <c:v>99.794966341151905</c:v>
                      </c:pt>
                      <c:pt idx="1828">
                        <c:v>99.793695382531226</c:v>
                      </c:pt>
                      <c:pt idx="1829">
                        <c:v>99.793342242923586</c:v>
                      </c:pt>
                      <c:pt idx="1830">
                        <c:v>99.792918590049894</c:v>
                      </c:pt>
                      <c:pt idx="1831">
                        <c:v>99.793201216391893</c:v>
                      </c:pt>
                      <c:pt idx="1832">
                        <c:v>99.791930257770844</c:v>
                      </c:pt>
                      <c:pt idx="1833">
                        <c:v>99.790235646276855</c:v>
                      </c:pt>
                      <c:pt idx="1834">
                        <c:v>99.789811993403177</c:v>
                      </c:pt>
                      <c:pt idx="1835">
                        <c:v>99.788611548048152</c:v>
                      </c:pt>
                      <c:pt idx="1836">
                        <c:v>99.789105714187485</c:v>
                      </c:pt>
                      <c:pt idx="1837">
                        <c:v>99.788046868643121</c:v>
                      </c:pt>
                      <c:pt idx="1838">
                        <c:v>99.786775910022072</c:v>
                      </c:pt>
                      <c:pt idx="1839">
                        <c:v>99.785576037946029</c:v>
                      </c:pt>
                      <c:pt idx="1840">
                        <c:v>99.78451661912267</c:v>
                      </c:pt>
                      <c:pt idx="1841">
                        <c:v>99.783669313375299</c:v>
                      </c:pt>
                      <c:pt idx="1842">
                        <c:v>99.784305079324952</c:v>
                      </c:pt>
                      <c:pt idx="1843">
                        <c:v>99.784375592590976</c:v>
                      </c:pt>
                      <c:pt idx="1844">
                        <c:v>99.783387260312296</c:v>
                      </c:pt>
                      <c:pt idx="1845">
                        <c:v>99.783245660502004</c:v>
                      </c:pt>
                      <c:pt idx="1846">
                        <c:v>99.781763162083593</c:v>
                      </c:pt>
                      <c:pt idx="1847">
                        <c:v>99.781904188615286</c:v>
                      </c:pt>
                      <c:pt idx="1848">
                        <c:v>99.781833675349631</c:v>
                      </c:pt>
                      <c:pt idx="1849">
                        <c:v>99.781763162083593</c:v>
                      </c:pt>
                      <c:pt idx="1850">
                        <c:v>99.781056882868285</c:v>
                      </c:pt>
                      <c:pt idx="1851">
                        <c:v>99.780562716728554</c:v>
                      </c:pt>
                      <c:pt idx="1852">
                        <c:v>99.779574384449873</c:v>
                      </c:pt>
                      <c:pt idx="1853">
                        <c:v>99.776679900879088</c:v>
                      </c:pt>
                      <c:pt idx="1854">
                        <c:v>99.777032467208485</c:v>
                      </c:pt>
                      <c:pt idx="1855">
                        <c:v>99.775055802650755</c:v>
                      </c:pt>
                      <c:pt idx="1856">
                        <c:v>99.774349523435447</c:v>
                      </c:pt>
                      <c:pt idx="1857">
                        <c:v>99.77399695710605</c:v>
                      </c:pt>
                      <c:pt idx="1858">
                        <c:v>99.773361191156383</c:v>
                      </c:pt>
                      <c:pt idx="1859">
                        <c:v>99.772019719270062</c:v>
                      </c:pt>
                      <c:pt idx="1860">
                        <c:v>99.770537220851651</c:v>
                      </c:pt>
                      <c:pt idx="1861">
                        <c:v>99.769125235699292</c:v>
                      </c:pt>
                      <c:pt idx="1862">
                        <c:v>99.767854277078627</c:v>
                      </c:pt>
                      <c:pt idx="1863">
                        <c:v>99.767854277078627</c:v>
                      </c:pt>
                      <c:pt idx="1864">
                        <c:v>99.765736012710562</c:v>
                      </c:pt>
                      <c:pt idx="1865">
                        <c:v>99.765312359836884</c:v>
                      </c:pt>
                      <c:pt idx="1866">
                        <c:v>99.763547235076857</c:v>
                      </c:pt>
                      <c:pt idx="1867">
                        <c:v>99.760934804569473</c:v>
                      </c:pt>
                      <c:pt idx="1868">
                        <c:v>99.759734932493075</c:v>
                      </c:pt>
                      <c:pt idx="1869">
                        <c:v>99.759240766353727</c:v>
                      </c:pt>
                      <c:pt idx="1870">
                        <c:v>99.758463973872381</c:v>
                      </c:pt>
                      <c:pt idx="1871">
                        <c:v>99.757546154859355</c:v>
                      </c:pt>
                      <c:pt idx="1872">
                        <c:v>99.756416222770369</c:v>
                      </c:pt>
                      <c:pt idx="1873">
                        <c:v>99.755286863959995</c:v>
                      </c:pt>
                      <c:pt idx="1874">
                        <c:v>99.753945392073277</c:v>
                      </c:pt>
                      <c:pt idx="1875">
                        <c:v>99.752744946718636</c:v>
                      </c:pt>
                      <c:pt idx="1876">
                        <c:v>99.75182712770561</c:v>
                      </c:pt>
                      <c:pt idx="1877">
                        <c:v>99.750556169084916</c:v>
                      </c:pt>
                      <c:pt idx="1878">
                        <c:v>99.748296878185187</c:v>
                      </c:pt>
                      <c:pt idx="1879">
                        <c:v>99.746602266690815</c:v>
                      </c:pt>
                      <c:pt idx="1880">
                        <c:v>99.746390726893466</c:v>
                      </c:pt>
                      <c:pt idx="1881">
                        <c:v>99.744060922728067</c:v>
                      </c:pt>
                      <c:pt idx="1882">
                        <c:v>99.742789964107374</c:v>
                      </c:pt>
                      <c:pt idx="1883">
                        <c:v>99.74243682449935</c:v>
                      </c:pt>
                      <c:pt idx="1884">
                        <c:v>99.741024839346977</c:v>
                      </c:pt>
                      <c:pt idx="1885">
                        <c:v>99.739541767650323</c:v>
                      </c:pt>
                      <c:pt idx="1886">
                        <c:v>99.73812978249795</c:v>
                      </c:pt>
                      <c:pt idx="1887">
                        <c:v>99.737988755966271</c:v>
                      </c:pt>
                      <c:pt idx="1888">
                        <c:v>99.737070936953259</c:v>
                      </c:pt>
                      <c:pt idx="1889">
                        <c:v>99.735517351990566</c:v>
                      </c:pt>
                      <c:pt idx="1890">
                        <c:v>99.733823313774835</c:v>
                      </c:pt>
                      <c:pt idx="1891">
                        <c:v>99.733611200698874</c:v>
                      </c:pt>
                      <c:pt idx="1892">
                        <c:v>99.732269728812142</c:v>
                      </c:pt>
                      <c:pt idx="1893">
                        <c:v>99.731210883267437</c:v>
                      </c:pt>
                      <c:pt idx="1894">
                        <c:v>99.731210883267451</c:v>
                      </c:pt>
                      <c:pt idx="1895">
                        <c:v>99.730010437912426</c:v>
                      </c:pt>
                      <c:pt idx="1896">
                        <c:v>99.729586785039118</c:v>
                      </c:pt>
                      <c:pt idx="1897">
                        <c:v>99.728951592368091</c:v>
                      </c:pt>
                      <c:pt idx="1898">
                        <c:v>99.728598452760039</c:v>
                      </c:pt>
                      <c:pt idx="1899">
                        <c:v>99.727680633747013</c:v>
                      </c:pt>
                      <c:pt idx="1900">
                        <c:v>99.72704486779736</c:v>
                      </c:pt>
                      <c:pt idx="1901">
                        <c:v>99.726127048784335</c:v>
                      </c:pt>
                      <c:pt idx="1902">
                        <c:v>99.725562369379332</c:v>
                      </c:pt>
                      <c:pt idx="1903">
                        <c:v>99.724361924024294</c:v>
                      </c:pt>
                      <c:pt idx="1904">
                        <c:v>99.723656218087612</c:v>
                      </c:pt>
                      <c:pt idx="1905">
                        <c:v>99.723515191555919</c:v>
                      </c:pt>
                      <c:pt idx="1906">
                        <c:v>99.722808912340241</c:v>
                      </c:pt>
                      <c:pt idx="1907">
                        <c:v>99.721396927187882</c:v>
                      </c:pt>
                      <c:pt idx="1908">
                        <c:v>99.721114300845883</c:v>
                      </c:pt>
                      <c:pt idx="1909">
                        <c:v>99.720832247782511</c:v>
                      </c:pt>
                      <c:pt idx="1910">
                        <c:v>99.720196481832872</c:v>
                      </c:pt>
                      <c:pt idx="1911">
                        <c:v>99.718713983414844</c:v>
                      </c:pt>
                      <c:pt idx="1912">
                        <c:v>99.718219817275525</c:v>
                      </c:pt>
                      <c:pt idx="1913">
                        <c:v>99.717725651135808</c:v>
                      </c:pt>
                      <c:pt idx="1914">
                        <c:v>99.717019371920514</c:v>
                      </c:pt>
                      <c:pt idx="1915">
                        <c:v>99.715183733894449</c:v>
                      </c:pt>
                      <c:pt idx="1916">
                        <c:v>99.713701235476421</c:v>
                      </c:pt>
                      <c:pt idx="1917">
                        <c:v>99.712853929729064</c:v>
                      </c:pt>
                      <c:pt idx="1918">
                        <c:v>99.711865024171772</c:v>
                      </c:pt>
                      <c:pt idx="1919">
                        <c:v>99.711159318234721</c:v>
                      </c:pt>
                      <c:pt idx="1920">
                        <c:v>99.709464706740349</c:v>
                      </c:pt>
                      <c:pt idx="1921">
                        <c:v>99.70904105386704</c:v>
                      </c:pt>
                      <c:pt idx="1922">
                        <c:v>99.70713490257495</c:v>
                      </c:pt>
                      <c:pt idx="1923">
                        <c:v>99.704946124941245</c:v>
                      </c:pt>
                      <c:pt idx="1924">
                        <c:v>99.702827860573564</c:v>
                      </c:pt>
                      <c:pt idx="1925">
                        <c:v>99.702263181168192</c:v>
                      </c:pt>
                      <c:pt idx="1926">
                        <c:v>99.701839528294499</c:v>
                      </c:pt>
                      <c:pt idx="1927">
                        <c:v>99.700427543142141</c:v>
                      </c:pt>
                      <c:pt idx="1928">
                        <c:v>99.699791777192502</c:v>
                      </c:pt>
                      <c:pt idx="1929">
                        <c:v>99.698450305306153</c:v>
                      </c:pt>
                      <c:pt idx="1930">
                        <c:v>99.698732931647783</c:v>
                      </c:pt>
                      <c:pt idx="1931">
                        <c:v>99.698168252242795</c:v>
                      </c:pt>
                      <c:pt idx="1932">
                        <c:v>99.697603572837409</c:v>
                      </c:pt>
                      <c:pt idx="1933">
                        <c:v>99.698097738976756</c:v>
                      </c:pt>
                      <c:pt idx="1934">
                        <c:v>99.697674086103078</c:v>
                      </c:pt>
                      <c:pt idx="1935">
                        <c:v>99.697603572837423</c:v>
                      </c:pt>
                      <c:pt idx="1936">
                        <c:v>99.696967806887784</c:v>
                      </c:pt>
                      <c:pt idx="1937">
                        <c:v>99.697744599369102</c:v>
                      </c:pt>
                      <c:pt idx="1938">
                        <c:v>99.696262100950705</c:v>
                      </c:pt>
                      <c:pt idx="1939">
                        <c:v>99.695132168861718</c:v>
                      </c:pt>
                      <c:pt idx="1940">
                        <c:v>99.693649670443691</c:v>
                      </c:pt>
                      <c:pt idx="1941">
                        <c:v>99.693155504303959</c:v>
                      </c:pt>
                      <c:pt idx="1942">
                        <c:v>99.692308198556958</c:v>
                      </c:pt>
                      <c:pt idx="1943">
                        <c:v>99.691460892809957</c:v>
                      </c:pt>
                      <c:pt idx="1944">
                        <c:v>99.690754613594279</c:v>
                      </c:pt>
                      <c:pt idx="1945">
                        <c:v>99.689695768049575</c:v>
                      </c:pt>
                      <c:pt idx="1946">
                        <c:v>99.688848462302573</c:v>
                      </c:pt>
                      <c:pt idx="1947">
                        <c:v>99.687930643289548</c:v>
                      </c:pt>
                      <c:pt idx="1948">
                        <c:v>99.686518658137174</c:v>
                      </c:pt>
                      <c:pt idx="1949">
                        <c:v>99.685741865655856</c:v>
                      </c:pt>
                      <c:pt idx="1950">
                        <c:v>99.685529752579512</c:v>
                      </c:pt>
                      <c:pt idx="1951">
                        <c:v>99.683482574756113</c:v>
                      </c:pt>
                      <c:pt idx="1952">
                        <c:v>99.682211616135433</c:v>
                      </c:pt>
                      <c:pt idx="1953">
                        <c:v>99.681576423464392</c:v>
                      </c:pt>
                      <c:pt idx="1954">
                        <c:v>99.681082257325045</c:v>
                      </c:pt>
                      <c:pt idx="1955">
                        <c:v>99.680093351767738</c:v>
                      </c:pt>
                      <c:pt idx="1956">
                        <c:v>99.67882239314666</c:v>
                      </c:pt>
                      <c:pt idx="1957">
                        <c:v>99.676986755120979</c:v>
                      </c:pt>
                      <c:pt idx="1958">
                        <c:v>99.677198868196939</c:v>
                      </c:pt>
                      <c:pt idx="1959">
                        <c:v>99.677339894728632</c:v>
                      </c:pt>
                      <c:pt idx="1960">
                        <c:v>99.676845728589271</c:v>
                      </c:pt>
                      <c:pt idx="1961">
                        <c:v>99.677339894728618</c:v>
                      </c:pt>
                      <c:pt idx="1962">
                        <c:v>99.67691624185494</c:v>
                      </c:pt>
                      <c:pt idx="1963">
                        <c:v>99.675221630360582</c:v>
                      </c:pt>
                      <c:pt idx="1964">
                        <c:v>99.674445411157862</c:v>
                      </c:pt>
                      <c:pt idx="1965">
                        <c:v>99.674445411157862</c:v>
                      </c:pt>
                      <c:pt idx="1966">
                        <c:v>99.674445411157862</c:v>
                      </c:pt>
                      <c:pt idx="1967">
                        <c:v>99.673739131942554</c:v>
                      </c:pt>
                      <c:pt idx="1968">
                        <c:v>99.673032852726877</c:v>
                      </c:pt>
                      <c:pt idx="1969">
                        <c:v>99.671762467384823</c:v>
                      </c:pt>
                      <c:pt idx="1970">
                        <c:v>99.669361576675144</c:v>
                      </c:pt>
                      <c:pt idx="1971">
                        <c:v>99.668020104788425</c:v>
                      </c:pt>
                      <c:pt idx="1972">
                        <c:v>99.667031772509731</c:v>
                      </c:pt>
                      <c:pt idx="1973">
                        <c:v>99.666113953496705</c:v>
                      </c:pt>
                      <c:pt idx="1974">
                        <c:v>99.664701968344318</c:v>
                      </c:pt>
                      <c:pt idx="1975">
                        <c:v>99.664066202394309</c:v>
                      </c:pt>
                      <c:pt idx="1976">
                        <c:v>99.661736398228911</c:v>
                      </c:pt>
                      <c:pt idx="1977">
                        <c:v>99.661948511305255</c:v>
                      </c:pt>
                      <c:pt idx="1978">
                        <c:v>99.661242232089577</c:v>
                      </c:pt>
                      <c:pt idx="1979">
                        <c:v>99.661171718823908</c:v>
                      </c:pt>
                      <c:pt idx="1980">
                        <c:v>99.661242232089577</c:v>
                      </c:pt>
                      <c:pt idx="1981">
                        <c:v>99.660183386544844</c:v>
                      </c:pt>
                      <c:pt idx="1982">
                        <c:v>99.660112873279203</c:v>
                      </c:pt>
                      <c:pt idx="1983">
                        <c:v>99.659618133861244</c:v>
                      </c:pt>
                      <c:pt idx="1984">
                        <c:v>99.659265567532188</c:v>
                      </c:pt>
                      <c:pt idx="1985">
                        <c:v>99.657994608911153</c:v>
                      </c:pt>
                      <c:pt idx="1986">
                        <c:v>99.659406594063526</c:v>
                      </c:pt>
                      <c:pt idx="1987">
                        <c:v>99.658065122177177</c:v>
                      </c:pt>
                      <c:pt idx="1988">
                        <c:v>99.657429929506137</c:v>
                      </c:pt>
                      <c:pt idx="1989">
                        <c:v>99.654888012264394</c:v>
                      </c:pt>
                      <c:pt idx="1990">
                        <c:v>99.653899679985699</c:v>
                      </c:pt>
                      <c:pt idx="1991">
                        <c:v>99.654181733049086</c:v>
                      </c:pt>
                      <c:pt idx="1992">
                        <c:v>99.653828593441446</c:v>
                      </c:pt>
                      <c:pt idx="1993">
                        <c:v>99.653405513846366</c:v>
                      </c:pt>
                      <c:pt idx="1994">
                        <c:v>99.653970193251737</c:v>
                      </c:pt>
                      <c:pt idx="1995">
                        <c:v>99.653970193251737</c:v>
                      </c:pt>
                      <c:pt idx="1996">
                        <c:v>99.652558208098995</c:v>
                      </c:pt>
                      <c:pt idx="1997">
                        <c:v>99.652416608289059</c:v>
                      </c:pt>
                      <c:pt idx="1998">
                        <c:v>99.651216736212646</c:v>
                      </c:pt>
                      <c:pt idx="1999">
                        <c:v>99.651287249478315</c:v>
                      </c:pt>
                      <c:pt idx="2000">
                        <c:v>99.650369430465275</c:v>
                      </c:pt>
                      <c:pt idx="2001">
                        <c:v>99.649945777591967</c:v>
                      </c:pt>
                      <c:pt idx="2002">
                        <c:v>99.648886358768621</c:v>
                      </c:pt>
                      <c:pt idx="2003">
                        <c:v>99.648321679363249</c:v>
                      </c:pt>
                      <c:pt idx="2004">
                        <c:v>99.646486041337184</c:v>
                      </c:pt>
                      <c:pt idx="2005">
                        <c:v>99.644579890045463</c:v>
                      </c:pt>
                      <c:pt idx="2006">
                        <c:v>99.643873610830155</c:v>
                      </c:pt>
                      <c:pt idx="2007">
                        <c:v>99.642602652209106</c:v>
                      </c:pt>
                      <c:pt idx="2008">
                        <c:v>99.642532138943452</c:v>
                      </c:pt>
                      <c:pt idx="2009">
                        <c:v>99.641896946272439</c:v>
                      </c:pt>
                      <c:pt idx="2010">
                        <c:v>99.641684833196479</c:v>
                      </c:pt>
                      <c:pt idx="2011">
                        <c:v>99.640484961120066</c:v>
                      </c:pt>
                      <c:pt idx="2012">
                        <c:v>99.640837527449094</c:v>
                      </c:pt>
                      <c:pt idx="2013">
                        <c:v>99.640061308246374</c:v>
                      </c:pt>
                      <c:pt idx="2014">
                        <c:v>99.639355029031066</c:v>
                      </c:pt>
                      <c:pt idx="2015">
                        <c:v>99.638507723283695</c:v>
                      </c:pt>
                      <c:pt idx="2016">
                        <c:v>99.637943043878323</c:v>
                      </c:pt>
                      <c:pt idx="2017">
                        <c:v>99.637448877738976</c:v>
                      </c:pt>
                      <c:pt idx="2018">
                        <c:v>99.637448877738976</c:v>
                      </c:pt>
                      <c:pt idx="2019">
                        <c:v>99.638719836359655</c:v>
                      </c:pt>
                      <c:pt idx="2020">
                        <c:v>99.638366696752016</c:v>
                      </c:pt>
                      <c:pt idx="2021">
                        <c:v>99.638578236549733</c:v>
                      </c:pt>
                      <c:pt idx="2022">
                        <c:v>99.638437210018054</c:v>
                      </c:pt>
                      <c:pt idx="2023">
                        <c:v>99.638507723283695</c:v>
                      </c:pt>
                      <c:pt idx="2024">
                        <c:v>99.638790349625694</c:v>
                      </c:pt>
                      <c:pt idx="2025">
                        <c:v>99.639072402689081</c:v>
                      </c:pt>
                      <c:pt idx="2026">
                        <c:v>99.639001889423028</c:v>
                      </c:pt>
                      <c:pt idx="2027">
                        <c:v>99.639001889423042</c:v>
                      </c:pt>
                      <c:pt idx="2028">
                        <c:v>99.638013557144362</c:v>
                      </c:pt>
                      <c:pt idx="2029">
                        <c:v>99.637519391005014</c:v>
                      </c:pt>
                      <c:pt idx="2030">
                        <c:v>99.636672085257644</c:v>
                      </c:pt>
                      <c:pt idx="2031">
                        <c:v>99.634130168016284</c:v>
                      </c:pt>
                      <c:pt idx="2032">
                        <c:v>99.633212349003244</c:v>
                      </c:pt>
                      <c:pt idx="2033">
                        <c:v>99.631518310787499</c:v>
                      </c:pt>
                      <c:pt idx="2034">
                        <c:v>99.63031786543246</c:v>
                      </c:pt>
                      <c:pt idx="2035">
                        <c:v>99.63031786543246</c:v>
                      </c:pt>
                      <c:pt idx="2036">
                        <c:v>99.630599918495832</c:v>
                      </c:pt>
                      <c:pt idx="2037">
                        <c:v>99.63095305810387</c:v>
                      </c:pt>
                      <c:pt idx="2038">
                        <c:v>99.629823699293112</c:v>
                      </c:pt>
                      <c:pt idx="2039">
                        <c:v>99.629470559685444</c:v>
                      </c:pt>
                      <c:pt idx="2040">
                        <c:v>99.629823699293112</c:v>
                      </c:pt>
                      <c:pt idx="2041">
                        <c:v>99.631306197711496</c:v>
                      </c:pt>
                      <c:pt idx="2042">
                        <c:v>99.631094657913764</c:v>
                      </c:pt>
                      <c:pt idx="2043">
                        <c:v>99.632365043256215</c:v>
                      </c:pt>
                      <c:pt idx="2044">
                        <c:v>99.63250664306652</c:v>
                      </c:pt>
                      <c:pt idx="2045">
                        <c:v>99.633000809205868</c:v>
                      </c:pt>
                      <c:pt idx="2046">
                        <c:v>99.631659337319164</c:v>
                      </c:pt>
                      <c:pt idx="2047">
                        <c:v>99.631165171179816</c:v>
                      </c:pt>
                      <c:pt idx="2048">
                        <c:v>99.632647669597844</c:v>
                      </c:pt>
                      <c:pt idx="2049">
                        <c:v>99.631518310787484</c:v>
                      </c:pt>
                      <c:pt idx="2050">
                        <c:v>99.632577156332204</c:v>
                      </c:pt>
                      <c:pt idx="2051">
                        <c:v>99.632436129800496</c:v>
                      </c:pt>
                      <c:pt idx="2052">
                        <c:v>99.63151831078747</c:v>
                      </c:pt>
                      <c:pt idx="2053">
                        <c:v>99.631729850585202</c:v>
                      </c:pt>
                      <c:pt idx="2054">
                        <c:v>99.632153503458525</c:v>
                      </c:pt>
                      <c:pt idx="2055">
                        <c:v>99.632012476926832</c:v>
                      </c:pt>
                      <c:pt idx="2056">
                        <c:v>99.632436129800524</c:v>
                      </c:pt>
                      <c:pt idx="2057">
                        <c:v>99.632647669597858</c:v>
                      </c:pt>
                      <c:pt idx="2058">
                        <c:v>99.633212349003244</c:v>
                      </c:pt>
                      <c:pt idx="2059">
                        <c:v>99.634553820889948</c:v>
                      </c:pt>
                      <c:pt idx="2060">
                        <c:v>99.631941390382551</c:v>
                      </c:pt>
                      <c:pt idx="2061">
                        <c:v>99.632365043256243</c:v>
                      </c:pt>
                      <c:pt idx="2062">
                        <c:v>99.632506643066549</c:v>
                      </c:pt>
                      <c:pt idx="2063">
                        <c:v>99.63208299019287</c:v>
                      </c:pt>
                      <c:pt idx="2064">
                        <c:v>99.632294529990219</c:v>
                      </c:pt>
                      <c:pt idx="2065">
                        <c:v>99.63187087711654</c:v>
                      </c:pt>
                      <c:pt idx="2066">
                        <c:v>99.63109465791382</c:v>
                      </c:pt>
                      <c:pt idx="2067">
                        <c:v>99.630599918495847</c:v>
                      </c:pt>
                      <c:pt idx="2068">
                        <c:v>99.629329533153793</c:v>
                      </c:pt>
                      <c:pt idx="2069">
                        <c:v>99.628129087798769</c:v>
                      </c:pt>
                      <c:pt idx="2070">
                        <c:v>99.628834793735834</c:v>
                      </c:pt>
                      <c:pt idx="2071">
                        <c:v>99.628199601064793</c:v>
                      </c:pt>
                      <c:pt idx="2072">
                        <c:v>99.628764280470179</c:v>
                      </c:pt>
                      <c:pt idx="2073">
                        <c:v>99.628623253938486</c:v>
                      </c:pt>
                      <c:pt idx="2074">
                        <c:v>99.629117420077819</c:v>
                      </c:pt>
                      <c:pt idx="2075">
                        <c:v>99.627634921659435</c:v>
                      </c:pt>
                      <c:pt idx="2076">
                        <c:v>99.627775948191115</c:v>
                      </c:pt>
                      <c:pt idx="2077">
                        <c:v>99.627634921659421</c:v>
                      </c:pt>
                      <c:pt idx="2078">
                        <c:v>99.627281782051767</c:v>
                      </c:pt>
                      <c:pt idx="2079">
                        <c:v>99.627211268785743</c:v>
                      </c:pt>
                      <c:pt idx="2080">
                        <c:v>99.627352295317422</c:v>
                      </c:pt>
                      <c:pt idx="2081">
                        <c:v>99.626646589380726</c:v>
                      </c:pt>
                      <c:pt idx="2082">
                        <c:v>99.624387298480997</c:v>
                      </c:pt>
                      <c:pt idx="2083">
                        <c:v>99.623822045797382</c:v>
                      </c:pt>
                      <c:pt idx="2084">
                        <c:v>99.621492241631969</c:v>
                      </c:pt>
                      <c:pt idx="2085">
                        <c:v>99.620503909352905</c:v>
                      </c:pt>
                      <c:pt idx="2086">
                        <c:v>99.618668271327238</c:v>
                      </c:pt>
                      <c:pt idx="2087">
                        <c:v>99.615279048338508</c:v>
                      </c:pt>
                      <c:pt idx="2088">
                        <c:v>99.612172451691762</c:v>
                      </c:pt>
                      <c:pt idx="2089">
                        <c:v>99.609560021184379</c:v>
                      </c:pt>
                      <c:pt idx="2090">
                        <c:v>99.607300730285019</c:v>
                      </c:pt>
                      <c:pt idx="2091">
                        <c:v>99.604900412853581</c:v>
                      </c:pt>
                      <c:pt idx="2092">
                        <c:v>99.603064774827516</c:v>
                      </c:pt>
                      <c:pt idx="2093">
                        <c:v>99.599181385699438</c:v>
                      </c:pt>
                      <c:pt idx="2094">
                        <c:v>99.597275234407718</c:v>
                      </c:pt>
                      <c:pt idx="2095">
                        <c:v>99.594803830432014</c:v>
                      </c:pt>
                      <c:pt idx="2096">
                        <c:v>99.592897679140307</c:v>
                      </c:pt>
                      <c:pt idx="2097">
                        <c:v>99.592050373392937</c:v>
                      </c:pt>
                      <c:pt idx="2098">
                        <c:v>99.591838833595588</c:v>
                      </c:pt>
                      <c:pt idx="2099">
                        <c:v>99.590285248632924</c:v>
                      </c:pt>
                      <c:pt idx="2100">
                        <c:v>99.588520123872897</c:v>
                      </c:pt>
                      <c:pt idx="2101">
                        <c:v>99.586472946049497</c:v>
                      </c:pt>
                      <c:pt idx="2102">
                        <c:v>99.58576666683382</c:v>
                      </c:pt>
                      <c:pt idx="2103">
                        <c:v>99.58562564030214</c:v>
                      </c:pt>
                      <c:pt idx="2104">
                        <c:v>99.582801096718782</c:v>
                      </c:pt>
                      <c:pt idx="2105">
                        <c:v>99.581177571769075</c:v>
                      </c:pt>
                      <c:pt idx="2106">
                        <c:v>99.579270847198373</c:v>
                      </c:pt>
                      <c:pt idx="2107">
                        <c:v>99.577435209172691</c:v>
                      </c:pt>
                      <c:pt idx="2108">
                        <c:v>99.575670084412295</c:v>
                      </c:pt>
                      <c:pt idx="2109">
                        <c:v>99.573481880057201</c:v>
                      </c:pt>
                      <c:pt idx="2110">
                        <c:v>99.571716755297189</c:v>
                      </c:pt>
                      <c:pt idx="2111">
                        <c:v>99.570869449549804</c:v>
                      </c:pt>
                      <c:pt idx="2112">
                        <c:v>99.569033811523738</c:v>
                      </c:pt>
                      <c:pt idx="2113">
                        <c:v>99.566491894282365</c:v>
                      </c:pt>
                      <c:pt idx="2114">
                        <c:v>99.564585742990644</c:v>
                      </c:pt>
                      <c:pt idx="2115">
                        <c:v>99.563526324167327</c:v>
                      </c:pt>
                      <c:pt idx="2116">
                        <c:v>99.561408059799263</c:v>
                      </c:pt>
                      <c:pt idx="2117">
                        <c:v>99.559643508317848</c:v>
                      </c:pt>
                      <c:pt idx="2118">
                        <c:v>99.557031077810464</c:v>
                      </c:pt>
                      <c:pt idx="2119">
                        <c:v>99.556324798595142</c:v>
                      </c:pt>
                      <c:pt idx="2120">
                        <c:v>99.554842300176759</c:v>
                      </c:pt>
                      <c:pt idx="2121">
                        <c:v>99.552936148885038</c:v>
                      </c:pt>
                      <c:pt idx="2122">
                        <c:v>99.550182118567335</c:v>
                      </c:pt>
                      <c:pt idx="2123">
                        <c:v>99.548346480541284</c:v>
                      </c:pt>
                      <c:pt idx="2124">
                        <c:v>99.547287634996934</c:v>
                      </c:pt>
                      <c:pt idx="2125">
                        <c:v>99.546016676375899</c:v>
                      </c:pt>
                      <c:pt idx="2126">
                        <c:v>99.545805136578565</c:v>
                      </c:pt>
                      <c:pt idx="2127">
                        <c:v>99.544040011818538</c:v>
                      </c:pt>
                      <c:pt idx="2128">
                        <c:v>99.543192706071167</c:v>
                      </c:pt>
                      <c:pt idx="2129">
                        <c:v>99.540862328627142</c:v>
                      </c:pt>
                      <c:pt idx="2130">
                        <c:v>99.539309316943076</c:v>
                      </c:pt>
                      <c:pt idx="2131">
                        <c:v>99.538956177335436</c:v>
                      </c:pt>
                      <c:pt idx="2132">
                        <c:v>99.539732969816782</c:v>
                      </c:pt>
                      <c:pt idx="2133">
                        <c:v>99.540862328627142</c:v>
                      </c:pt>
                      <c:pt idx="2134">
                        <c:v>99.543263219337177</c:v>
                      </c:pt>
                      <c:pt idx="2135">
                        <c:v>99.544816231021258</c:v>
                      </c:pt>
                      <c:pt idx="2136">
                        <c:v>99.546299302717912</c:v>
                      </c:pt>
                      <c:pt idx="2137">
                        <c:v>99.548346480541298</c:v>
                      </c:pt>
                      <c:pt idx="2138">
                        <c:v>99.549900065503962</c:v>
                      </c:pt>
                      <c:pt idx="2139">
                        <c:v>99.552159356403706</c:v>
                      </c:pt>
                      <c:pt idx="2140">
                        <c:v>99.554418647303081</c:v>
                      </c:pt>
                      <c:pt idx="2141">
                        <c:v>99.554771786911104</c:v>
                      </c:pt>
                      <c:pt idx="2142">
                        <c:v>99.555265953050437</c:v>
                      </c:pt>
                      <c:pt idx="2143">
                        <c:v>99.553994994429758</c:v>
                      </c:pt>
                      <c:pt idx="2144">
                        <c:v>99.552441409467079</c:v>
                      </c:pt>
                      <c:pt idx="2145">
                        <c:v>99.55117102412504</c:v>
                      </c:pt>
                      <c:pt idx="2146">
                        <c:v>99.550041092035656</c:v>
                      </c:pt>
                      <c:pt idx="2147">
                        <c:v>99.549617439162347</c:v>
                      </c:pt>
                      <c:pt idx="2148">
                        <c:v>99.549052759756975</c:v>
                      </c:pt>
                      <c:pt idx="2149">
                        <c:v>99.547922827667975</c:v>
                      </c:pt>
                      <c:pt idx="2150">
                        <c:v>99.546228216173631</c:v>
                      </c:pt>
                      <c:pt idx="2151">
                        <c:v>99.544957830831564</c:v>
                      </c:pt>
                      <c:pt idx="2152">
                        <c:v>99.543968925273873</c:v>
                      </c:pt>
                      <c:pt idx="2153">
                        <c:v>99.543404245868885</c:v>
                      </c:pt>
                      <c:pt idx="2154">
                        <c:v>99.542698539931834</c:v>
                      </c:pt>
                      <c:pt idx="2155">
                        <c:v>99.542133287248205</c:v>
                      </c:pt>
                      <c:pt idx="2156">
                        <c:v>99.540439249032474</c:v>
                      </c:pt>
                      <c:pt idx="2157">
                        <c:v>99.539026690601489</c:v>
                      </c:pt>
                      <c:pt idx="2158">
                        <c:v>99.537050026043744</c:v>
                      </c:pt>
                      <c:pt idx="2159">
                        <c:v>99.535638040891371</c:v>
                      </c:pt>
                      <c:pt idx="2160">
                        <c:v>99.533731889599281</c:v>
                      </c:pt>
                      <c:pt idx="2161">
                        <c:v>99.531825165028962</c:v>
                      </c:pt>
                      <c:pt idx="2162">
                        <c:v>99.529354334331856</c:v>
                      </c:pt>
                      <c:pt idx="2163">
                        <c:v>99.527377096495869</c:v>
                      </c:pt>
                      <c:pt idx="2164">
                        <c:v>99.524694152722432</c:v>
                      </c:pt>
                      <c:pt idx="2165">
                        <c:v>99.521234989746674</c:v>
                      </c:pt>
                      <c:pt idx="2166">
                        <c:v>99.518198906365967</c:v>
                      </c:pt>
                      <c:pt idx="2167">
                        <c:v>99.515939615466237</c:v>
                      </c:pt>
                      <c:pt idx="2168">
                        <c:v>99.51332718495884</c:v>
                      </c:pt>
                      <c:pt idx="2169">
                        <c:v>99.511138407325134</c:v>
                      </c:pt>
                      <c:pt idx="2170">
                        <c:v>99.509443795830762</c:v>
                      </c:pt>
                      <c:pt idx="2171">
                        <c:v>99.507961297412749</c:v>
                      </c:pt>
                      <c:pt idx="2172">
                        <c:v>99.505560406702699</c:v>
                      </c:pt>
                      <c:pt idx="2173">
                        <c:v>99.503936881752992</c:v>
                      </c:pt>
                      <c:pt idx="2174">
                        <c:v>99.502877462929675</c:v>
                      </c:pt>
                      <c:pt idx="2175">
                        <c:v>99.502877462929675</c:v>
                      </c:pt>
                      <c:pt idx="2176">
                        <c:v>99.50224227025862</c:v>
                      </c:pt>
                      <c:pt idx="2177">
                        <c:v>99.500477145498607</c:v>
                      </c:pt>
                      <c:pt idx="2178">
                        <c:v>99.499982979359274</c:v>
                      </c:pt>
                      <c:pt idx="2179">
                        <c:v>99.49899464708021</c:v>
                      </c:pt>
                      <c:pt idx="2180">
                        <c:v>99.498570994206531</c:v>
                      </c:pt>
                      <c:pt idx="2181">
                        <c:v>99.497159009054158</c:v>
                      </c:pt>
                      <c:pt idx="2182">
                        <c:v>99.497794201725185</c:v>
                      </c:pt>
                      <c:pt idx="2183">
                        <c:v>99.496523243104505</c:v>
                      </c:pt>
                      <c:pt idx="2184">
                        <c:v>99.495393884294131</c:v>
                      </c:pt>
                      <c:pt idx="2185">
                        <c:v>99.494052412407399</c:v>
                      </c:pt>
                      <c:pt idx="2186">
                        <c:v>99.493910812597477</c:v>
                      </c:pt>
                      <c:pt idx="2187">
                        <c:v>99.493063506850106</c:v>
                      </c:pt>
                      <c:pt idx="2188">
                        <c:v>99.492145687837095</c:v>
                      </c:pt>
                      <c:pt idx="2189">
                        <c:v>99.491369468634375</c:v>
                      </c:pt>
                      <c:pt idx="2190">
                        <c:v>99.490169023279336</c:v>
                      </c:pt>
                      <c:pt idx="2191">
                        <c:v>99.490027996747642</c:v>
                      </c:pt>
                      <c:pt idx="2192">
                        <c:v>99.489039091190349</c:v>
                      </c:pt>
                      <c:pt idx="2193">
                        <c:v>99.488192358721989</c:v>
                      </c:pt>
                      <c:pt idx="2194">
                        <c:v>99.487062426632605</c:v>
                      </c:pt>
                      <c:pt idx="2195">
                        <c:v>99.486356147417297</c:v>
                      </c:pt>
                      <c:pt idx="2196">
                        <c:v>99.484379482859566</c:v>
                      </c:pt>
                      <c:pt idx="2197">
                        <c:v>99.482967497707193</c:v>
                      </c:pt>
                      <c:pt idx="2198">
                        <c:v>99.481626025820475</c:v>
                      </c:pt>
                      <c:pt idx="2199">
                        <c:v>99.479648787984488</c:v>
                      </c:pt>
                      <c:pt idx="2200">
                        <c:v>99.478307316097769</c:v>
                      </c:pt>
                      <c:pt idx="2201">
                        <c:v>99.47633065154001</c:v>
                      </c:pt>
                      <c:pt idx="2202">
                        <c:v>99.475059692919345</c:v>
                      </c:pt>
                      <c:pt idx="2203">
                        <c:v>99.474989179653676</c:v>
                      </c:pt>
                      <c:pt idx="2204">
                        <c:v>99.474495013514328</c:v>
                      </c:pt>
                      <c:pt idx="2205">
                        <c:v>99.472659375488277</c:v>
                      </c:pt>
                      <c:pt idx="2206">
                        <c:v>99.472447262412317</c:v>
                      </c:pt>
                      <c:pt idx="2207">
                        <c:v>99.472517775677986</c:v>
                      </c:pt>
                      <c:pt idx="2208">
                        <c:v>99.472235722614613</c:v>
                      </c:pt>
                      <c:pt idx="2209">
                        <c:v>99.473294568159332</c:v>
                      </c:pt>
                      <c:pt idx="2210">
                        <c:v>99.474282900438027</c:v>
                      </c:pt>
                      <c:pt idx="2211">
                        <c:v>99.473930334108985</c:v>
                      </c:pt>
                      <c:pt idx="2212">
                        <c:v>99.47400084737464</c:v>
                      </c:pt>
                      <c:pt idx="2213">
                        <c:v>99.473506681235307</c:v>
                      </c:pt>
                      <c:pt idx="2214">
                        <c:v>99.473294568159332</c:v>
                      </c:pt>
                      <c:pt idx="2215">
                        <c:v>99.473224054893322</c:v>
                      </c:pt>
                      <c:pt idx="2216">
                        <c:v>99.473506681235321</c:v>
                      </c:pt>
                      <c:pt idx="2217">
                        <c:v>99.472870915285668</c:v>
                      </c:pt>
                      <c:pt idx="2218">
                        <c:v>99.47265937548832</c:v>
                      </c:pt>
                      <c:pt idx="2219">
                        <c:v>99.470964763993948</c:v>
                      </c:pt>
                      <c:pt idx="2220">
                        <c:v>99.468493360018243</c:v>
                      </c:pt>
                      <c:pt idx="2221">
                        <c:v>99.469058612702241</c:v>
                      </c:pt>
                      <c:pt idx="2222">
                        <c:v>99.467505027739548</c:v>
                      </c:pt>
                      <c:pt idx="2223">
                        <c:v>99.466799321802483</c:v>
                      </c:pt>
                      <c:pt idx="2224">
                        <c:v>99.465810416245176</c:v>
                      </c:pt>
                      <c:pt idx="2225">
                        <c:v>99.465952016055496</c:v>
                      </c:pt>
                      <c:pt idx="2226">
                        <c:v>99.464822083966126</c:v>
                      </c:pt>
                      <c:pt idx="2227">
                        <c:v>99.464610544168778</c:v>
                      </c:pt>
                      <c:pt idx="2228">
                        <c:v>99.464892597232136</c:v>
                      </c:pt>
                      <c:pt idx="2229">
                        <c:v>99.464822083966126</c:v>
                      </c:pt>
                      <c:pt idx="2230">
                        <c:v>99.464892597232136</c:v>
                      </c:pt>
                      <c:pt idx="2231">
                        <c:v>99.464327917826779</c:v>
                      </c:pt>
                      <c:pt idx="2232">
                        <c:v>99.464681057434788</c:v>
                      </c:pt>
                      <c:pt idx="2233">
                        <c:v>99.463551125345418</c:v>
                      </c:pt>
                      <c:pt idx="2234">
                        <c:v>99.463763238421748</c:v>
                      </c:pt>
                      <c:pt idx="2235">
                        <c:v>99.46298644594043</c:v>
                      </c:pt>
                      <c:pt idx="2236">
                        <c:v>99.462492279800699</c:v>
                      </c:pt>
                      <c:pt idx="2237">
                        <c:v>99.461927600395697</c:v>
                      </c:pt>
                      <c:pt idx="2238">
                        <c:v>99.46093869483839</c:v>
                      </c:pt>
                      <c:pt idx="2239">
                        <c:v>99.460868181572366</c:v>
                      </c:pt>
                      <c:pt idx="2240">
                        <c:v>99.460586128508993</c:v>
                      </c:pt>
                      <c:pt idx="2241">
                        <c:v>99.460444528698687</c:v>
                      </c:pt>
                      <c:pt idx="2242">
                        <c:v>99.459174143356634</c:v>
                      </c:pt>
                      <c:pt idx="2243">
                        <c:v>99.459174143356634</c:v>
                      </c:pt>
                      <c:pt idx="2244">
                        <c:v>99.458255751064996</c:v>
                      </c:pt>
                      <c:pt idx="2245">
                        <c:v>99.458185237799341</c:v>
                      </c:pt>
                      <c:pt idx="2246">
                        <c:v>99.458044211267648</c:v>
                      </c:pt>
                      <c:pt idx="2247">
                        <c:v>99.457903184735954</c:v>
                      </c:pt>
                      <c:pt idx="2248">
                        <c:v>99.457337932051956</c:v>
                      </c:pt>
                      <c:pt idx="2249">
                        <c:v>99.45670273938093</c:v>
                      </c:pt>
                      <c:pt idx="2250">
                        <c:v>99.455714407102235</c:v>
                      </c:pt>
                      <c:pt idx="2251">
                        <c:v>99.455078641152568</c:v>
                      </c:pt>
                      <c:pt idx="2252">
                        <c:v>99.454443448481541</c:v>
                      </c:pt>
                      <c:pt idx="2253">
                        <c:v>99.454584475013249</c:v>
                      </c:pt>
                      <c:pt idx="2254">
                        <c:v>99.454937614620903</c:v>
                      </c:pt>
                      <c:pt idx="2255">
                        <c:v>99.454231335405225</c:v>
                      </c:pt>
                      <c:pt idx="2256">
                        <c:v>99.452819350252852</c:v>
                      </c:pt>
                      <c:pt idx="2257">
                        <c:v>99.451407365100479</c:v>
                      </c:pt>
                      <c:pt idx="2258">
                        <c:v>99.451054225492825</c:v>
                      </c:pt>
                      <c:pt idx="2259">
                        <c:v>99.449501213808745</c:v>
                      </c:pt>
                      <c:pt idx="2260">
                        <c:v>99.448794934593053</c:v>
                      </c:pt>
                      <c:pt idx="2261">
                        <c:v>99.448230255188065</c:v>
                      </c:pt>
                      <c:pt idx="2262">
                        <c:v>99.448724421327427</c:v>
                      </c:pt>
                      <c:pt idx="2263">
                        <c:v>99.449783266872132</c:v>
                      </c:pt>
                      <c:pt idx="2264">
                        <c:v>99.449642240340452</c:v>
                      </c:pt>
                      <c:pt idx="2265">
                        <c:v>99.44921858746676</c:v>
                      </c:pt>
                      <c:pt idx="2266">
                        <c:v>99.450348519555746</c:v>
                      </c:pt>
                      <c:pt idx="2267">
                        <c:v>99.450842685695477</c:v>
                      </c:pt>
                      <c:pt idx="2268">
                        <c:v>99.449642240340452</c:v>
                      </c:pt>
                      <c:pt idx="2269">
                        <c:v>99.449501213808745</c:v>
                      </c:pt>
                      <c:pt idx="2270">
                        <c:v>99.449007047669397</c:v>
                      </c:pt>
                      <c:pt idx="2271">
                        <c:v>99.448794934593053</c:v>
                      </c:pt>
                      <c:pt idx="2272">
                        <c:v>99.447595062517038</c:v>
                      </c:pt>
                      <c:pt idx="2273">
                        <c:v>99.444346866059973</c:v>
                      </c:pt>
                      <c:pt idx="2274">
                        <c:v>99.443288020515254</c:v>
                      </c:pt>
                      <c:pt idx="2275">
                        <c:v>99.442370201502214</c:v>
                      </c:pt>
                      <c:pt idx="2276">
                        <c:v>99.44102872961551</c:v>
                      </c:pt>
                      <c:pt idx="2277">
                        <c:v>99.439404631387177</c:v>
                      </c:pt>
                      <c:pt idx="2278">
                        <c:v>99.438839951981791</c:v>
                      </c:pt>
                      <c:pt idx="2279">
                        <c:v>99.43820475931075</c:v>
                      </c:pt>
                      <c:pt idx="2280">
                        <c:v>99.436086494943083</c:v>
                      </c:pt>
                      <c:pt idx="2281">
                        <c:v>99.43382720404334</c:v>
                      </c:pt>
                      <c:pt idx="2282">
                        <c:v>99.431708939675659</c:v>
                      </c:pt>
                      <c:pt idx="2283">
                        <c:v>99.429943814915234</c:v>
                      </c:pt>
                      <c:pt idx="2284">
                        <c:v>99.426907731534541</c:v>
                      </c:pt>
                      <c:pt idx="2285">
                        <c:v>99.423519081824438</c:v>
                      </c:pt>
                      <c:pt idx="2286">
                        <c:v>99.421047677848719</c:v>
                      </c:pt>
                      <c:pt idx="2287">
                        <c:v>99.416105443175937</c:v>
                      </c:pt>
                      <c:pt idx="2288">
                        <c:v>99.412998846529192</c:v>
                      </c:pt>
                      <c:pt idx="2289">
                        <c:v>99.410104362958776</c:v>
                      </c:pt>
                      <c:pt idx="2290">
                        <c:v>99.406150460564675</c:v>
                      </c:pt>
                      <c:pt idx="2291">
                        <c:v>99.403961682930969</c:v>
                      </c:pt>
                      <c:pt idx="2292">
                        <c:v>99.400855086284224</c:v>
                      </c:pt>
                      <c:pt idx="2293">
                        <c:v>99.39732483676417</c:v>
                      </c:pt>
                      <c:pt idx="2294">
                        <c:v>99.395983364877452</c:v>
                      </c:pt>
                      <c:pt idx="2295">
                        <c:v>99.394995032598771</c:v>
                      </c:pt>
                      <c:pt idx="2296">
                        <c:v>99.392241575559694</c:v>
                      </c:pt>
                      <c:pt idx="2297">
                        <c:v>99.391605809610027</c:v>
                      </c:pt>
                      <c:pt idx="2298">
                        <c:v>99.390970616939001</c:v>
                      </c:pt>
                      <c:pt idx="2299">
                        <c:v>99.389487545241991</c:v>
                      </c:pt>
                      <c:pt idx="2300">
                        <c:v>99.388146073355642</c:v>
                      </c:pt>
                      <c:pt idx="2301">
                        <c:v>99.388005046823963</c:v>
                      </c:pt>
                      <c:pt idx="2302">
                        <c:v>99.386593061671576</c:v>
                      </c:pt>
                      <c:pt idx="2303">
                        <c:v>99.38602838226619</c:v>
                      </c:pt>
                      <c:pt idx="2304">
                        <c:v>99.384192744240124</c:v>
                      </c:pt>
                      <c:pt idx="2305">
                        <c:v>99.381650826998765</c:v>
                      </c:pt>
                      <c:pt idx="2306">
                        <c:v>99.379673589162408</c:v>
                      </c:pt>
                      <c:pt idx="2307">
                        <c:v>99.376425965983969</c:v>
                      </c:pt>
                      <c:pt idx="2308">
                        <c:v>99.373107829539876</c:v>
                      </c:pt>
                      <c:pt idx="2309">
                        <c:v>99.370283285956504</c:v>
                      </c:pt>
                      <c:pt idx="2310">
                        <c:v>99.367459315651757</c:v>
                      </c:pt>
                      <c:pt idx="2311">
                        <c:v>99.364493745536336</c:v>
                      </c:pt>
                      <c:pt idx="2312">
                        <c:v>99.362234454636962</c:v>
                      </c:pt>
                      <c:pt idx="2313">
                        <c:v>99.359480997597885</c:v>
                      </c:pt>
                      <c:pt idx="2314">
                        <c:v>99.356727540559177</c:v>
                      </c:pt>
                      <c:pt idx="2315">
                        <c:v>99.354185623317434</c:v>
                      </c:pt>
                      <c:pt idx="2316">
                        <c:v>99.350232294202314</c:v>
                      </c:pt>
                      <c:pt idx="2317">
                        <c:v>99.34776089022661</c:v>
                      </c:pt>
                      <c:pt idx="2318">
                        <c:v>99.346348905074237</c:v>
                      </c:pt>
                      <c:pt idx="2319">
                        <c:v>99.345007433187519</c:v>
                      </c:pt>
                      <c:pt idx="2320">
                        <c:v>99.342606542477853</c:v>
                      </c:pt>
                      <c:pt idx="2321">
                        <c:v>99.339429432565097</c:v>
                      </c:pt>
                      <c:pt idx="2322">
                        <c:v>99.336181809386673</c:v>
                      </c:pt>
                      <c:pt idx="2323">
                        <c:v>99.332227906992955</c:v>
                      </c:pt>
                      <c:pt idx="2324">
                        <c:v>99.329050797080569</c:v>
                      </c:pt>
                      <c:pt idx="2325">
                        <c:v>99.327638811927827</c:v>
                      </c:pt>
                      <c:pt idx="2326">
                        <c:v>99.32481484162308</c:v>
                      </c:pt>
                      <c:pt idx="2327">
                        <c:v>99.323543883002387</c:v>
                      </c:pt>
                      <c:pt idx="2328">
                        <c:v>99.32050779962168</c:v>
                      </c:pt>
                      <c:pt idx="2329">
                        <c:v>99.317612742772283</c:v>
                      </c:pt>
                      <c:pt idx="2330">
                        <c:v>99.315282938606884</c:v>
                      </c:pt>
                      <c:pt idx="2331">
                        <c:v>99.313729926922818</c:v>
                      </c:pt>
                      <c:pt idx="2332">
                        <c:v>99.311682175820806</c:v>
                      </c:pt>
                      <c:pt idx="2333">
                        <c:v>99.311329036213166</c:v>
                      </c:pt>
                      <c:pt idx="2334">
                        <c:v>99.308928718781729</c:v>
                      </c:pt>
                      <c:pt idx="2335">
                        <c:v>99.306810454414062</c:v>
                      </c:pt>
                      <c:pt idx="2336">
                        <c:v>99.30511584291969</c:v>
                      </c:pt>
                      <c:pt idx="2337">
                        <c:v>99.302574498956574</c:v>
                      </c:pt>
                      <c:pt idx="2338">
                        <c:v>99.300173608246894</c:v>
                      </c:pt>
                      <c:pt idx="2339">
                        <c:v>99.298196943689163</c:v>
                      </c:pt>
                      <c:pt idx="2340">
                        <c:v>99.295584513181765</c:v>
                      </c:pt>
                      <c:pt idx="2341">
                        <c:v>99.2943135545611</c:v>
                      </c:pt>
                      <c:pt idx="2342">
                        <c:v>99.292831056143072</c:v>
                      </c:pt>
                      <c:pt idx="2343">
                        <c:v>99.291065931382676</c:v>
                      </c:pt>
                      <c:pt idx="2344">
                        <c:v>99.289865486028049</c:v>
                      </c:pt>
                      <c:pt idx="2345">
                        <c:v>99.288594527407355</c:v>
                      </c:pt>
                      <c:pt idx="2346">
                        <c:v>99.288453500875676</c:v>
                      </c:pt>
                      <c:pt idx="2347">
                        <c:v>99.286829975925599</c:v>
                      </c:pt>
                      <c:pt idx="2348">
                        <c:v>99.286829975925585</c:v>
                      </c:pt>
                      <c:pt idx="2349">
                        <c:v>99.285346904228945</c:v>
                      </c:pt>
                      <c:pt idx="2350">
                        <c:v>99.28435857194988</c:v>
                      </c:pt>
                      <c:pt idx="2351">
                        <c:v>99.283299726405161</c:v>
                      </c:pt>
                      <c:pt idx="2352">
                        <c:v>99.282734473721533</c:v>
                      </c:pt>
                      <c:pt idx="2353">
                        <c:v>99.281251975303135</c:v>
                      </c:pt>
                      <c:pt idx="2354">
                        <c:v>99.279627877074773</c:v>
                      </c:pt>
                      <c:pt idx="2355">
                        <c:v>99.277016019846016</c:v>
                      </c:pt>
                      <c:pt idx="2356">
                        <c:v>99.275391921617683</c:v>
                      </c:pt>
                      <c:pt idx="2357">
                        <c:v>99.273909423199271</c:v>
                      </c:pt>
                      <c:pt idx="2358">
                        <c:v>99.272496864768272</c:v>
                      </c:pt>
                      <c:pt idx="2359">
                        <c:v>99.271861672097245</c:v>
                      </c:pt>
                      <c:pt idx="2360">
                        <c:v>99.271226479426204</c:v>
                      </c:pt>
                      <c:pt idx="2361">
                        <c:v>99.271155392881553</c:v>
                      </c:pt>
                      <c:pt idx="2362">
                        <c:v>99.270661226742206</c:v>
                      </c:pt>
                      <c:pt idx="2363">
                        <c:v>99.269955520805524</c:v>
                      </c:pt>
                      <c:pt idx="2364">
                        <c:v>99.268684562184461</c:v>
                      </c:pt>
                      <c:pt idx="2365">
                        <c:v>99.269178728324178</c:v>
                      </c:pt>
                      <c:pt idx="2366">
                        <c:v>99.26762571664014</c:v>
                      </c:pt>
                      <c:pt idx="2367">
                        <c:v>99.268119882779487</c:v>
                      </c:pt>
                      <c:pt idx="2368">
                        <c:v>99.268119882779487</c:v>
                      </c:pt>
                      <c:pt idx="2369">
                        <c:v>99.26741360356381</c:v>
                      </c:pt>
                      <c:pt idx="2370">
                        <c:v>99.26628424475345</c:v>
                      </c:pt>
                      <c:pt idx="2371">
                        <c:v>99.265577965537773</c:v>
                      </c:pt>
                      <c:pt idx="2372">
                        <c:v>99.263601300980383</c:v>
                      </c:pt>
                      <c:pt idx="2373">
                        <c:v>99.263177648106705</c:v>
                      </c:pt>
                      <c:pt idx="2374">
                        <c:v>99.262471368891411</c:v>
                      </c:pt>
                      <c:pt idx="2375">
                        <c:v>99.259788425117989</c:v>
                      </c:pt>
                      <c:pt idx="2376">
                        <c:v>99.259364772244652</c:v>
                      </c:pt>
                      <c:pt idx="2377">
                        <c:v>99.256822855002909</c:v>
                      </c:pt>
                      <c:pt idx="2378">
                        <c:v>99.253857858166498</c:v>
                      </c:pt>
                      <c:pt idx="2379">
                        <c:v>99.252657412811473</c:v>
                      </c:pt>
                      <c:pt idx="2380">
                        <c:v>99.250609661709461</c:v>
                      </c:pt>
                      <c:pt idx="2381">
                        <c:v>99.247150498733689</c:v>
                      </c:pt>
                      <c:pt idx="2382">
                        <c:v>99.245738513581315</c:v>
                      </c:pt>
                      <c:pt idx="2383">
                        <c:v>99.243690762479289</c:v>
                      </c:pt>
                      <c:pt idx="2384">
                        <c:v>99.241148845237561</c:v>
                      </c:pt>
                      <c:pt idx="2385">
                        <c:v>99.238678014540852</c:v>
                      </c:pt>
                      <c:pt idx="2386">
                        <c:v>99.236489236906763</c:v>
                      </c:pt>
                      <c:pt idx="2387">
                        <c:v>99.235571417894107</c:v>
                      </c:pt>
                      <c:pt idx="2388">
                        <c:v>99.233664693323391</c:v>
                      </c:pt>
                      <c:pt idx="2389">
                        <c:v>99.231193862626313</c:v>
                      </c:pt>
                      <c:pt idx="2390">
                        <c:v>99.228016752713927</c:v>
                      </c:pt>
                      <c:pt idx="2391">
                        <c:v>99.225545348738208</c:v>
                      </c:pt>
                      <c:pt idx="2392">
                        <c:v>99.221733046154796</c:v>
                      </c:pt>
                      <c:pt idx="2393">
                        <c:v>99.219967921394385</c:v>
                      </c:pt>
                      <c:pt idx="2394">
                        <c:v>99.218626449508051</c:v>
                      </c:pt>
                      <c:pt idx="2395">
                        <c:v>99.215872992468974</c:v>
                      </c:pt>
                      <c:pt idx="2396">
                        <c:v>99.213401588493255</c:v>
                      </c:pt>
                      <c:pt idx="2397">
                        <c:v>99.210859671251896</c:v>
                      </c:pt>
                      <c:pt idx="2398">
                        <c:v>99.208600380352152</c:v>
                      </c:pt>
                      <c:pt idx="2399">
                        <c:v>99.206553202528752</c:v>
                      </c:pt>
                      <c:pt idx="2400">
                        <c:v>99.203093466274339</c:v>
                      </c:pt>
                      <c:pt idx="2401">
                        <c:v>99.201963534185353</c:v>
                      </c:pt>
                      <c:pt idx="2402">
                        <c:v>99.201045715172327</c:v>
                      </c:pt>
                      <c:pt idx="2403">
                        <c:v>99.198151231601557</c:v>
                      </c:pt>
                      <c:pt idx="2404">
                        <c:v>99.194903608423132</c:v>
                      </c:pt>
                      <c:pt idx="2405">
                        <c:v>99.194056302676131</c:v>
                      </c:pt>
                      <c:pt idx="2406">
                        <c:v>99.192644317523758</c:v>
                      </c:pt>
                      <c:pt idx="2407">
                        <c:v>99.190879192763362</c:v>
                      </c:pt>
                      <c:pt idx="2408">
                        <c:v>99.18883144166135</c:v>
                      </c:pt>
                      <c:pt idx="2409">
                        <c:v>99.186713177293299</c:v>
                      </c:pt>
                      <c:pt idx="2410">
                        <c:v>99.184877539267617</c:v>
                      </c:pt>
                      <c:pt idx="2411">
                        <c:v>99.181629916089179</c:v>
                      </c:pt>
                      <c:pt idx="2412">
                        <c:v>99.178734859239796</c:v>
                      </c:pt>
                      <c:pt idx="2413">
                        <c:v>99.176334541808743</c:v>
                      </c:pt>
                      <c:pt idx="2414">
                        <c:v>99.174075250908999</c:v>
                      </c:pt>
                      <c:pt idx="2415">
                        <c:v>99.170191861780921</c:v>
                      </c:pt>
                      <c:pt idx="2416">
                        <c:v>99.166237959387175</c:v>
                      </c:pt>
                      <c:pt idx="2417">
                        <c:v>99.162284630271685</c:v>
                      </c:pt>
                      <c:pt idx="2418">
                        <c:v>99.159178033624954</c:v>
                      </c:pt>
                      <c:pt idx="2419">
                        <c:v>99.154870991623554</c:v>
                      </c:pt>
                      <c:pt idx="2420">
                        <c:v>99.151411255369169</c:v>
                      </c:pt>
                      <c:pt idx="2421">
                        <c:v>99.147669466051028</c:v>
                      </c:pt>
                      <c:pt idx="2422">
                        <c:v>99.144139216530974</c:v>
                      </c:pt>
                      <c:pt idx="2423">
                        <c:v>99.141667812555269</c:v>
                      </c:pt>
                      <c:pt idx="2424">
                        <c:v>99.137855509971459</c:v>
                      </c:pt>
                      <c:pt idx="2425">
                        <c:v>99.135384105995769</c:v>
                      </c:pt>
                      <c:pt idx="2426">
                        <c:v>99.132065969551689</c:v>
                      </c:pt>
                      <c:pt idx="2427">
                        <c:v>99.130018218449678</c:v>
                      </c:pt>
                      <c:pt idx="2428">
                        <c:v>99.126911621802932</c:v>
                      </c:pt>
                      <c:pt idx="2429">
                        <c:v>99.124158164763855</c:v>
                      </c:pt>
                      <c:pt idx="2430">
                        <c:v>99.12218150020648</c:v>
                      </c:pt>
                      <c:pt idx="2431">
                        <c:v>99.120840028319776</c:v>
                      </c:pt>
                      <c:pt idx="2432">
                        <c:v>99.118933877028056</c:v>
                      </c:pt>
                      <c:pt idx="2433">
                        <c:v>99.115544654039326</c:v>
                      </c:pt>
                      <c:pt idx="2434">
                        <c:v>99.11497997463394</c:v>
                      </c:pt>
                      <c:pt idx="2435">
                        <c:v>99.111379211847876</c:v>
                      </c:pt>
                      <c:pt idx="2436">
                        <c:v>99.109684600353503</c:v>
                      </c:pt>
                      <c:pt idx="2437">
                        <c:v>99.106365890630798</c:v>
                      </c:pt>
                      <c:pt idx="2438">
                        <c:v>99.104742365680707</c:v>
                      </c:pt>
                      <c:pt idx="2439">
                        <c:v>99.102483074781347</c:v>
                      </c:pt>
                      <c:pt idx="2440">
                        <c:v>99.099870644273949</c:v>
                      </c:pt>
                      <c:pt idx="2441">
                        <c:v>99.097117187234858</c:v>
                      </c:pt>
                      <c:pt idx="2442">
                        <c:v>99.09422213038583</c:v>
                      </c:pt>
                      <c:pt idx="2443">
                        <c:v>99.092527518891458</c:v>
                      </c:pt>
                      <c:pt idx="2444">
                        <c:v>99.088291563434368</c:v>
                      </c:pt>
                      <c:pt idx="2445">
                        <c:v>99.086173299066317</c:v>
                      </c:pt>
                      <c:pt idx="2446">
                        <c:v>99.084126121242903</c:v>
                      </c:pt>
                      <c:pt idx="2447">
                        <c:v>99.081937343609198</c:v>
                      </c:pt>
                      <c:pt idx="2448">
                        <c:v>99.079606966165187</c:v>
                      </c:pt>
                      <c:pt idx="2449">
                        <c:v>99.078407094088774</c:v>
                      </c:pt>
                      <c:pt idx="2450">
                        <c:v>99.07720664873375</c:v>
                      </c:pt>
                      <c:pt idx="2451">
                        <c:v>99.075724150315722</c:v>
                      </c:pt>
                      <c:pt idx="2452">
                        <c:v>99.073464859415992</c:v>
                      </c:pt>
                      <c:pt idx="2453">
                        <c:v>99.070781915642954</c:v>
                      </c:pt>
                      <c:pt idx="2454">
                        <c:v>99.070569802566979</c:v>
                      </c:pt>
                      <c:pt idx="2455">
                        <c:v>99.069440443756235</c:v>
                      </c:pt>
                      <c:pt idx="2456">
                        <c:v>99.066969039780915</c:v>
                      </c:pt>
                      <c:pt idx="2457">
                        <c:v>99.065910194236181</c:v>
                      </c:pt>
                      <c:pt idx="2458">
                        <c:v>99.063791929868145</c:v>
                      </c:pt>
                      <c:pt idx="2459">
                        <c:v>99.061462125702747</c:v>
                      </c:pt>
                      <c:pt idx="2460">
                        <c:v>99.058637582119388</c:v>
                      </c:pt>
                      <c:pt idx="2461">
                        <c:v>99.05630777795399</c:v>
                      </c:pt>
                      <c:pt idx="2462">
                        <c:v>99.053695347446592</c:v>
                      </c:pt>
                      <c:pt idx="2463">
                        <c:v>99.052424962104524</c:v>
                      </c:pt>
                      <c:pt idx="2464">
                        <c:v>99.048965225850139</c:v>
                      </c:pt>
                      <c:pt idx="2465">
                        <c:v>99.046211768811062</c:v>
                      </c:pt>
                      <c:pt idx="2466">
                        <c:v>99.044587670582729</c:v>
                      </c:pt>
                      <c:pt idx="2467">
                        <c:v>99.04261100602497</c:v>
                      </c:pt>
                      <c:pt idx="2468">
                        <c:v>99.039786462441612</c:v>
                      </c:pt>
                      <c:pt idx="2469">
                        <c:v>99.037315631744534</c:v>
                      </c:pt>
                      <c:pt idx="2470">
                        <c:v>99.036327299465839</c:v>
                      </c:pt>
                      <c:pt idx="2471">
                        <c:v>99.034279548363443</c:v>
                      </c:pt>
                      <c:pt idx="2472">
                        <c:v>99.034350061629482</c:v>
                      </c:pt>
                      <c:pt idx="2473">
                        <c:v>99.032797049945415</c:v>
                      </c:pt>
                      <c:pt idx="2474">
                        <c:v>99.034562174705442</c:v>
                      </c:pt>
                      <c:pt idx="2475">
                        <c:v>99.037597684807906</c:v>
                      </c:pt>
                      <c:pt idx="2476">
                        <c:v>99.038798130162562</c:v>
                      </c:pt>
                      <c:pt idx="2477">
                        <c:v>99.040986907796636</c:v>
                      </c:pt>
                      <c:pt idx="2478">
                        <c:v>99.043740364835358</c:v>
                      </c:pt>
                      <c:pt idx="2479">
                        <c:v>99.047129587824088</c:v>
                      </c:pt>
                      <c:pt idx="2480">
                        <c:v>99.048471059710792</c:v>
                      </c:pt>
                      <c:pt idx="2481">
                        <c:v>99.050659837344512</c:v>
                      </c:pt>
                      <c:pt idx="2482">
                        <c:v>99.052071822496885</c:v>
                      </c:pt>
                      <c:pt idx="2483">
                        <c:v>99.053907460522936</c:v>
                      </c:pt>
                      <c:pt idx="2484">
                        <c:v>99.052707015167911</c:v>
                      </c:pt>
                      <c:pt idx="2485">
                        <c:v>99.049670931786835</c:v>
                      </c:pt>
                      <c:pt idx="2486">
                        <c:v>99.048400546444782</c:v>
                      </c:pt>
                      <c:pt idx="2487">
                        <c:v>99.045222863253755</c:v>
                      </c:pt>
                      <c:pt idx="2488">
                        <c:v>99.043105172164317</c:v>
                      </c:pt>
                      <c:pt idx="2489">
                        <c:v>99.039362809567933</c:v>
                      </c:pt>
                      <c:pt idx="2490">
                        <c:v>99.036115186389509</c:v>
                      </c:pt>
                      <c:pt idx="2491">
                        <c:v>99.03187923093239</c:v>
                      </c:pt>
                      <c:pt idx="2492">
                        <c:v>99.028419494678005</c:v>
                      </c:pt>
                      <c:pt idx="2493">
                        <c:v>99.023759313068595</c:v>
                      </c:pt>
                      <c:pt idx="2494">
                        <c:v>99.018887591661837</c:v>
                      </c:pt>
                      <c:pt idx="2495">
                        <c:v>99.015357915420026</c:v>
                      </c:pt>
                      <c:pt idx="2496">
                        <c:v>99.010556707278923</c:v>
                      </c:pt>
                      <c:pt idx="2497">
                        <c:v>99.005684985872165</c:v>
                      </c:pt>
                      <c:pt idx="2498">
                        <c:v>99.00031909832569</c:v>
                      </c:pt>
                      <c:pt idx="2499">
                        <c:v>98.995800516526572</c:v>
                      </c:pt>
                      <c:pt idx="2500">
                        <c:v>98.991493474524802</c:v>
                      </c:pt>
                      <c:pt idx="2501">
                        <c:v>98.986974892725698</c:v>
                      </c:pt>
                      <c:pt idx="2502">
                        <c:v>98.980408559824568</c:v>
                      </c:pt>
                      <c:pt idx="2503">
                        <c:v>98.97574895149377</c:v>
                      </c:pt>
                      <c:pt idx="2504">
                        <c:v>98.972148188707692</c:v>
                      </c:pt>
                      <c:pt idx="2505">
                        <c:v>98.966358648287908</c:v>
                      </c:pt>
                      <c:pt idx="2506">
                        <c:v>98.961204300539151</c:v>
                      </c:pt>
                      <c:pt idx="2507">
                        <c:v>98.956474178942329</c:v>
                      </c:pt>
                      <c:pt idx="2508">
                        <c:v>98.950896178319866</c:v>
                      </c:pt>
                      <c:pt idx="2509">
                        <c:v>98.944965611368403</c:v>
                      </c:pt>
                      <c:pt idx="2510">
                        <c:v>98.939458697290604</c:v>
                      </c:pt>
                      <c:pt idx="2511">
                        <c:v>98.933951209933824</c:v>
                      </c:pt>
                      <c:pt idx="2512">
                        <c:v>98.929221088337371</c:v>
                      </c:pt>
                      <c:pt idx="2513">
                        <c:v>98.922654755436241</c:v>
                      </c:pt>
                      <c:pt idx="2514">
                        <c:v>98.915664769661433</c:v>
                      </c:pt>
                      <c:pt idx="2515">
                        <c:v>98.910157855583265</c:v>
                      </c:pt>
                      <c:pt idx="2516">
                        <c:v>98.904862481302828</c:v>
                      </c:pt>
                      <c:pt idx="2517">
                        <c:v>98.898931914351351</c:v>
                      </c:pt>
                      <c:pt idx="2518">
                        <c:v>98.892365581450221</c:v>
                      </c:pt>
                      <c:pt idx="2519">
                        <c:v>98.887070207169785</c:v>
                      </c:pt>
                      <c:pt idx="2520">
                        <c:v>98.881210153483963</c:v>
                      </c:pt>
                      <c:pt idx="2521">
                        <c:v>98.87556221287447</c:v>
                      </c:pt>
                      <c:pt idx="2522">
                        <c:v>98.870972544531085</c:v>
                      </c:pt>
                      <c:pt idx="2523">
                        <c:v>98.866312936200288</c:v>
                      </c:pt>
                      <c:pt idx="2524">
                        <c:v>98.861935380932508</c:v>
                      </c:pt>
                      <c:pt idx="2525">
                        <c:v>98.856922632994056</c:v>
                      </c:pt>
                      <c:pt idx="2526">
                        <c:v>98.85049732662462</c:v>
                      </c:pt>
                      <c:pt idx="2527">
                        <c:v>98.844919326002184</c:v>
                      </c:pt>
                      <c:pt idx="2528">
                        <c:v>98.839906578063719</c:v>
                      </c:pt>
                      <c:pt idx="2529">
                        <c:v>98.83418755090959</c:v>
                      </c:pt>
                      <c:pt idx="2530">
                        <c:v>98.828327497223768</c:v>
                      </c:pt>
                      <c:pt idx="2531">
                        <c:v>98.82267955661429</c:v>
                      </c:pt>
                      <c:pt idx="2532">
                        <c:v>98.815760084105506</c:v>
                      </c:pt>
                      <c:pt idx="2533">
                        <c:v>98.809546890812015</c:v>
                      </c:pt>
                      <c:pt idx="2534">
                        <c:v>98.802698504847527</c:v>
                      </c:pt>
                      <c:pt idx="2535">
                        <c:v>98.796273198477707</c:v>
                      </c:pt>
                      <c:pt idx="2536">
                        <c:v>98.789990065197188</c:v>
                      </c:pt>
                      <c:pt idx="2537">
                        <c:v>98.782858479612074</c:v>
                      </c:pt>
                      <c:pt idx="2538">
                        <c:v>98.777351565534261</c:v>
                      </c:pt>
                      <c:pt idx="2539">
                        <c:v>98.771350485316759</c:v>
                      </c:pt>
                      <c:pt idx="2540">
                        <c:v>98.765561518175588</c:v>
                      </c:pt>
                      <c:pt idx="2541">
                        <c:v>98.759700317932527</c:v>
                      </c:pt>
                      <c:pt idx="2542">
                        <c:v>98.753770324259662</c:v>
                      </c:pt>
                      <c:pt idx="2543">
                        <c:v>98.746991878282188</c:v>
                      </c:pt>
                      <c:pt idx="2544">
                        <c:v>98.739649326178352</c:v>
                      </c:pt>
                      <c:pt idx="2545">
                        <c:v>98.733224019808901</c:v>
                      </c:pt>
                      <c:pt idx="2546">
                        <c:v>98.726869799983746</c:v>
                      </c:pt>
                      <c:pt idx="2547">
                        <c:v>98.72108083284256</c:v>
                      </c:pt>
                      <c:pt idx="2548">
                        <c:v>98.714867639549084</c:v>
                      </c:pt>
                      <c:pt idx="2549">
                        <c:v>98.708019253584567</c:v>
                      </c:pt>
                      <c:pt idx="2550">
                        <c:v>98.700534528391785</c:v>
                      </c:pt>
                      <c:pt idx="2551">
                        <c:v>98.693898255503242</c:v>
                      </c:pt>
                      <c:pt idx="2552">
                        <c:v>98.687472949133792</c:v>
                      </c:pt>
                      <c:pt idx="2553">
                        <c:v>98.681189815852917</c:v>
                      </c:pt>
                      <c:pt idx="2554">
                        <c:v>98.676034894825548</c:v>
                      </c:pt>
                      <c:pt idx="2555">
                        <c:v>98.669045482329352</c:v>
                      </c:pt>
                      <c:pt idx="2556">
                        <c:v>98.662338122896529</c:v>
                      </c:pt>
                      <c:pt idx="2557">
                        <c:v>98.655630763463705</c:v>
                      </c:pt>
                      <c:pt idx="2558">
                        <c:v>98.648358151346883</c:v>
                      </c:pt>
                      <c:pt idx="2559">
                        <c:v>98.641721878458725</c:v>
                      </c:pt>
                      <c:pt idx="2560">
                        <c:v>98.634732465962529</c:v>
                      </c:pt>
                      <c:pt idx="2561">
                        <c:v>98.6276008803774</c:v>
                      </c:pt>
                      <c:pt idx="2562">
                        <c:v>98.62025832827355</c:v>
                      </c:pt>
                      <c:pt idx="2563">
                        <c:v>98.613056802701024</c:v>
                      </c:pt>
                      <c:pt idx="2564">
                        <c:v>98.605855277128853</c:v>
                      </c:pt>
                      <c:pt idx="2565">
                        <c:v>98.598935804620083</c:v>
                      </c:pt>
                      <c:pt idx="2566">
                        <c:v>98.592157358642609</c:v>
                      </c:pt>
                      <c:pt idx="2567">
                        <c:v>98.584179613867732</c:v>
                      </c:pt>
                      <c:pt idx="2568">
                        <c:v>98.576271809079884</c:v>
                      </c:pt>
                      <c:pt idx="2569">
                        <c:v>98.568788230444341</c:v>
                      </c:pt>
                      <c:pt idx="2570">
                        <c:v>98.561868757935187</c:v>
                      </c:pt>
                      <c:pt idx="2571">
                        <c:v>98.554314092755362</c:v>
                      </c:pt>
                      <c:pt idx="2572">
                        <c:v>98.546194174891554</c:v>
                      </c:pt>
                      <c:pt idx="2573">
                        <c:v>98.537369124369306</c:v>
                      </c:pt>
                      <c:pt idx="2574">
                        <c:v>98.528685100378738</c:v>
                      </c:pt>
                      <c:pt idx="2575">
                        <c:v>98.520495242527517</c:v>
                      </c:pt>
                      <c:pt idx="2576">
                        <c:v>98.510680713169336</c:v>
                      </c:pt>
                      <c:pt idx="2577">
                        <c:v>98.5019256026345</c:v>
                      </c:pt>
                      <c:pt idx="2578">
                        <c:v>98.494300997467263</c:v>
                      </c:pt>
                      <c:pt idx="2579">
                        <c:v>98.484416528121685</c:v>
                      </c:pt>
                      <c:pt idx="2580">
                        <c:v>98.47587353066281</c:v>
                      </c:pt>
                      <c:pt idx="2581">
                        <c:v>98.466341054368002</c:v>
                      </c:pt>
                      <c:pt idx="2582">
                        <c:v>98.457446063858711</c:v>
                      </c:pt>
                      <c:pt idx="2583">
                        <c:v>98.44982031213425</c:v>
                      </c:pt>
                      <c:pt idx="2584">
                        <c:v>98.441206228131108</c:v>
                      </c:pt>
                      <c:pt idx="2585">
                        <c:v>98.432452264153142</c:v>
                      </c:pt>
                      <c:pt idx="2586">
                        <c:v>98.424826512428666</c:v>
                      </c:pt>
                      <c:pt idx="2587">
                        <c:v>98.416848767653775</c:v>
                      </c:pt>
                      <c:pt idx="2588">
                        <c:v>98.408446796726594</c:v>
                      </c:pt>
                      <c:pt idx="2589">
                        <c:v>98.399691686191758</c:v>
                      </c:pt>
                      <c:pt idx="2590">
                        <c:v>98.390795549124846</c:v>
                      </c:pt>
                      <c:pt idx="2591">
                        <c:v>98.382534604729358</c:v>
                      </c:pt>
                      <c:pt idx="2592">
                        <c:v>98.373003274991788</c:v>
                      </c:pt>
                      <c:pt idx="2593">
                        <c:v>98.36396611139358</c:v>
                      </c:pt>
                      <c:pt idx="2594">
                        <c:v>98.354857861250707</c:v>
                      </c:pt>
                      <c:pt idx="2595">
                        <c:v>98.345114418437191</c:v>
                      </c:pt>
                      <c:pt idx="2596">
                        <c:v>98.336289367914944</c:v>
                      </c:pt>
                      <c:pt idx="2597">
                        <c:v>98.325910732430003</c:v>
                      </c:pt>
                      <c:pt idx="2598">
                        <c:v>98.314966844261463</c:v>
                      </c:pt>
                      <c:pt idx="2599">
                        <c:v>98.306211733726627</c:v>
                      </c:pt>
                      <c:pt idx="2600">
                        <c:v>98.295974124773366</c:v>
                      </c:pt>
                      <c:pt idx="2601">
                        <c:v>98.285666575832721</c:v>
                      </c:pt>
                      <c:pt idx="2602">
                        <c:v>98.27528794034815</c:v>
                      </c:pt>
                      <c:pt idx="2603">
                        <c:v>98.264485078710933</c:v>
                      </c:pt>
                      <c:pt idx="2604">
                        <c:v>98.253188050934725</c:v>
                      </c:pt>
                      <c:pt idx="2605">
                        <c:v>98.242033196247078</c:v>
                      </c:pt>
                      <c:pt idx="2606">
                        <c:v>98.230172062344124</c:v>
                      </c:pt>
                      <c:pt idx="2607">
                        <c:v>98.220145419909613</c:v>
                      </c:pt>
                      <c:pt idx="2608">
                        <c:v>98.209202678298283</c:v>
                      </c:pt>
                      <c:pt idx="2609">
                        <c:v>98.198046677053398</c:v>
                      </c:pt>
                      <c:pt idx="2610">
                        <c:v>98.187032848897445</c:v>
                      </c:pt>
                      <c:pt idx="2611">
                        <c:v>98.175876847652916</c:v>
                      </c:pt>
                      <c:pt idx="2612">
                        <c:v>98.165498212167989</c:v>
                      </c:pt>
                      <c:pt idx="2613">
                        <c:v>98.153424965188691</c:v>
                      </c:pt>
                      <c:pt idx="2614">
                        <c:v>98.142411137032724</c:v>
                      </c:pt>
                      <c:pt idx="2615">
                        <c:v>98.13153833540845</c:v>
                      </c:pt>
                      <c:pt idx="2616">
                        <c:v>98.121653866063255</c:v>
                      </c:pt>
                      <c:pt idx="2617">
                        <c:v>98.110992030957703</c:v>
                      </c:pt>
                      <c:pt idx="2618">
                        <c:v>98.100048142789149</c:v>
                      </c:pt>
                      <c:pt idx="2619">
                        <c:v>98.088893288101502</c:v>
                      </c:pt>
                      <c:pt idx="2620">
                        <c:v>98.077737286856987</c:v>
                      </c:pt>
                      <c:pt idx="2621">
                        <c:v>98.067146538296086</c:v>
                      </c:pt>
                      <c:pt idx="2622">
                        <c:v>98.055920597063789</c:v>
                      </c:pt>
                      <c:pt idx="2623">
                        <c:v>98.046954520010232</c:v>
                      </c:pt>
                      <c:pt idx="2624">
                        <c:v>98.03551646570196</c:v>
                      </c:pt>
                      <c:pt idx="2625">
                        <c:v>98.024149497938353</c:v>
                      </c:pt>
                      <c:pt idx="2626">
                        <c:v>98.012146190946467</c:v>
                      </c:pt>
                      <c:pt idx="2627">
                        <c:v>98.000497170119473</c:v>
                      </c:pt>
                      <c:pt idx="2628">
                        <c:v>97.989694308482612</c:v>
                      </c:pt>
                      <c:pt idx="2629">
                        <c:v>97.97889259340262</c:v>
                      </c:pt>
                      <c:pt idx="2630">
                        <c:v>97.966254093739707</c:v>
                      </c:pt>
                      <c:pt idx="2631">
                        <c:v>97.953756620608473</c:v>
                      </c:pt>
                      <c:pt idx="2632">
                        <c:v>97.942178686325761</c:v>
                      </c:pt>
                      <c:pt idx="2633">
                        <c:v>97.929258133599461</c:v>
                      </c:pt>
                      <c:pt idx="2634">
                        <c:v>97.918808411570268</c:v>
                      </c:pt>
                      <c:pt idx="2635">
                        <c:v>97.907229330730317</c:v>
                      </c:pt>
                      <c:pt idx="2636">
                        <c:v>97.895368196827363</c:v>
                      </c:pt>
                      <c:pt idx="2637">
                        <c:v>97.882376557556782</c:v>
                      </c:pt>
                      <c:pt idx="2638">
                        <c:v>97.869738057893485</c:v>
                      </c:pt>
                      <c:pt idx="2639">
                        <c:v>97.855618206369783</c:v>
                      </c:pt>
                      <c:pt idx="2640">
                        <c:v>97.843827012453858</c:v>
                      </c:pt>
                      <c:pt idx="2641">
                        <c:v>97.83161273894288</c:v>
                      </c:pt>
                      <c:pt idx="2642">
                        <c:v>97.818198020077233</c:v>
                      </c:pt>
                      <c:pt idx="2643">
                        <c:v>97.804642274679907</c:v>
                      </c:pt>
                      <c:pt idx="2644">
                        <c:v>97.789602884306959</c:v>
                      </c:pt>
                      <c:pt idx="2645">
                        <c:v>97.775270919706912</c:v>
                      </c:pt>
                      <c:pt idx="2646">
                        <c:v>97.760443642410294</c:v>
                      </c:pt>
                      <c:pt idx="2647">
                        <c:v>97.746463670860663</c:v>
                      </c:pt>
                      <c:pt idx="2648">
                        <c:v>97.731354340500658</c:v>
                      </c:pt>
                      <c:pt idx="2649">
                        <c:v>97.718081794723602</c:v>
                      </c:pt>
                      <c:pt idx="2650">
                        <c:v>97.70325451742697</c:v>
                      </c:pt>
                      <c:pt idx="2651">
                        <c:v>97.687792047459311</c:v>
                      </c:pt>
                      <c:pt idx="2652">
                        <c:v>97.673742135922282</c:v>
                      </c:pt>
                      <c:pt idx="2653">
                        <c:v>97.659480111309648</c:v>
                      </c:pt>
                      <c:pt idx="2654">
                        <c:v>97.64401764134162</c:v>
                      </c:pt>
                      <c:pt idx="2655">
                        <c:v>97.629826703273267</c:v>
                      </c:pt>
                      <c:pt idx="2656">
                        <c:v>97.615846731723636</c:v>
                      </c:pt>
                      <c:pt idx="2657">
                        <c:v>97.59932598948987</c:v>
                      </c:pt>
                      <c:pt idx="2658">
                        <c:v>97.584851851800906</c:v>
                      </c:pt>
                      <c:pt idx="2659">
                        <c:v>97.568613162630157</c:v>
                      </c:pt>
                      <c:pt idx="2660">
                        <c:v>97.553150692662498</c:v>
                      </c:pt>
                      <c:pt idx="2661">
                        <c:v>97.53867655497352</c:v>
                      </c:pt>
                      <c:pt idx="2662">
                        <c:v>97.521943699663424</c:v>
                      </c:pt>
                      <c:pt idx="2663">
                        <c:v>97.505563983961352</c:v>
                      </c:pt>
                      <c:pt idx="2664">
                        <c:v>97.490948819740694</c:v>
                      </c:pt>
                      <c:pt idx="2665">
                        <c:v>97.475133210165012</c:v>
                      </c:pt>
                      <c:pt idx="2666">
                        <c:v>97.458259328323606</c:v>
                      </c:pt>
                      <c:pt idx="2667">
                        <c:v>97.442725771811311</c:v>
                      </c:pt>
                      <c:pt idx="2668">
                        <c:v>97.425569836906519</c:v>
                      </c:pt>
                      <c:pt idx="2669">
                        <c:v>97.408553781975812</c:v>
                      </c:pt>
                      <c:pt idx="2670">
                        <c:v>97.391890866653142</c:v>
                      </c:pt>
                      <c:pt idx="2671">
                        <c:v>97.373604426380737</c:v>
                      </c:pt>
                      <c:pt idx="2672">
                        <c:v>97.356730544538948</c:v>
                      </c:pt>
                      <c:pt idx="2673">
                        <c:v>97.340067629216264</c:v>
                      </c:pt>
                      <c:pt idx="2674">
                        <c:v>97.322346441627488</c:v>
                      </c:pt>
                      <c:pt idx="2675">
                        <c:v>97.304413140962723</c:v>
                      </c:pt>
                      <c:pt idx="2676">
                        <c:v>97.286126700689962</c:v>
                      </c:pt>
                      <c:pt idx="2677">
                        <c:v>97.268899679240519</c:v>
                      </c:pt>
                      <c:pt idx="2678">
                        <c:v>97.252165677373554</c:v>
                      </c:pt>
                      <c:pt idx="2679">
                        <c:v>97.236209041266179</c:v>
                      </c:pt>
                      <c:pt idx="2680">
                        <c:v>97.218982019817119</c:v>
                      </c:pt>
                      <c:pt idx="2681">
                        <c:v>97.201896024899355</c:v>
                      </c:pt>
                      <c:pt idx="2682">
                        <c:v>97.184456890373966</c:v>
                      </c:pt>
                      <c:pt idx="2683">
                        <c:v>97.167158782379872</c:v>
                      </c:pt>
                      <c:pt idx="2684">
                        <c:v>97.149296568259388</c:v>
                      </c:pt>
                      <c:pt idx="2685">
                        <c:v>97.130726928366386</c:v>
                      </c:pt>
                      <c:pt idx="2686">
                        <c:v>97.113712019993287</c:v>
                      </c:pt>
                      <c:pt idx="2687">
                        <c:v>97.096272885467883</c:v>
                      </c:pt>
                      <c:pt idx="2688">
                        <c:v>97.076998112916414</c:v>
                      </c:pt>
                      <c:pt idx="2689">
                        <c:v>97.057158087680961</c:v>
                      </c:pt>
                      <c:pt idx="2690">
                        <c:v>97.038306394724572</c:v>
                      </c:pt>
                      <c:pt idx="2691">
                        <c:v>97.019878927920487</c:v>
                      </c:pt>
                      <c:pt idx="2692">
                        <c:v>97.001381521128607</c:v>
                      </c:pt>
                      <c:pt idx="2693">
                        <c:v>96.981258296272927</c:v>
                      </c:pt>
                      <c:pt idx="2694">
                        <c:v>96.962266723342083</c:v>
                      </c:pt>
                      <c:pt idx="2695">
                        <c:v>96.944333422677346</c:v>
                      </c:pt>
                      <c:pt idx="2696">
                        <c:v>96.925693842796917</c:v>
                      </c:pt>
                      <c:pt idx="2697">
                        <c:v>96.906842149840514</c:v>
                      </c:pt>
                      <c:pt idx="2698">
                        <c:v>96.889261988783431</c:v>
                      </c:pt>
                      <c:pt idx="2699">
                        <c:v>96.870904461966376</c:v>
                      </c:pt>
                      <c:pt idx="2700">
                        <c:v>96.851135523275588</c:v>
                      </c:pt>
                      <c:pt idx="2701">
                        <c:v>96.831225558053106</c:v>
                      </c:pt>
                      <c:pt idx="2702">
                        <c:v>96.810115147475571</c:v>
                      </c:pt>
                      <c:pt idx="2703">
                        <c:v>96.791263454519182</c:v>
                      </c:pt>
                      <c:pt idx="2704">
                        <c:v>96.771988681967713</c:v>
                      </c:pt>
                      <c:pt idx="2705">
                        <c:v>96.751301350985273</c:v>
                      </c:pt>
                      <c:pt idx="2706">
                        <c:v>96.730827279636031</c:v>
                      </c:pt>
                      <c:pt idx="2707">
                        <c:v>96.709574695969962</c:v>
                      </c:pt>
                      <c:pt idx="2708">
                        <c:v>96.686840760442365</c:v>
                      </c:pt>
                      <c:pt idx="2709">
                        <c:v>96.666153429459897</c:v>
                      </c:pt>
                      <c:pt idx="2710">
                        <c:v>96.6456782115538</c:v>
                      </c:pt>
                      <c:pt idx="2711">
                        <c:v>96.624638887520561</c:v>
                      </c:pt>
                      <c:pt idx="2712">
                        <c:v>96.605505141500799</c:v>
                      </c:pt>
                      <c:pt idx="2713">
                        <c:v>96.583617365163704</c:v>
                      </c:pt>
                      <c:pt idx="2714">
                        <c:v>96.56257804113045</c:v>
                      </c:pt>
                      <c:pt idx="2715">
                        <c:v>96.542313789743076</c:v>
                      </c:pt>
                      <c:pt idx="2716">
                        <c:v>96.520427159962836</c:v>
                      </c:pt>
                      <c:pt idx="2717">
                        <c:v>96.499880855512075</c:v>
                      </c:pt>
                      <c:pt idx="2718">
                        <c:v>96.479829863757899</c:v>
                      </c:pt>
                      <c:pt idx="2719">
                        <c:v>96.457801060889111</c:v>
                      </c:pt>
                      <c:pt idx="2720">
                        <c:v>96.436549623779896</c:v>
                      </c:pt>
                      <c:pt idx="2721">
                        <c:v>96.414309854392016</c:v>
                      </c:pt>
                      <c:pt idx="2722">
                        <c:v>96.390374326952511</c:v>
                      </c:pt>
                      <c:pt idx="2723">
                        <c:v>96.365239500715603</c:v>
                      </c:pt>
                      <c:pt idx="2724">
                        <c:v>96.339116342199631</c:v>
                      </c:pt>
                      <c:pt idx="2725">
                        <c:v>96.312286904467982</c:v>
                      </c:pt>
                      <c:pt idx="2726">
                        <c:v>96.283903881774023</c:v>
                      </c:pt>
                      <c:pt idx="2727">
                        <c:v>96.255026692940362</c:v>
                      </c:pt>
                      <c:pt idx="2728">
                        <c:v>96.225302198359699</c:v>
                      </c:pt>
                      <c:pt idx="2729">
                        <c:v>96.195507763791611</c:v>
                      </c:pt>
                      <c:pt idx="2730">
                        <c:v>96.165572302692226</c:v>
                      </c:pt>
                      <c:pt idx="2731">
                        <c:v>96.136411914238309</c:v>
                      </c:pt>
                      <c:pt idx="2732">
                        <c:v>96.10661747967022</c:v>
                      </c:pt>
                      <c:pt idx="2733">
                        <c:v>96.079293875799252</c:v>
                      </c:pt>
                      <c:pt idx="2734">
                        <c:v>96.051405019244626</c:v>
                      </c:pt>
                      <c:pt idx="2735">
                        <c:v>96.022739943487309</c:v>
                      </c:pt>
                      <c:pt idx="2736">
                        <c:v>95.997182037654966</c:v>
                      </c:pt>
                      <c:pt idx="2737">
                        <c:v>95.970987792594713</c:v>
                      </c:pt>
                      <c:pt idx="2738">
                        <c:v>95.945357653660849</c:v>
                      </c:pt>
                      <c:pt idx="2739">
                        <c:v>95.919799747828861</c:v>
                      </c:pt>
                      <c:pt idx="2740">
                        <c:v>95.894593835047303</c:v>
                      </c:pt>
                      <c:pt idx="2741">
                        <c:v>95.868682789607305</c:v>
                      </c:pt>
                      <c:pt idx="2742">
                        <c:v>95.844042129509745</c:v>
                      </c:pt>
                      <c:pt idx="2743">
                        <c:v>95.817423658297187</c:v>
                      </c:pt>
                      <c:pt idx="2744">
                        <c:v>95.791865752464844</c:v>
                      </c:pt>
                      <c:pt idx="2745">
                        <c:v>95.767012979291309</c:v>
                      </c:pt>
                      <c:pt idx="2746">
                        <c:v>95.741666039978071</c:v>
                      </c:pt>
                      <c:pt idx="2747">
                        <c:v>95.715753847980835</c:v>
                      </c:pt>
                      <c:pt idx="2748">
                        <c:v>95.68970177600913</c:v>
                      </c:pt>
                      <c:pt idx="2749">
                        <c:v>95.663860670556545</c:v>
                      </c:pt>
                      <c:pt idx="2750">
                        <c:v>95.637525398964613</c:v>
                      </c:pt>
                      <c:pt idx="2751">
                        <c:v>95.611754233499056</c:v>
                      </c:pt>
                      <c:pt idx="2752">
                        <c:v>95.584783769236097</c:v>
                      </c:pt>
                      <c:pt idx="2753">
                        <c:v>95.559083690315205</c:v>
                      </c:pt>
                      <c:pt idx="2754">
                        <c:v>95.5324663656599</c:v>
                      </c:pt>
                      <c:pt idx="2755">
                        <c:v>95.506555320219888</c:v>
                      </c:pt>
                      <c:pt idx="2756">
                        <c:v>95.478878576741252</c:v>
                      </c:pt>
                      <c:pt idx="2757">
                        <c:v>95.452401132060388</c:v>
                      </c:pt>
                      <c:pt idx="2758">
                        <c:v>95.424230222442404</c:v>
                      </c:pt>
                      <c:pt idx="2759">
                        <c:v>95.396342512444662</c:v>
                      </c:pt>
                      <c:pt idx="2760">
                        <c:v>95.368171602826678</c:v>
                      </c:pt>
                      <c:pt idx="2761">
                        <c:v>95.340211659727785</c:v>
                      </c:pt>
                      <c:pt idx="2762">
                        <c:v>95.311405557438391</c:v>
                      </c:pt>
                      <c:pt idx="2763">
                        <c:v>95.283375674352101</c:v>
                      </c:pt>
                      <c:pt idx="2764">
                        <c:v>95.254216432455422</c:v>
                      </c:pt>
                      <c:pt idx="2765">
                        <c:v>95.225127130545772</c:v>
                      </c:pt>
                      <c:pt idx="2766">
                        <c:v>95.196745254408697</c:v>
                      </c:pt>
                      <c:pt idx="2767">
                        <c:v>95.166738706764662</c:v>
                      </c:pt>
                      <c:pt idx="2768">
                        <c:v>95.138072484450092</c:v>
                      </c:pt>
                      <c:pt idx="2769">
                        <c:v>95.108490162958333</c:v>
                      </c:pt>
                      <c:pt idx="2770">
                        <c:v>95.078271502238337</c:v>
                      </c:pt>
                      <c:pt idx="2771">
                        <c:v>95.047770788454571</c:v>
                      </c:pt>
                      <c:pt idx="2772">
                        <c:v>95.017270074671188</c:v>
                      </c:pt>
                      <c:pt idx="2773">
                        <c:v>94.98570994206446</c:v>
                      </c:pt>
                      <c:pt idx="2774">
                        <c:v>94.955279168268476</c:v>
                      </c:pt>
                      <c:pt idx="2775">
                        <c:v>94.924355374890041</c:v>
                      </c:pt>
                      <c:pt idx="2776">
                        <c:v>94.894348827245992</c:v>
                      </c:pt>
                      <c:pt idx="2777">
                        <c:v>94.863777026917958</c:v>
                      </c:pt>
                      <c:pt idx="2778">
                        <c:v>94.833487279653681</c:v>
                      </c:pt>
                      <c:pt idx="2779">
                        <c:v>94.802916625882872</c:v>
                      </c:pt>
                      <c:pt idx="2780">
                        <c:v>94.773121044757929</c:v>
                      </c:pt>
                      <c:pt idx="2781">
                        <c:v>94.741490972163803</c:v>
                      </c:pt>
                      <c:pt idx="2782">
                        <c:v>94.710425005696791</c:v>
                      </c:pt>
                      <c:pt idx="2783">
                        <c:v>94.680065318444719</c:v>
                      </c:pt>
                      <c:pt idx="2784">
                        <c:v>94.649705631193029</c:v>
                      </c:pt>
                      <c:pt idx="2785">
                        <c:v>94.619558057017287</c:v>
                      </c:pt>
                      <c:pt idx="2786">
                        <c:v>94.587574844815876</c:v>
                      </c:pt>
                      <c:pt idx="2787">
                        <c:v>94.556931957943561</c:v>
                      </c:pt>
                      <c:pt idx="2788">
                        <c:v>94.525583938412808</c:v>
                      </c:pt>
                      <c:pt idx="2789">
                        <c:v>94.494801171566053</c:v>
                      </c:pt>
                      <c:pt idx="2790">
                        <c:v>94.463664118554391</c:v>
                      </c:pt>
                      <c:pt idx="2791">
                        <c:v>94.431893019428941</c:v>
                      </c:pt>
                      <c:pt idx="2792">
                        <c:v>94.402097438303628</c:v>
                      </c:pt>
                      <c:pt idx="2793">
                        <c:v>94.370749418773229</c:v>
                      </c:pt>
                      <c:pt idx="2794">
                        <c:v>94.339189286166516</c:v>
                      </c:pt>
                      <c:pt idx="2795">
                        <c:v>94.306711907825374</c:v>
                      </c:pt>
                      <c:pt idx="2796">
                        <c:v>94.274445496003338</c:v>
                      </c:pt>
                      <c:pt idx="2797">
                        <c:v>94.241049725370559</c:v>
                      </c:pt>
                      <c:pt idx="2798">
                        <c:v>94.209278626245123</c:v>
                      </c:pt>
                      <c:pt idx="2799">
                        <c:v>94.17673016135933</c:v>
                      </c:pt>
                      <c:pt idx="2800">
                        <c:v>94.143334390726935</c:v>
                      </c:pt>
                      <c:pt idx="2801">
                        <c:v>94.112551623880165</c:v>
                      </c:pt>
                      <c:pt idx="2802">
                        <c:v>94.079225793234812</c:v>
                      </c:pt>
                      <c:pt idx="2803">
                        <c:v>94.047030467957057</c:v>
                      </c:pt>
                      <c:pt idx="2804">
                        <c:v>94.014271036552543</c:v>
                      </c:pt>
                      <c:pt idx="2805">
                        <c:v>93.980804179375497</c:v>
                      </c:pt>
                      <c:pt idx="2806">
                        <c:v>93.946773216071691</c:v>
                      </c:pt>
                      <c:pt idx="2807">
                        <c:v>93.91351847197059</c:v>
                      </c:pt>
                      <c:pt idx="2808">
                        <c:v>93.878076096793038</c:v>
                      </c:pt>
                      <c:pt idx="2809">
                        <c:v>93.843408794260966</c:v>
                      </c:pt>
                      <c:pt idx="2810">
                        <c:v>93.808883664817813</c:v>
                      </c:pt>
                      <c:pt idx="2811">
                        <c:v>93.772381870817284</c:v>
                      </c:pt>
                      <c:pt idx="2812">
                        <c:v>93.73700943562676</c:v>
                      </c:pt>
                      <c:pt idx="2813">
                        <c:v>93.700647521600686</c:v>
                      </c:pt>
                      <c:pt idx="2814">
                        <c:v>93.664710980283402</c:v>
                      </c:pt>
                      <c:pt idx="2815">
                        <c:v>93.627784960130569</c:v>
                      </c:pt>
                      <c:pt idx="2816">
                        <c:v>93.591140993041122</c:v>
                      </c:pt>
                      <c:pt idx="2817">
                        <c:v>93.553791893292853</c:v>
                      </c:pt>
                      <c:pt idx="2818">
                        <c:v>93.517290099292339</c:v>
                      </c:pt>
                      <c:pt idx="2819">
                        <c:v>93.479233573771523</c:v>
                      </c:pt>
                      <c:pt idx="2820">
                        <c:v>93.441037168276253</c:v>
                      </c:pt>
                      <c:pt idx="2821">
                        <c:v>93.402416536629062</c:v>
                      </c:pt>
                      <c:pt idx="2822">
                        <c:v>93.363654878450177</c:v>
                      </c:pt>
                      <c:pt idx="2823">
                        <c:v>93.324258027600266</c:v>
                      </c:pt>
                      <c:pt idx="2824">
                        <c:v>93.283237651800263</c:v>
                      </c:pt>
                      <c:pt idx="2825">
                        <c:v>93.242005162924286</c:v>
                      </c:pt>
                      <c:pt idx="2826">
                        <c:v>93.201124667098753</c:v>
                      </c:pt>
                      <c:pt idx="2827">
                        <c:v>93.160316404375095</c:v>
                      </c:pt>
                      <c:pt idx="2828">
                        <c:v>93.11929488201784</c:v>
                      </c:pt>
                      <c:pt idx="2829">
                        <c:v>93.078344446205264</c:v>
                      </c:pt>
                      <c:pt idx="2830">
                        <c:v>93.035700545455171</c:v>
                      </c:pt>
                      <c:pt idx="2831">
                        <c:v>92.995456388858244</c:v>
                      </c:pt>
                      <c:pt idx="2832">
                        <c:v>92.954152813437616</c:v>
                      </c:pt>
                      <c:pt idx="2833">
                        <c:v>92.91299026454908</c:v>
                      </c:pt>
                      <c:pt idx="2834">
                        <c:v>92.873311360635412</c:v>
                      </c:pt>
                      <c:pt idx="2835">
                        <c:v>92.833984449772899</c:v>
                      </c:pt>
                      <c:pt idx="2836">
                        <c:v>92.794517658935575</c:v>
                      </c:pt>
                      <c:pt idx="2837">
                        <c:v>92.75455555540168</c:v>
                      </c:pt>
                      <c:pt idx="2838">
                        <c:v>92.714311398804384</c:v>
                      </c:pt>
                      <c:pt idx="2839">
                        <c:v>92.674702434878512</c:v>
                      </c:pt>
                      <c:pt idx="2840">
                        <c:v>92.636434942838974</c:v>
                      </c:pt>
                      <c:pt idx="2841">
                        <c:v>92.595696620102359</c:v>
                      </c:pt>
                      <c:pt idx="2842">
                        <c:v>92.555593490036742</c:v>
                      </c:pt>
                      <c:pt idx="2843">
                        <c:v>92.515843499578821</c:v>
                      </c:pt>
                      <c:pt idx="2844">
                        <c:v>92.474328957639472</c:v>
                      </c:pt>
                      <c:pt idx="2845">
                        <c:v>92.433589488345604</c:v>
                      </c:pt>
                      <c:pt idx="2846">
                        <c:v>92.392428086014291</c:v>
                      </c:pt>
                      <c:pt idx="2847">
                        <c:v>92.349713098719917</c:v>
                      </c:pt>
                      <c:pt idx="2848">
                        <c:v>92.306996964868688</c:v>
                      </c:pt>
                      <c:pt idx="2849">
                        <c:v>92.262728392611649</c:v>
                      </c:pt>
                      <c:pt idx="2850">
                        <c:v>92.218106680746942</c:v>
                      </c:pt>
                      <c:pt idx="2851">
                        <c:v>92.174120161553276</c:v>
                      </c:pt>
                      <c:pt idx="2852">
                        <c:v>92.129216396625566</c:v>
                      </c:pt>
                      <c:pt idx="2853">
                        <c:v>92.083747379013488</c:v>
                      </c:pt>
                      <c:pt idx="2854">
                        <c:v>92.037431055654409</c:v>
                      </c:pt>
                      <c:pt idx="2855">
                        <c:v>91.989774406966248</c:v>
                      </c:pt>
                      <c:pt idx="2856">
                        <c:v>91.941339245960862</c:v>
                      </c:pt>
                      <c:pt idx="2857">
                        <c:v>91.892411065373011</c:v>
                      </c:pt>
                      <c:pt idx="2858">
                        <c:v>91.841364047138867</c:v>
                      </c:pt>
                      <c:pt idx="2859">
                        <c:v>91.789965035853925</c:v>
                      </c:pt>
                      <c:pt idx="2860">
                        <c:v>91.738423851480448</c:v>
                      </c:pt>
                      <c:pt idx="2861">
                        <c:v>91.686600614043584</c:v>
                      </c:pt>
                      <c:pt idx="2862">
                        <c:v>91.634495323543334</c:v>
                      </c:pt>
                      <c:pt idx="2863">
                        <c:v>91.580553248459807</c:v>
                      </c:pt>
                      <c:pt idx="2864">
                        <c:v>91.52936520369397</c:v>
                      </c:pt>
                      <c:pt idx="2865">
                        <c:v>91.478389272004108</c:v>
                      </c:pt>
                      <c:pt idx="2866">
                        <c:v>91.427696539934843</c:v>
                      </c:pt>
                      <c:pt idx="2867">
                        <c:v>91.379120352397777</c:v>
                      </c:pt>
                      <c:pt idx="2868">
                        <c:v>91.330686337949643</c:v>
                      </c:pt>
                      <c:pt idx="2869">
                        <c:v>91.281617130830099</c:v>
                      </c:pt>
                      <c:pt idx="2870">
                        <c:v>91.231911584482674</c:v>
                      </c:pt>
                      <c:pt idx="2871">
                        <c:v>91.181288792400451</c:v>
                      </c:pt>
                      <c:pt idx="2872">
                        <c:v>91.130170687622041</c:v>
                      </c:pt>
                      <c:pt idx="2873">
                        <c:v>91.077924370590111</c:v>
                      </c:pt>
                      <c:pt idx="2874">
                        <c:v>91.02497177434249</c:v>
                      </c:pt>
                      <c:pt idx="2875">
                        <c:v>90.970817586182989</c:v>
                      </c:pt>
                      <c:pt idx="2876">
                        <c:v>90.91701768418838</c:v>
                      </c:pt>
                      <c:pt idx="2877">
                        <c:v>90.862441562991052</c:v>
                      </c:pt>
                      <c:pt idx="2878">
                        <c:v>90.806804876413523</c:v>
                      </c:pt>
                      <c:pt idx="2879">
                        <c:v>90.753217087494875</c:v>
                      </c:pt>
                      <c:pt idx="2880">
                        <c:v>90.699417185500252</c:v>
                      </c:pt>
                      <c:pt idx="2881">
                        <c:v>90.647522861518738</c:v>
                      </c:pt>
                      <c:pt idx="2882">
                        <c:v>90.594993344866566</c:v>
                      </c:pt>
                      <c:pt idx="2883">
                        <c:v>90.544299466240062</c:v>
                      </c:pt>
                      <c:pt idx="2884">
                        <c:v>90.49275942842344</c:v>
                      </c:pt>
                      <c:pt idx="2885">
                        <c:v>90.443407021683669</c:v>
                      </c:pt>
                      <c:pt idx="2886">
                        <c:v>90.394125701488164</c:v>
                      </c:pt>
                      <c:pt idx="2887">
                        <c:v>90.343997075545673</c:v>
                      </c:pt>
                      <c:pt idx="2888">
                        <c:v>90.29619825376858</c:v>
                      </c:pt>
                      <c:pt idx="2889">
                        <c:v>90.246845847028425</c:v>
                      </c:pt>
                      <c:pt idx="2890">
                        <c:v>90.19848177256732</c:v>
                      </c:pt>
                      <c:pt idx="2891">
                        <c:v>90.146799561662149</c:v>
                      </c:pt>
                      <c:pt idx="2892">
                        <c:v>90.094482158085938</c:v>
                      </c:pt>
                      <c:pt idx="2893">
                        <c:v>90.042871033725035</c:v>
                      </c:pt>
                      <c:pt idx="2894">
                        <c:v>89.989635237857172</c:v>
                      </c:pt>
                      <c:pt idx="2895">
                        <c:v>89.935835335862564</c:v>
                      </c:pt>
                      <c:pt idx="2896">
                        <c:v>89.880552935449558</c:v>
                      </c:pt>
                      <c:pt idx="2897">
                        <c:v>89.824916248872029</c:v>
                      </c:pt>
                      <c:pt idx="2898">
                        <c:v>89.768010323509301</c:v>
                      </c:pt>
                      <c:pt idx="2899">
                        <c:v>89.711244278121043</c:v>
                      </c:pt>
                      <c:pt idx="2900">
                        <c:v>89.65363092698577</c:v>
                      </c:pt>
                      <c:pt idx="2901">
                        <c:v>89.596300775470723</c:v>
                      </c:pt>
                      <c:pt idx="2902">
                        <c:v>89.540947288513451</c:v>
                      </c:pt>
                      <c:pt idx="2903">
                        <c:v>89.48248777818803</c:v>
                      </c:pt>
                      <c:pt idx="2904">
                        <c:v>89.426781151623089</c:v>
                      </c:pt>
                      <c:pt idx="2905">
                        <c:v>89.370015106234803</c:v>
                      </c:pt>
                      <c:pt idx="2906">
                        <c:v>89.313814313530528</c:v>
                      </c:pt>
                      <c:pt idx="2907">
                        <c:v>89.256767361636122</c:v>
                      </c:pt>
                      <c:pt idx="2908">
                        <c:v>89.200212282766941</c:v>
                      </c:pt>
                      <c:pt idx="2909">
                        <c:v>89.14394155007524</c:v>
                      </c:pt>
                      <c:pt idx="2910">
                        <c:v>89.088448183143498</c:v>
                      </c:pt>
                      <c:pt idx="2911">
                        <c:v>89.033516629224039</c:v>
                      </c:pt>
                      <c:pt idx="2912">
                        <c:v>88.977456863051074</c:v>
                      </c:pt>
                      <c:pt idx="2913">
                        <c:v>88.923869074132796</c:v>
                      </c:pt>
                      <c:pt idx="2914">
                        <c:v>88.870070318695426</c:v>
                      </c:pt>
                      <c:pt idx="2915">
                        <c:v>88.815209851320233</c:v>
                      </c:pt>
                      <c:pt idx="2916">
                        <c:v>88.759363344780851</c:v>
                      </c:pt>
                      <c:pt idx="2917">
                        <c:v>88.705138070077069</c:v>
                      </c:pt>
                      <c:pt idx="2918">
                        <c:v>88.649855669664063</c:v>
                      </c:pt>
                      <c:pt idx="2919">
                        <c:v>88.59626788074543</c:v>
                      </c:pt>
                      <c:pt idx="2920">
                        <c:v>88.539148695749503</c:v>
                      </c:pt>
                      <c:pt idx="2921">
                        <c:v>88.483017843032627</c:v>
                      </c:pt>
                      <c:pt idx="2922">
                        <c:v>88.426889283429489</c:v>
                      </c:pt>
                      <c:pt idx="2923">
                        <c:v>88.371111570320267</c:v>
                      </c:pt>
                      <c:pt idx="2924">
                        <c:v>88.312864173070821</c:v>
                      </c:pt>
                      <c:pt idx="2925">
                        <c:v>88.253837116947309</c:v>
                      </c:pt>
                      <c:pt idx="2926">
                        <c:v>88.196506965432647</c:v>
                      </c:pt>
                      <c:pt idx="2927">
                        <c:v>88.138612707790855</c:v>
                      </c:pt>
                      <c:pt idx="2928">
                        <c:v>88.08156460933921</c:v>
                      </c:pt>
                      <c:pt idx="2929">
                        <c:v>88.023457092064604</c:v>
                      </c:pt>
                      <c:pt idx="2930">
                        <c:v>87.966904306309516</c:v>
                      </c:pt>
                      <c:pt idx="2931">
                        <c:v>87.908303769452431</c:v>
                      </c:pt>
                      <c:pt idx="2932">
                        <c:v>87.849489972962132</c:v>
                      </c:pt>
                      <c:pt idx="2933">
                        <c:v>87.788910478433181</c:v>
                      </c:pt>
                      <c:pt idx="2934">
                        <c:v>87.730170061601626</c:v>
                      </c:pt>
                      <c:pt idx="2935">
                        <c:v>87.671567231630419</c:v>
                      </c:pt>
                      <c:pt idx="2936">
                        <c:v>87.612471382076734</c:v>
                      </c:pt>
                      <c:pt idx="2937">
                        <c:v>87.552247320269558</c:v>
                      </c:pt>
                      <c:pt idx="2938">
                        <c:v>87.492374104956284</c:v>
                      </c:pt>
                      <c:pt idx="2939">
                        <c:v>87.431796903541439</c:v>
                      </c:pt>
                      <c:pt idx="2940">
                        <c:v>87.370371249822369</c:v>
                      </c:pt>
                      <c:pt idx="2941">
                        <c:v>87.31141757335763</c:v>
                      </c:pt>
                      <c:pt idx="2942">
                        <c:v>87.25274594995625</c:v>
                      </c:pt>
                      <c:pt idx="2943">
                        <c:v>87.196333044175631</c:v>
                      </c:pt>
                      <c:pt idx="2944">
                        <c:v>87.138154440356359</c:v>
                      </c:pt>
                      <c:pt idx="2945">
                        <c:v>87.081037548474896</c:v>
                      </c:pt>
                      <c:pt idx="2946">
                        <c:v>87.023776190390038</c:v>
                      </c:pt>
                      <c:pt idx="2947">
                        <c:v>86.967716424217087</c:v>
                      </c:pt>
                      <c:pt idx="2948">
                        <c:v>86.910386272702411</c:v>
                      </c:pt>
                      <c:pt idx="2949">
                        <c:v>86.852209961997616</c:v>
                      </c:pt>
                      <c:pt idx="2950">
                        <c:v>86.795515003153611</c:v>
                      </c:pt>
                      <c:pt idx="2951">
                        <c:v>86.737689538941993</c:v>
                      </c:pt>
                      <c:pt idx="2952">
                        <c:v>86.679513228237198</c:v>
                      </c:pt>
                      <c:pt idx="2953">
                        <c:v>86.62034629213926</c:v>
                      </c:pt>
                      <c:pt idx="2954">
                        <c:v>86.561108269496657</c:v>
                      </c:pt>
                      <c:pt idx="2955">
                        <c:v>86.502578819184194</c:v>
                      </c:pt>
                      <c:pt idx="2956">
                        <c:v>86.441930531225083</c:v>
                      </c:pt>
                      <c:pt idx="2957">
                        <c:v>86.382057315911453</c:v>
                      </c:pt>
                      <c:pt idx="2958">
                        <c:v>86.32155120104126</c:v>
                      </c:pt>
                      <c:pt idx="2959">
                        <c:v>86.26012554732219</c:v>
                      </c:pt>
                      <c:pt idx="2960">
                        <c:v>86.198839773577561</c:v>
                      </c:pt>
                      <c:pt idx="2961">
                        <c:v>86.136496874124092</c:v>
                      </c:pt>
                      <c:pt idx="2962">
                        <c:v>86.074718080797339</c:v>
                      </c:pt>
                      <c:pt idx="2963">
                        <c:v>86.013152547103815</c:v>
                      </c:pt>
                      <c:pt idx="2964">
                        <c:v>85.948972863067411</c:v>
                      </c:pt>
                      <c:pt idx="2965">
                        <c:v>85.884089192929437</c:v>
                      </c:pt>
                      <c:pt idx="2966">
                        <c:v>85.820191561956392</c:v>
                      </c:pt>
                      <c:pt idx="2967">
                        <c:v>85.755800911400883</c:v>
                      </c:pt>
                      <c:pt idx="2968">
                        <c:v>85.690775068174347</c:v>
                      </c:pt>
                      <c:pt idx="2969">
                        <c:v>85.626313331074186</c:v>
                      </c:pt>
                      <c:pt idx="2970">
                        <c:v>85.560581208632343</c:v>
                      </c:pt>
                      <c:pt idx="2971">
                        <c:v>85.495626451950073</c:v>
                      </c:pt>
                      <c:pt idx="2972">
                        <c:v>85.430105296026966</c:v>
                      </c:pt>
                      <c:pt idx="2973">
                        <c:v>85.362749648635031</c:v>
                      </c:pt>
                      <c:pt idx="2974">
                        <c:v>85.29786368538295</c:v>
                      </c:pt>
                      <c:pt idx="2975">
                        <c:v>85.233190981764068</c:v>
                      </c:pt>
                      <c:pt idx="2976">
                        <c:v>85.167951878903963</c:v>
                      </c:pt>
                      <c:pt idx="2977">
                        <c:v>85.101584563791079</c:v>
                      </c:pt>
                      <c:pt idx="2978">
                        <c:v>85.036558720564543</c:v>
                      </c:pt>
                      <c:pt idx="2979">
                        <c:v>84.972379036527769</c:v>
                      </c:pt>
                      <c:pt idx="2980">
                        <c:v>84.908625871757764</c:v>
                      </c:pt>
                      <c:pt idx="2981">
                        <c:v>84.845223553480949</c:v>
                      </c:pt>
                      <c:pt idx="2982">
                        <c:v>84.782103288267521</c:v>
                      </c:pt>
                      <c:pt idx="2983">
                        <c:v>84.718134570749854</c:v>
                      </c:pt>
                      <c:pt idx="2984">
                        <c:v>84.656286983993326</c:v>
                      </c:pt>
                      <c:pt idx="2985">
                        <c:v>84.59337768529862</c:v>
                      </c:pt>
                      <c:pt idx="2986">
                        <c:v>84.532165291213119</c:v>
                      </c:pt>
                      <c:pt idx="2987">
                        <c:v>84.472152195925034</c:v>
                      </c:pt>
                      <c:pt idx="2988">
                        <c:v>84.410937508724686</c:v>
                      </c:pt>
                      <c:pt idx="2989">
                        <c:v>84.349371975031161</c:v>
                      </c:pt>
                      <c:pt idx="2990">
                        <c:v>84.288863567046491</c:v>
                      </c:pt>
                      <c:pt idx="2991">
                        <c:v>84.227933226024362</c:v>
                      </c:pt>
                      <c:pt idx="2992">
                        <c:v>84.166718538824</c:v>
                      </c:pt>
                      <c:pt idx="2993">
                        <c:v>84.10628121738398</c:v>
                      </c:pt>
                      <c:pt idx="2994">
                        <c:v>84.045421962905763</c:v>
                      </c:pt>
                      <c:pt idx="2995">
                        <c:v>83.985477661047852</c:v>
                      </c:pt>
                      <c:pt idx="2996">
                        <c:v>83.9256067388487</c:v>
                      </c:pt>
                      <c:pt idx="2997">
                        <c:v>83.863263839395202</c:v>
                      </c:pt>
                      <c:pt idx="2998">
                        <c:v>83.80268434486625</c:v>
                      </c:pt>
                      <c:pt idx="2999">
                        <c:v>83.742389196514807</c:v>
                      </c:pt>
                      <c:pt idx="3000">
                        <c:v>83.681105715884669</c:v>
                      </c:pt>
                      <c:pt idx="3001">
                        <c:v>83.620457427925544</c:v>
                      </c:pt>
                      <c:pt idx="3002">
                        <c:v>83.558818514573261</c:v>
                      </c:pt>
                      <c:pt idx="3003">
                        <c:v>83.499018678918375</c:v>
                      </c:pt>
                      <c:pt idx="3004">
                        <c:v>83.438086044781784</c:v>
                      </c:pt>
                      <c:pt idx="3005">
                        <c:v>83.376449424543623</c:v>
                      </c:pt>
                      <c:pt idx="3006">
                        <c:v>83.314528458127953</c:v>
                      </c:pt>
                      <c:pt idx="3007">
                        <c:v>83.253598117105824</c:v>
                      </c:pt>
                      <c:pt idx="3008">
                        <c:v>83.193513935273089</c:v>
                      </c:pt>
                      <c:pt idx="3009">
                        <c:v>83.133289873466282</c:v>
                      </c:pt>
                      <c:pt idx="3010">
                        <c:v>83.074051850823679</c:v>
                      </c:pt>
                      <c:pt idx="3011">
                        <c:v>83.014180928624498</c:v>
                      </c:pt>
                      <c:pt idx="3012">
                        <c:v>82.955438218678864</c:v>
                      </c:pt>
                      <c:pt idx="3013">
                        <c:v>82.897119734885152</c:v>
                      </c:pt>
                      <c:pt idx="3014">
                        <c:v>82.839436443762466</c:v>
                      </c:pt>
                      <c:pt idx="3015">
                        <c:v>82.782670398374194</c:v>
                      </c:pt>
                      <c:pt idx="3016">
                        <c:v>82.726468459112667</c:v>
                      </c:pt>
                      <c:pt idx="3017">
                        <c:v>82.671468111763033</c:v>
                      </c:pt>
                      <c:pt idx="3018">
                        <c:v>82.616752110591264</c:v>
                      </c:pt>
                      <c:pt idx="3019">
                        <c:v>82.564010480862748</c:v>
                      </c:pt>
                      <c:pt idx="3020">
                        <c:v>82.511550904197591</c:v>
                      </c:pt>
                      <c:pt idx="3021">
                        <c:v>82.459797606747756</c:v>
                      </c:pt>
                      <c:pt idx="3022">
                        <c:v>82.409245901210198</c:v>
                      </c:pt>
                      <c:pt idx="3023">
                        <c:v>82.360175547533785</c:v>
                      </c:pt>
                      <c:pt idx="3024">
                        <c:v>82.311389540034867</c:v>
                      </c:pt>
                      <c:pt idx="3025">
                        <c:v>82.263378605181444</c:v>
                      </c:pt>
                      <c:pt idx="3026">
                        <c:v>82.21713336836703</c:v>
                      </c:pt>
                      <c:pt idx="3027">
                        <c:v>82.171663204198097</c:v>
                      </c:pt>
                      <c:pt idx="3028">
                        <c:v>82.125982073510059</c:v>
                      </c:pt>
                      <c:pt idx="3029">
                        <c:v>82.079879009784193</c:v>
                      </c:pt>
                      <c:pt idx="3030">
                        <c:v>82.033704859514046</c:v>
                      </c:pt>
                      <c:pt idx="3031">
                        <c:v>81.987810469193178</c:v>
                      </c:pt>
                      <c:pt idx="3032">
                        <c:v>81.941072212796286</c:v>
                      </c:pt>
                      <c:pt idx="3033">
                        <c:v>81.894542629804008</c:v>
                      </c:pt>
                      <c:pt idx="3034">
                        <c:v>81.844415150418754</c:v>
                      </c:pt>
                      <c:pt idx="3035">
                        <c:v>81.791815693778801</c:v>
                      </c:pt>
                      <c:pt idx="3036">
                        <c:v>81.734836388757316</c:v>
                      </c:pt>
                      <c:pt idx="3037">
                        <c:v>81.674965466558149</c:v>
                      </c:pt>
                      <c:pt idx="3038">
                        <c:v>81.612127254408094</c:v>
                      </c:pt>
                      <c:pt idx="3039">
                        <c:v>81.546466218510517</c:v>
                      </c:pt>
                      <c:pt idx="3040">
                        <c:v>81.478404291902905</c:v>
                      </c:pt>
                      <c:pt idx="3041">
                        <c:v>81.408787633775745</c:v>
                      </c:pt>
                      <c:pt idx="3042">
                        <c:v>81.338184936483998</c:v>
                      </c:pt>
                      <c:pt idx="3043">
                        <c:v>81.263626616962654</c:v>
                      </c:pt>
                      <c:pt idx="3044">
                        <c:v>81.190905082024244</c:v>
                      </c:pt>
                      <c:pt idx="3045">
                        <c:v>81.117477267870527</c:v>
                      </c:pt>
                      <c:pt idx="3046">
                        <c:v>81.044755732932117</c:v>
                      </c:pt>
                      <c:pt idx="3047">
                        <c:v>80.974714848652653</c:v>
                      </c:pt>
                      <c:pt idx="3048">
                        <c:v>80.905311450158692</c:v>
                      </c:pt>
                      <c:pt idx="3049">
                        <c:v>80.837744836247651</c:v>
                      </c:pt>
                      <c:pt idx="3050">
                        <c:v>80.771164261501568</c:v>
                      </c:pt>
                      <c:pt idx="3051">
                        <c:v>80.70486803293258</c:v>
                      </c:pt>
                      <c:pt idx="3052">
                        <c:v>80.63941796355374</c:v>
                      </c:pt>
                      <c:pt idx="3053">
                        <c:v>80.575733592213922</c:v>
                      </c:pt>
                      <c:pt idx="3054">
                        <c:v>80.512542240456199</c:v>
                      </c:pt>
                      <c:pt idx="3055">
                        <c:v>80.450763447129475</c:v>
                      </c:pt>
                      <c:pt idx="3056">
                        <c:v>80.390539385322299</c:v>
                      </c:pt>
                      <c:pt idx="3057">
                        <c:v>80.329959890793347</c:v>
                      </c:pt>
                      <c:pt idx="3058">
                        <c:v>80.271219473961807</c:v>
                      </c:pt>
                      <c:pt idx="3059">
                        <c:v>80.210922032496242</c:v>
                      </c:pt>
                      <c:pt idx="3060">
                        <c:v>80.150626884144785</c:v>
                      </c:pt>
                      <c:pt idx="3061">
                        <c:v>80.090895841920087</c:v>
                      </c:pt>
                      <c:pt idx="3062">
                        <c:v>80.030247553960976</c:v>
                      </c:pt>
                      <c:pt idx="3063">
                        <c:v>79.967480428355188</c:v>
                      </c:pt>
                      <c:pt idx="3064">
                        <c:v>79.902030358976717</c:v>
                      </c:pt>
                      <c:pt idx="3065">
                        <c:v>79.835874010382199</c:v>
                      </c:pt>
                      <c:pt idx="3066">
                        <c:v>79.768447276445983</c:v>
                      </c:pt>
                      <c:pt idx="3067">
                        <c:v>79.698761824888635</c:v>
                      </c:pt>
                      <c:pt idx="3068">
                        <c:v>79.627734901444597</c:v>
                      </c:pt>
                      <c:pt idx="3069">
                        <c:v>79.555224333025294</c:v>
                      </c:pt>
                      <c:pt idx="3070">
                        <c:v>79.481301206174976</c:v>
                      </c:pt>
                      <c:pt idx="3071">
                        <c:v>79.40653192013454</c:v>
                      </c:pt>
                      <c:pt idx="3072">
                        <c:v>79.331409494486451</c:v>
                      </c:pt>
                      <c:pt idx="3073">
                        <c:v>79.257839507243801</c:v>
                      </c:pt>
                      <c:pt idx="3074">
                        <c:v>79.185682078432151</c:v>
                      </c:pt>
                      <c:pt idx="3075">
                        <c:v>79.114230928836164</c:v>
                      </c:pt>
                      <c:pt idx="3076">
                        <c:v>79.043132918847832</c:v>
                      </c:pt>
                      <c:pt idx="3077">
                        <c:v>78.973165414227125</c:v>
                      </c:pt>
                      <c:pt idx="3078">
                        <c:v>78.904468294948487</c:v>
                      </c:pt>
                      <c:pt idx="3079">
                        <c:v>78.835982142188939</c:v>
                      </c:pt>
                      <c:pt idx="3080">
                        <c:v>78.768979634404673</c:v>
                      </c:pt>
                      <c:pt idx="3081">
                        <c:v>78.703034252329246</c:v>
                      </c:pt>
                      <c:pt idx="3082">
                        <c:v>78.638785774862669</c:v>
                      </c:pt>
                      <c:pt idx="3083">
                        <c:v>78.573546672002919</c:v>
                      </c:pt>
                      <c:pt idx="3084">
                        <c:v>78.509580247599359</c:v>
                      </c:pt>
                      <c:pt idx="3085">
                        <c:v>78.447166261601581</c:v>
                      </c:pt>
                      <c:pt idx="3086">
                        <c:v>78.384399135996176</c:v>
                      </c:pt>
                      <c:pt idx="3087">
                        <c:v>78.324175074188986</c:v>
                      </c:pt>
                      <c:pt idx="3088">
                        <c:v>78.262820507014567</c:v>
                      </c:pt>
                      <c:pt idx="3089">
                        <c:v>78.203724657460896</c:v>
                      </c:pt>
                      <c:pt idx="3090">
                        <c:v>78.145192914033984</c:v>
                      </c:pt>
                      <c:pt idx="3091">
                        <c:v>78.087156483303644</c:v>
                      </c:pt>
                      <c:pt idx="3092">
                        <c:v>78.02898017259848</c:v>
                      </c:pt>
                      <c:pt idx="3093">
                        <c:v>77.97193207414719</c:v>
                      </c:pt>
                      <c:pt idx="3094">
                        <c:v>77.915166028758904</c:v>
                      </c:pt>
                      <c:pt idx="3095">
                        <c:v>77.858117930307259</c:v>
                      </c:pt>
                      <c:pt idx="3096">
                        <c:v>77.80269335680569</c:v>
                      </c:pt>
                      <c:pt idx="3097">
                        <c:v>77.746633590632726</c:v>
                      </c:pt>
                      <c:pt idx="3098">
                        <c:v>77.691069137156703</c:v>
                      </c:pt>
                      <c:pt idx="3099">
                        <c:v>77.636279756326147</c:v>
                      </c:pt>
                      <c:pt idx="3100">
                        <c:v>77.581843515103287</c:v>
                      </c:pt>
                      <c:pt idx="3101">
                        <c:v>77.527902586576985</c:v>
                      </c:pt>
                      <c:pt idx="3102">
                        <c:v>77.475021076874029</c:v>
                      </c:pt>
                      <c:pt idx="3103">
                        <c:v>77.422208360601232</c:v>
                      </c:pt>
                      <c:pt idx="3104">
                        <c:v>77.370244096632305</c:v>
                      </c:pt>
                      <c:pt idx="3105">
                        <c:v>77.318561885727121</c:v>
                      </c:pt>
                      <c:pt idx="3106">
                        <c:v>77.268081266733844</c:v>
                      </c:pt>
                      <c:pt idx="3107">
                        <c:v>77.216327969284379</c:v>
                      </c:pt>
                      <c:pt idx="3108">
                        <c:v>77.166551336392303</c:v>
                      </c:pt>
                      <c:pt idx="3109">
                        <c:v>77.117554362374648</c:v>
                      </c:pt>
                      <c:pt idx="3110">
                        <c:v>77.070531759799906</c:v>
                      </c:pt>
                      <c:pt idx="3111">
                        <c:v>77.022096598794533</c:v>
                      </c:pt>
                      <c:pt idx="3112">
                        <c:v>76.973310591295615</c:v>
                      </c:pt>
                      <c:pt idx="3113">
                        <c:v>76.926287988721228</c:v>
                      </c:pt>
                      <c:pt idx="3114">
                        <c:v>76.880535771488908</c:v>
                      </c:pt>
                      <c:pt idx="3115">
                        <c:v>76.835985146168497</c:v>
                      </c:pt>
                      <c:pt idx="3116">
                        <c:v>76.790021962417455</c:v>
                      </c:pt>
                      <c:pt idx="3117">
                        <c:v>76.744904937856177</c:v>
                      </c:pt>
                      <c:pt idx="3118">
                        <c:v>76.701060591751428</c:v>
                      </c:pt>
                      <c:pt idx="3119">
                        <c:v>76.657498298710053</c:v>
                      </c:pt>
                      <c:pt idx="3120">
                        <c:v>76.613300812997664</c:v>
                      </c:pt>
                      <c:pt idx="3121">
                        <c:v>76.571290958361743</c:v>
                      </c:pt>
                      <c:pt idx="3122">
                        <c:v>76.530975715220194</c:v>
                      </c:pt>
                      <c:pt idx="3123">
                        <c:v>76.489814312888498</c:v>
                      </c:pt>
                      <c:pt idx="3124">
                        <c:v>76.44808651131595</c:v>
                      </c:pt>
                      <c:pt idx="3125">
                        <c:v>76.407349335136558</c:v>
                      </c:pt>
                      <c:pt idx="3126">
                        <c:v>76.36745831814693</c:v>
                      </c:pt>
                      <c:pt idx="3127">
                        <c:v>76.327989234195499</c:v>
                      </c:pt>
                      <c:pt idx="3128">
                        <c:v>76.288169303750138</c:v>
                      </c:pt>
                      <c:pt idx="3129">
                        <c:v>76.249406499014029</c:v>
                      </c:pt>
                      <c:pt idx="3130">
                        <c:v>76.210999127000036</c:v>
                      </c:pt>
                      <c:pt idx="3131">
                        <c:v>76.172307408808564</c:v>
                      </c:pt>
                      <c:pt idx="3132">
                        <c:v>76.132134338755549</c:v>
                      </c:pt>
                      <c:pt idx="3133">
                        <c:v>76.094362159412597</c:v>
                      </c:pt>
                      <c:pt idx="3134">
                        <c:v>76.056234547347515</c:v>
                      </c:pt>
                      <c:pt idx="3135">
                        <c:v>76.016556789991455</c:v>
                      </c:pt>
                      <c:pt idx="3136">
                        <c:v>75.978358091382091</c:v>
                      </c:pt>
                      <c:pt idx="3137">
                        <c:v>75.939950719368099</c:v>
                      </c:pt>
                      <c:pt idx="3138">
                        <c:v>75.901825400417124</c:v>
                      </c:pt>
                      <c:pt idx="3139">
                        <c:v>75.862216436491238</c:v>
                      </c:pt>
                      <c:pt idx="3140">
                        <c:v>75.822678559109633</c:v>
                      </c:pt>
                      <c:pt idx="3141">
                        <c:v>75.782221142879138</c:v>
                      </c:pt>
                      <c:pt idx="3142">
                        <c:v>75.742825438586095</c:v>
                      </c:pt>
                      <c:pt idx="3143">
                        <c:v>75.701308603532652</c:v>
                      </c:pt>
                      <c:pt idx="3144">
                        <c:v>75.660924566960915</c:v>
                      </c:pt>
                      <c:pt idx="3145">
                        <c:v>75.620467150730434</c:v>
                      </c:pt>
                      <c:pt idx="3146">
                        <c:v>75.579163575309821</c:v>
                      </c:pt>
                      <c:pt idx="3147">
                        <c:v>75.537931086433858</c:v>
                      </c:pt>
                      <c:pt idx="3148">
                        <c:v>75.496276664520053</c:v>
                      </c:pt>
                      <c:pt idx="3149">
                        <c:v>75.454830916010877</c:v>
                      </c:pt>
                      <c:pt idx="3150">
                        <c:v>75.413174200982596</c:v>
                      </c:pt>
                      <c:pt idx="3151">
                        <c:v>75.371730745587527</c:v>
                      </c:pt>
                      <c:pt idx="3152">
                        <c:v>75.330920189749378</c:v>
                      </c:pt>
                      <c:pt idx="3153">
                        <c:v>75.289829873962333</c:v>
                      </c:pt>
                      <c:pt idx="3154">
                        <c:v>75.248173158934065</c:v>
                      </c:pt>
                      <c:pt idx="3155">
                        <c:v>75.206729703539366</c:v>
                      </c:pt>
                      <c:pt idx="3156">
                        <c:v>75.164295622751126</c:v>
                      </c:pt>
                      <c:pt idx="3157">
                        <c:v>75.122781080811777</c:v>
                      </c:pt>
                      <c:pt idx="3158">
                        <c:v>75.081619678480095</c:v>
                      </c:pt>
                      <c:pt idx="3159">
                        <c:v>75.039256684236506</c:v>
                      </c:pt>
                      <c:pt idx="3160">
                        <c:v>74.997528882663957</c:v>
                      </c:pt>
                      <c:pt idx="3161">
                        <c:v>74.956791706484566</c:v>
                      </c:pt>
                      <c:pt idx="3162">
                        <c:v>74.914924024937193</c:v>
                      </c:pt>
                      <c:pt idx="3163">
                        <c:v>74.875172887922375</c:v>
                      </c:pt>
                      <c:pt idx="3164">
                        <c:v>74.835492837451852</c:v>
                      </c:pt>
                      <c:pt idx="3165">
                        <c:v>74.795177594310289</c:v>
                      </c:pt>
                      <c:pt idx="3166">
                        <c:v>74.755852976561897</c:v>
                      </c:pt>
                      <c:pt idx="3167">
                        <c:v>74.718220677193386</c:v>
                      </c:pt>
                      <c:pt idx="3168">
                        <c:v>74.678822679786236</c:v>
                      </c:pt>
                      <c:pt idx="3169">
                        <c:v>74.640486394316511</c:v>
                      </c:pt>
                      <c:pt idx="3170">
                        <c:v>74.601723589580402</c:v>
                      </c:pt>
                      <c:pt idx="3171">
                        <c:v>74.56246776526217</c:v>
                      </c:pt>
                      <c:pt idx="3172">
                        <c:v>74.52391822015926</c:v>
                      </c:pt>
                      <c:pt idx="3173">
                        <c:v>74.484873362359764</c:v>
                      </c:pt>
                      <c:pt idx="3174">
                        <c:v>74.445477658066721</c:v>
                      </c:pt>
                      <c:pt idx="3175">
                        <c:v>74.406221833748489</c:v>
                      </c:pt>
                      <c:pt idx="3176">
                        <c:v>74.36710818251882</c:v>
                      </c:pt>
                      <c:pt idx="3177">
                        <c:v>74.325309294401976</c:v>
                      </c:pt>
                      <c:pt idx="3178">
                        <c:v>74.284076805526013</c:v>
                      </c:pt>
                      <c:pt idx="3179">
                        <c:v>74.241713811282423</c:v>
                      </c:pt>
                      <c:pt idx="3180">
                        <c:v>74.197940551721956</c:v>
                      </c:pt>
                      <c:pt idx="3181">
                        <c:v>74.155153331326076</c:v>
                      </c:pt>
                      <c:pt idx="3182">
                        <c:v>74.112297317500008</c:v>
                      </c:pt>
                      <c:pt idx="3183">
                        <c:v>74.06887719754755</c:v>
                      </c:pt>
                      <c:pt idx="3184">
                        <c:v>74.025312611391712</c:v>
                      </c:pt>
                      <c:pt idx="3185">
                        <c:v>73.982456597566028</c:v>
                      </c:pt>
                      <c:pt idx="3186">
                        <c:v>73.93981155025908</c:v>
                      </c:pt>
                      <c:pt idx="3187">
                        <c:v>73.898650147927398</c:v>
                      </c:pt>
                      <c:pt idx="3188">
                        <c:v>73.857488745595703</c:v>
                      </c:pt>
                      <c:pt idx="3189">
                        <c:v>73.817666522036248</c:v>
                      </c:pt>
                      <c:pt idx="3190">
                        <c:v>73.779965429237933</c:v>
                      </c:pt>
                      <c:pt idx="3191">
                        <c:v>73.743250375603836</c:v>
                      </c:pt>
                      <c:pt idx="3192">
                        <c:v>73.706113388931897</c:v>
                      </c:pt>
                      <c:pt idx="3193">
                        <c:v>73.669611594931013</c:v>
                      </c:pt>
                      <c:pt idx="3194">
                        <c:v>73.634238013183619</c:v>
                      </c:pt>
                      <c:pt idx="3195">
                        <c:v>73.599077691069454</c:v>
                      </c:pt>
                      <c:pt idx="3196">
                        <c:v>73.563775195866342</c:v>
                      </c:pt>
                      <c:pt idx="3197">
                        <c:v>73.528121854169683</c:v>
                      </c:pt>
                      <c:pt idx="3198">
                        <c:v>73.493807691245621</c:v>
                      </c:pt>
                      <c:pt idx="3199">
                        <c:v>73.459917754473494</c:v>
                      </c:pt>
                      <c:pt idx="3200">
                        <c:v>73.426238784220473</c:v>
                      </c:pt>
                      <c:pt idx="3201">
                        <c:v>73.389526023700483</c:v>
                      </c:pt>
                      <c:pt idx="3202">
                        <c:v>73.355069687687504</c:v>
                      </c:pt>
                      <c:pt idx="3203">
                        <c:v>73.318567893686605</c:v>
                      </c:pt>
                      <c:pt idx="3204">
                        <c:v>73.282348152749464</c:v>
                      </c:pt>
                      <c:pt idx="3205">
                        <c:v>73.246481551419592</c:v>
                      </c:pt>
                      <c:pt idx="3206">
                        <c:v>73.211110262786306</c:v>
                      </c:pt>
                      <c:pt idx="3207">
                        <c:v>73.175312454886623</c:v>
                      </c:pt>
                      <c:pt idx="3208">
                        <c:v>73.137398102455109</c:v>
                      </c:pt>
                      <c:pt idx="3209">
                        <c:v>73.099765803086598</c:v>
                      </c:pt>
                      <c:pt idx="3210">
                        <c:v>73.060652151856928</c:v>
                      </c:pt>
                      <c:pt idx="3211">
                        <c:v>73.022808885969695</c:v>
                      </c:pt>
                      <c:pt idx="3212">
                        <c:v>72.983481975106827</c:v>
                      </c:pt>
                      <c:pt idx="3213">
                        <c:v>72.943095645420982</c:v>
                      </c:pt>
                      <c:pt idx="3214">
                        <c:v>72.901652190025899</c:v>
                      </c:pt>
                      <c:pt idx="3215">
                        <c:v>72.858018810439887</c:v>
                      </c:pt>
                      <c:pt idx="3216">
                        <c:v>72.81403229124659</c:v>
                      </c:pt>
                      <c:pt idx="3217">
                        <c:v>72.76814019403983</c:v>
                      </c:pt>
                      <c:pt idx="3218">
                        <c:v>72.721259764554006</c:v>
                      </c:pt>
                      <c:pt idx="3219">
                        <c:v>72.673601969308592</c:v>
                      </c:pt>
                      <c:pt idx="3220">
                        <c:v>72.624742582150915</c:v>
                      </c:pt>
                      <c:pt idx="3221">
                        <c:v>72.57588548810773</c:v>
                      </c:pt>
                      <c:pt idx="3222">
                        <c:v>72.523779051050255</c:v>
                      </c:pt>
                      <c:pt idx="3223">
                        <c:v>72.473580485120351</c:v>
                      </c:pt>
                      <c:pt idx="3224">
                        <c:v>72.422886606493861</c:v>
                      </c:pt>
                      <c:pt idx="3225">
                        <c:v>72.373394319779635</c:v>
                      </c:pt>
                      <c:pt idx="3226">
                        <c:v>72.323406720368467</c:v>
                      </c:pt>
                      <c:pt idx="3227">
                        <c:v>72.272430788678591</c:v>
                      </c:pt>
                      <c:pt idx="3228">
                        <c:v>72.222725242331151</c:v>
                      </c:pt>
                      <c:pt idx="3229">
                        <c:v>72.172666556375702</c:v>
                      </c:pt>
                      <c:pt idx="3230">
                        <c:v>72.121901591204917</c:v>
                      </c:pt>
                      <c:pt idx="3231">
                        <c:v>72.071138919148268</c:v>
                      </c:pt>
                      <c:pt idx="3232">
                        <c:v>72.020584920496603</c:v>
                      </c:pt>
                      <c:pt idx="3233">
                        <c:v>71.970668407630058</c:v>
                      </c:pt>
                      <c:pt idx="3234">
                        <c:v>71.92110503437118</c:v>
                      </c:pt>
                      <c:pt idx="3235">
                        <c:v>71.870482242288972</c:v>
                      </c:pt>
                      <c:pt idx="3236">
                        <c:v>71.820352469789242</c:v>
                      </c:pt>
                      <c:pt idx="3237">
                        <c:v>71.771566462290323</c:v>
                      </c:pt>
                      <c:pt idx="3238">
                        <c:v>71.722142969006256</c:v>
                      </c:pt>
                      <c:pt idx="3239">
                        <c:v>71.673143701874125</c:v>
                      </c:pt>
                      <c:pt idx="3240">
                        <c:v>71.626405445477218</c:v>
                      </c:pt>
                      <c:pt idx="3241">
                        <c:v>71.578676563687168</c:v>
                      </c:pt>
                      <c:pt idx="3242">
                        <c:v>71.532784466480393</c:v>
                      </c:pt>
                      <c:pt idx="3243">
                        <c:v>71.486536936551488</c:v>
                      </c:pt>
                      <c:pt idx="3244">
                        <c:v>71.440644839344714</c:v>
                      </c:pt>
                      <c:pt idx="3245">
                        <c:v>71.397293512822074</c:v>
                      </c:pt>
                      <c:pt idx="3246">
                        <c:v>71.353520253261976</c:v>
                      </c:pt>
                      <c:pt idx="3247">
                        <c:v>71.31045097980271</c:v>
                      </c:pt>
                      <c:pt idx="3248">
                        <c:v>71.270348996294345</c:v>
                      </c:pt>
                      <c:pt idx="3249">
                        <c:v>71.230529065849382</c:v>
                      </c:pt>
                      <c:pt idx="3250">
                        <c:v>71.191766261113258</c:v>
                      </c:pt>
                      <c:pt idx="3251">
                        <c:v>71.153640942162639</c:v>
                      </c:pt>
                      <c:pt idx="3252">
                        <c:v>71.116361782401782</c:v>
                      </c:pt>
                      <c:pt idx="3253">
                        <c:v>71.08063506104638</c:v>
                      </c:pt>
                      <c:pt idx="3254">
                        <c:v>71.04589896508449</c:v>
                      </c:pt>
                      <c:pt idx="3255">
                        <c:v>71.009537051058047</c:v>
                      </c:pt>
                      <c:pt idx="3256">
                        <c:v>70.974023589336213</c:v>
                      </c:pt>
                      <c:pt idx="3257">
                        <c:v>70.939993772589645</c:v>
                      </c:pt>
                      <c:pt idx="3258">
                        <c:v>70.905750696209864</c:v>
                      </c:pt>
                      <c:pt idx="3259">
                        <c:v>70.872284985590056</c:v>
                      </c:pt>
                      <c:pt idx="3260">
                        <c:v>70.838110702640094</c:v>
                      </c:pt>
                      <c:pt idx="3261">
                        <c:v>70.80542235778023</c:v>
                      </c:pt>
                      <c:pt idx="3262">
                        <c:v>70.77237858019825</c:v>
                      </c:pt>
                      <c:pt idx="3263">
                        <c:v>70.738488643426138</c:v>
                      </c:pt>
                      <c:pt idx="3264">
                        <c:v>70.705304985869333</c:v>
                      </c:pt>
                      <c:pt idx="3265">
                        <c:v>70.674451132478296</c:v>
                      </c:pt>
                      <c:pt idx="3266">
                        <c:v>70.642680033352846</c:v>
                      </c:pt>
                      <c:pt idx="3267">
                        <c:v>70.611401953809505</c:v>
                      </c:pt>
                      <c:pt idx="3268">
                        <c:v>70.579348801620313</c:v>
                      </c:pt>
                      <c:pt idx="3269">
                        <c:v>70.546940216709373</c:v>
                      </c:pt>
                      <c:pt idx="3270">
                        <c:v>70.513827645697205</c:v>
                      </c:pt>
                      <c:pt idx="3271">
                        <c:v>70.481490147330533</c:v>
                      </c:pt>
                      <c:pt idx="3272">
                        <c:v>70.447953350166443</c:v>
                      </c:pt>
                      <c:pt idx="3273">
                        <c:v>70.414840779154289</c:v>
                      </c:pt>
                      <c:pt idx="3274">
                        <c:v>70.380597702774523</c:v>
                      </c:pt>
                      <c:pt idx="3275">
                        <c:v>70.344306875292361</c:v>
                      </c:pt>
                      <c:pt idx="3276">
                        <c:v>70.30851136050714</c:v>
                      </c:pt>
                      <c:pt idx="3277">
                        <c:v>70.271867393417679</c:v>
                      </c:pt>
                      <c:pt idx="3278">
                        <c:v>70.23522571944234</c:v>
                      </c:pt>
                      <c:pt idx="3279">
                        <c:v>70.199498998086924</c:v>
                      </c:pt>
                      <c:pt idx="3280">
                        <c:v>70.16313708406085</c:v>
                      </c:pt>
                      <c:pt idx="3281">
                        <c:v>70.123530413249071</c:v>
                      </c:pt>
                      <c:pt idx="3282">
                        <c:v>70.085827027335924</c:v>
                      </c:pt>
                      <c:pt idx="3283">
                        <c:v>70.045722750713466</c:v>
                      </c:pt>
                      <c:pt idx="3284">
                        <c:v>70.004419175292838</c:v>
                      </c:pt>
                      <c:pt idx="3285">
                        <c:v>69.96113893531485</c:v>
                      </c:pt>
                      <c:pt idx="3286">
                        <c:v>69.918074248084537</c:v>
                      </c:pt>
                      <c:pt idx="3287">
                        <c:v>69.873239276586631</c:v>
                      </c:pt>
                      <c:pt idx="3288">
                        <c:v>69.826569813619898</c:v>
                      </c:pt>
                      <c:pt idx="3289">
                        <c:v>69.776300161145343</c:v>
                      </c:pt>
                      <c:pt idx="3290">
                        <c:v>69.72560398940476</c:v>
                      </c:pt>
                      <c:pt idx="3291">
                        <c:v>69.675760856196987</c:v>
                      </c:pt>
                      <c:pt idx="3292">
                        <c:v>69.622592707202074</c:v>
                      </c:pt>
                      <c:pt idx="3293">
                        <c:v>69.571901121689677</c:v>
                      </c:pt>
                      <c:pt idx="3294">
                        <c:v>69.51803127970804</c:v>
                      </c:pt>
                      <c:pt idx="3295">
                        <c:v>69.466491241891418</c:v>
                      </c:pt>
                      <c:pt idx="3296">
                        <c:v>69.414029372112182</c:v>
                      </c:pt>
                      <c:pt idx="3297">
                        <c:v>69.361007982434387</c:v>
                      </c:pt>
                      <c:pt idx="3298">
                        <c:v>69.309747704567044</c:v>
                      </c:pt>
                      <c:pt idx="3299">
                        <c:v>69.258560806358446</c:v>
                      </c:pt>
                      <c:pt idx="3300">
                        <c:v>69.209139606188501</c:v>
                      </c:pt>
                      <c:pt idx="3301">
                        <c:v>69.158796574055572</c:v>
                      </c:pt>
                      <c:pt idx="3302">
                        <c:v>69.110576965797506</c:v>
                      </c:pt>
                      <c:pt idx="3303">
                        <c:v>69.059527654448885</c:v>
                      </c:pt>
                      <c:pt idx="3304">
                        <c:v>69.011519012709925</c:v>
                      </c:pt>
                      <c:pt idx="3305">
                        <c:v>68.963363611653463</c:v>
                      </c:pt>
                      <c:pt idx="3306">
                        <c:v>68.915708109522527</c:v>
                      </c:pt>
                      <c:pt idx="3307">
                        <c:v>68.868121400821394</c:v>
                      </c:pt>
                      <c:pt idx="3308">
                        <c:v>68.819897206334744</c:v>
                      </c:pt>
                      <c:pt idx="3309">
                        <c:v>68.772310497633612</c:v>
                      </c:pt>
                      <c:pt idx="3310">
                        <c:v>68.724512822413374</c:v>
                      </c:pt>
                      <c:pt idx="3311">
                        <c:v>68.677137080231347</c:v>
                      </c:pt>
                      <c:pt idx="3312">
                        <c:v>68.631595829517764</c:v>
                      </c:pt>
                      <c:pt idx="3313">
                        <c:v>68.586765444248812</c:v>
                      </c:pt>
                      <c:pt idx="3314">
                        <c:v>68.540944433586318</c:v>
                      </c:pt>
                      <c:pt idx="3315">
                        <c:v>68.495545355961653</c:v>
                      </c:pt>
                      <c:pt idx="3316">
                        <c:v>68.448664926476198</c:v>
                      </c:pt>
                      <c:pt idx="3317">
                        <c:v>68.402912709243878</c:v>
                      </c:pt>
                      <c:pt idx="3318">
                        <c:v>68.353629095933897</c:v>
                      </c:pt>
                      <c:pt idx="3319">
                        <c:v>68.305762627283869</c:v>
                      </c:pt>
                      <c:pt idx="3320">
                        <c:v>68.256832153581925</c:v>
                      </c:pt>
                      <c:pt idx="3321">
                        <c:v>68.207268780323048</c:v>
                      </c:pt>
                      <c:pt idx="3322">
                        <c:v>68.154811496772012</c:v>
                      </c:pt>
                      <c:pt idx="3323">
                        <c:v>68.100093202486121</c:v>
                      </c:pt>
                      <c:pt idx="3324">
                        <c:v>68.047493745846168</c:v>
                      </c:pt>
                      <c:pt idx="3325">
                        <c:v>67.992633278471359</c:v>
                      </c:pt>
                      <c:pt idx="3326">
                        <c:v>67.937350878058353</c:v>
                      </c:pt>
                      <c:pt idx="3327">
                        <c:v>67.881009058822386</c:v>
                      </c:pt>
                      <c:pt idx="3328">
                        <c:v>67.828689362131712</c:v>
                      </c:pt>
                      <c:pt idx="3329">
                        <c:v>67.77404444750421</c:v>
                      </c:pt>
                      <c:pt idx="3330">
                        <c:v>67.719959052774882</c:v>
                      </c:pt>
                      <c:pt idx="3331">
                        <c:v>67.666020417363058</c:v>
                      </c:pt>
                      <c:pt idx="3332">
                        <c:v>67.611302123076797</c:v>
                      </c:pt>
                      <c:pt idx="3333">
                        <c:v>67.559408945652521</c:v>
                      </c:pt>
                      <c:pt idx="3334">
                        <c:v>67.506525142835457</c:v>
                      </c:pt>
                      <c:pt idx="3335">
                        <c:v>67.454558585752423</c:v>
                      </c:pt>
                      <c:pt idx="3336">
                        <c:v>67.403302894113651</c:v>
                      </c:pt>
                      <c:pt idx="3337">
                        <c:v>67.352326962423788</c:v>
                      </c:pt>
                      <c:pt idx="3338">
                        <c:v>67.300786924607536</c:v>
                      </c:pt>
                      <c:pt idx="3339">
                        <c:v>67.250512685904397</c:v>
                      </c:pt>
                      <c:pt idx="3340">
                        <c:v>67.198835061227797</c:v>
                      </c:pt>
                      <c:pt idx="3341">
                        <c:v>67.149340481399094</c:v>
                      </c:pt>
                      <c:pt idx="3342">
                        <c:v>67.099914695000564</c:v>
                      </c:pt>
                      <c:pt idx="3343">
                        <c:v>67.050704461349341</c:v>
                      </c:pt>
                      <c:pt idx="3344">
                        <c:v>67.002622439951622</c:v>
                      </c:pt>
                      <c:pt idx="3345">
                        <c:v>66.953765345908423</c:v>
                      </c:pt>
                      <c:pt idx="3346">
                        <c:v>66.906252016866034</c:v>
                      </c:pt>
                      <c:pt idx="3347">
                        <c:v>66.859156034632903</c:v>
                      </c:pt>
                      <c:pt idx="3348">
                        <c:v>66.811358359412665</c:v>
                      </c:pt>
                      <c:pt idx="3349">
                        <c:v>66.765253002572692</c:v>
                      </c:pt>
                      <c:pt idx="3350">
                        <c:v>66.720280444214808</c:v>
                      </c:pt>
                      <c:pt idx="3351">
                        <c:v>66.673964120855729</c:v>
                      </c:pt>
                      <c:pt idx="3352">
                        <c:v>66.628280697053583</c:v>
                      </c:pt>
                      <c:pt idx="3353">
                        <c:v>66.58274403256857</c:v>
                      </c:pt>
                      <c:pt idx="3354">
                        <c:v>66.536780848817529</c:v>
                      </c:pt>
                      <c:pt idx="3355">
                        <c:v>66.491097425015383</c:v>
                      </c:pt>
                      <c:pt idx="3356">
                        <c:v>66.445702933619302</c:v>
                      </c:pt>
                      <c:pt idx="3357">
                        <c:v>66.401363274817982</c:v>
                      </c:pt>
                      <c:pt idx="3358">
                        <c:v>66.357165789105579</c:v>
                      </c:pt>
                      <c:pt idx="3359">
                        <c:v>66.310633912998824</c:v>
                      </c:pt>
                      <c:pt idx="3360">
                        <c:v>66.26566135464094</c:v>
                      </c:pt>
                      <c:pt idx="3361">
                        <c:v>66.220120103927357</c:v>
                      </c:pt>
                      <c:pt idx="3362">
                        <c:v>66.17613358473406</c:v>
                      </c:pt>
                      <c:pt idx="3363">
                        <c:v>66.132289238629312</c:v>
                      </c:pt>
                      <c:pt idx="3364">
                        <c:v>66.088940205221149</c:v>
                      </c:pt>
                      <c:pt idx="3365">
                        <c:v>66.045802138331709</c:v>
                      </c:pt>
                      <c:pt idx="3366">
                        <c:v>66.001462479530389</c:v>
                      </c:pt>
                      <c:pt idx="3367">
                        <c:v>65.957829099944746</c:v>
                      </c:pt>
                      <c:pt idx="3368">
                        <c:v>65.913984753839998</c:v>
                      </c:pt>
                      <c:pt idx="3369">
                        <c:v>65.871621759596039</c:v>
                      </c:pt>
                      <c:pt idx="3370">
                        <c:v>65.827350894224892</c:v>
                      </c:pt>
                      <c:pt idx="3371">
                        <c:v>65.784497173513316</c:v>
                      </c:pt>
                      <c:pt idx="3372">
                        <c:v>65.740226308142155</c:v>
                      </c:pt>
                      <c:pt idx="3373">
                        <c:v>65.695464716303007</c:v>
                      </c:pt>
                      <c:pt idx="3374">
                        <c:v>65.649501532551596</c:v>
                      </c:pt>
                      <c:pt idx="3375">
                        <c:v>65.604524387965142</c:v>
                      </c:pt>
                      <c:pt idx="3376">
                        <c:v>65.557717338138076</c:v>
                      </c:pt>
                      <c:pt idx="3377">
                        <c:v>65.510621355904945</c:v>
                      </c:pt>
                      <c:pt idx="3378">
                        <c:v>65.463318993381293</c:v>
                      </c:pt>
                      <c:pt idx="3379">
                        <c:v>65.415305765413748</c:v>
                      </c:pt>
                      <c:pt idx="3380">
                        <c:v>65.367086157156066</c:v>
                      </c:pt>
                      <c:pt idx="3381">
                        <c:v>65.318440029631603</c:v>
                      </c:pt>
                      <c:pt idx="3382">
                        <c:v>65.269793902107125</c:v>
                      </c:pt>
                      <c:pt idx="3383">
                        <c:v>65.220510288797527</c:v>
                      </c:pt>
                      <c:pt idx="3384">
                        <c:v>65.171089088627582</c:v>
                      </c:pt>
                      <c:pt idx="3385">
                        <c:v>65.120961609241945</c:v>
                      </c:pt>
                      <c:pt idx="3386">
                        <c:v>65.071467029413242</c:v>
                      </c:pt>
                      <c:pt idx="3387">
                        <c:v>65.021692689635643</c:v>
                      </c:pt>
                      <c:pt idx="3388">
                        <c:v>64.972124730148181</c:v>
                      </c:pt>
                      <c:pt idx="3389">
                        <c:v>64.922561356889304</c:v>
                      </c:pt>
                      <c:pt idx="3390">
                        <c:v>64.873071363289171</c:v>
                      </c:pt>
                      <c:pt idx="3391">
                        <c:v>64.821811085421828</c:v>
                      </c:pt>
                      <c:pt idx="3392">
                        <c:v>64.770482014124312</c:v>
                      </c:pt>
                      <c:pt idx="3393">
                        <c:v>64.720138981991369</c:v>
                      </c:pt>
                      <c:pt idx="3394">
                        <c:v>64.668883290352596</c:v>
                      </c:pt>
                      <c:pt idx="3395">
                        <c:v>64.617132286017252</c:v>
                      </c:pt>
                      <c:pt idx="3396">
                        <c:v>64.566578287365203</c:v>
                      </c:pt>
                      <c:pt idx="3397">
                        <c:v>64.514896076460033</c:v>
                      </c:pt>
                      <c:pt idx="3398">
                        <c:v>64.462718552858277</c:v>
                      </c:pt>
                      <c:pt idx="3399">
                        <c:v>64.408990883965188</c:v>
                      </c:pt>
                      <c:pt idx="3400">
                        <c:v>64.356038287717567</c:v>
                      </c:pt>
                      <c:pt idx="3401">
                        <c:v>64.304356076812397</c:v>
                      </c:pt>
                      <c:pt idx="3402">
                        <c:v>64.252600486248468</c:v>
                      </c:pt>
                      <c:pt idx="3403">
                        <c:v>64.199294750393193</c:v>
                      </c:pt>
                      <c:pt idx="3404">
                        <c:v>64.146768673412353</c:v>
                      </c:pt>
                      <c:pt idx="3405">
                        <c:v>64.092756658341784</c:v>
                      </c:pt>
                      <c:pt idx="3406">
                        <c:v>64.039235369738833</c:v>
                      </c:pt>
                      <c:pt idx="3407">
                        <c:v>63.985649873934662</c:v>
                      </c:pt>
                      <c:pt idx="3408">
                        <c:v>63.931564479205335</c:v>
                      </c:pt>
                      <c:pt idx="3409">
                        <c:v>63.878258743350067</c:v>
                      </c:pt>
                      <c:pt idx="3410">
                        <c:v>63.823049722596188</c:v>
                      </c:pt>
                      <c:pt idx="3411">
                        <c:v>63.767693942524424</c:v>
                      </c:pt>
                      <c:pt idx="3412">
                        <c:v>63.712269369022863</c:v>
                      </c:pt>
                      <c:pt idx="3413">
                        <c:v>63.657904214344256</c:v>
                      </c:pt>
                      <c:pt idx="3414">
                        <c:v>63.600929495551725</c:v>
                      </c:pt>
                      <c:pt idx="3415">
                        <c:v>63.546211201265464</c:v>
                      </c:pt>
                      <c:pt idx="3416">
                        <c:v>63.489869382029489</c:v>
                      </c:pt>
                      <c:pt idx="3417">
                        <c:v>63.433174423185484</c:v>
                      </c:pt>
                      <c:pt idx="3418">
                        <c:v>63.377112363898412</c:v>
                      </c:pt>
                      <c:pt idx="3419">
                        <c:v>63.320981511181166</c:v>
                      </c:pt>
                      <c:pt idx="3420">
                        <c:v>63.265066211211597</c:v>
                      </c:pt>
                      <c:pt idx="3421">
                        <c:v>63.209568258051284</c:v>
                      </c:pt>
                      <c:pt idx="3422">
                        <c:v>63.154359237297399</c:v>
                      </c:pt>
                      <c:pt idx="3423">
                        <c:v>63.096178340363657</c:v>
                      </c:pt>
                      <c:pt idx="3424">
                        <c:v>63.042097531862908</c:v>
                      </c:pt>
                      <c:pt idx="3425">
                        <c:v>62.987168271057925</c:v>
                      </c:pt>
                      <c:pt idx="3426">
                        <c:v>62.932096837164011</c:v>
                      </c:pt>
                      <c:pt idx="3427">
                        <c:v>62.877098782928854</c:v>
                      </c:pt>
                      <c:pt idx="3428">
                        <c:v>62.822238315553669</c:v>
                      </c:pt>
                      <c:pt idx="3429">
                        <c:v>62.767166881659755</c:v>
                      </c:pt>
                      <c:pt idx="3430">
                        <c:v>62.712379793943704</c:v>
                      </c:pt>
                      <c:pt idx="3431">
                        <c:v>62.65730836004979</c:v>
                      </c:pt>
                      <c:pt idx="3432">
                        <c:v>62.602590065763529</c:v>
                      </c:pt>
                      <c:pt idx="3433">
                        <c:v>62.548504671034202</c:v>
                      </c:pt>
                      <c:pt idx="3434">
                        <c:v>62.493295650279947</c:v>
                      </c:pt>
                      <c:pt idx="3435">
                        <c:v>62.438857115942966</c:v>
                      </c:pt>
                      <c:pt idx="3436">
                        <c:v>62.384423167834562</c:v>
                      </c:pt>
                      <c:pt idx="3437">
                        <c:v>62.329631493889551</c:v>
                      </c:pt>
                      <c:pt idx="3438">
                        <c:v>62.274280300046733</c:v>
                      </c:pt>
                      <c:pt idx="3439">
                        <c:v>62.220690218013608</c:v>
                      </c:pt>
                      <c:pt idx="3440">
                        <c:v>62.166398442994129</c:v>
                      </c:pt>
                      <c:pt idx="3441">
                        <c:v>62.112386427923553</c:v>
                      </c:pt>
                      <c:pt idx="3442">
                        <c:v>62.057383787459436</c:v>
                      </c:pt>
                      <c:pt idx="3443">
                        <c:v>62.004504570870949</c:v>
                      </c:pt>
                      <c:pt idx="3444">
                        <c:v>61.950208209622517</c:v>
                      </c:pt>
                      <c:pt idx="3445">
                        <c:v>61.895632088425188</c:v>
                      </c:pt>
                      <c:pt idx="3446">
                        <c:v>61.843174804874529</c:v>
                      </c:pt>
                      <c:pt idx="3447">
                        <c:v>61.791139454361321</c:v>
                      </c:pt>
                      <c:pt idx="3448">
                        <c:v>61.73881975767064</c:v>
                      </c:pt>
                      <c:pt idx="3449">
                        <c:v>61.685582815245546</c:v>
                      </c:pt>
                      <c:pt idx="3450">
                        <c:v>61.634395917036947</c:v>
                      </c:pt>
                      <c:pt idx="3451">
                        <c:v>61.581869840056122</c:v>
                      </c:pt>
                      <c:pt idx="3452">
                        <c:v>61.52948134993526</c:v>
                      </c:pt>
                      <c:pt idx="3453">
                        <c:v>61.475822474472338</c:v>
                      </c:pt>
                      <c:pt idx="3454">
                        <c:v>61.424773163123717</c:v>
                      </c:pt>
                      <c:pt idx="3455">
                        <c:v>61.372526846091787</c:v>
                      </c:pt>
                      <c:pt idx="3456">
                        <c:v>61.319643043274347</c:v>
                      </c:pt>
                      <c:pt idx="3457">
                        <c:v>61.266057547470183</c:v>
                      </c:pt>
                      <c:pt idx="3458">
                        <c:v>61.214586303084111</c:v>
                      </c:pt>
                      <c:pt idx="3459">
                        <c:v>61.162129019533083</c:v>
                      </c:pt>
                      <c:pt idx="3460">
                        <c:v>61.109456183234741</c:v>
                      </c:pt>
                      <c:pt idx="3461">
                        <c:v>61.056787933164983</c:v>
                      </c:pt>
                      <c:pt idx="3462">
                        <c:v>61.004326063385371</c:v>
                      </c:pt>
                      <c:pt idx="3463">
                        <c:v>60.953634477873358</c:v>
                      </c:pt>
                      <c:pt idx="3464">
                        <c:v>60.901035021233767</c:v>
                      </c:pt>
                      <c:pt idx="3465">
                        <c:v>60.850691989100454</c:v>
                      </c:pt>
                      <c:pt idx="3466">
                        <c:v>60.798234705549802</c:v>
                      </c:pt>
                      <c:pt idx="3467">
                        <c:v>60.746057181948046</c:v>
                      </c:pt>
                      <c:pt idx="3468">
                        <c:v>60.692893619181703</c:v>
                      </c:pt>
                      <c:pt idx="3469">
                        <c:v>60.64071609557957</c:v>
                      </c:pt>
                      <c:pt idx="3470">
                        <c:v>60.587268186635754</c:v>
                      </c:pt>
                      <c:pt idx="3471">
                        <c:v>60.535801528477883</c:v>
                      </c:pt>
                      <c:pt idx="3472">
                        <c:v>60.483766177965052</c:v>
                      </c:pt>
                      <c:pt idx="3473">
                        <c:v>60.4316574477931</c:v>
                      </c:pt>
                      <c:pt idx="3474">
                        <c:v>60.378704851545862</c:v>
                      </c:pt>
                      <c:pt idx="3475">
                        <c:v>60.32617877456503</c:v>
                      </c:pt>
                      <c:pt idx="3476">
                        <c:v>60.274212217481995</c:v>
                      </c:pt>
                      <c:pt idx="3477">
                        <c:v>60.222461213146644</c:v>
                      </c:pt>
                      <c:pt idx="3478">
                        <c:v>60.170705622582716</c:v>
                      </c:pt>
                      <c:pt idx="3479">
                        <c:v>60.118954618247365</c:v>
                      </c:pt>
                      <c:pt idx="3480">
                        <c:v>60.067767720038397</c:v>
                      </c:pt>
                      <c:pt idx="3481">
                        <c:v>60.015874542614497</c:v>
                      </c:pt>
                      <c:pt idx="3482">
                        <c:v>59.963554845923809</c:v>
                      </c:pt>
                      <c:pt idx="3483">
                        <c:v>59.911166355802948</c:v>
                      </c:pt>
                      <c:pt idx="3484">
                        <c:v>59.860616943379483</c:v>
                      </c:pt>
                      <c:pt idx="3485">
                        <c:v>59.809498838601066</c:v>
                      </c:pt>
                      <c:pt idx="3486">
                        <c:v>59.75760566117679</c:v>
                      </c:pt>
                      <c:pt idx="3487">
                        <c:v>59.706767316347268</c:v>
                      </c:pt>
                      <c:pt idx="3488">
                        <c:v>59.655438245049744</c:v>
                      </c:pt>
                      <c:pt idx="3489">
                        <c:v>59.603756034144567</c:v>
                      </c:pt>
                      <c:pt idx="3490">
                        <c:v>59.55207382323902</c:v>
                      </c:pt>
                      <c:pt idx="3491">
                        <c:v>59.499758712777293</c:v>
                      </c:pt>
                      <c:pt idx="3492">
                        <c:v>59.449842199910762</c:v>
                      </c:pt>
                      <c:pt idx="3493">
                        <c:v>59.398655301701794</c:v>
                      </c:pt>
                      <c:pt idx="3494">
                        <c:v>59.347326230404278</c:v>
                      </c:pt>
                      <c:pt idx="3495">
                        <c:v>59.294795567194868</c:v>
                      </c:pt>
                      <c:pt idx="3496">
                        <c:v>59.243888428935172</c:v>
                      </c:pt>
                      <c:pt idx="3497">
                        <c:v>59.192490564207475</c:v>
                      </c:pt>
                      <c:pt idx="3498">
                        <c:v>59.141794392466878</c:v>
                      </c:pt>
                      <c:pt idx="3499">
                        <c:v>59.091951259259098</c:v>
                      </c:pt>
                      <c:pt idx="3500">
                        <c:v>59.041112914429199</c:v>
                      </c:pt>
                      <c:pt idx="3501">
                        <c:v>58.99049012234736</c:v>
                      </c:pt>
                      <c:pt idx="3502">
                        <c:v>58.939023464189489</c:v>
                      </c:pt>
                      <c:pt idx="3503">
                        <c:v>58.888891398575652</c:v>
                      </c:pt>
                      <c:pt idx="3504">
                        <c:v>58.838695125759841</c:v>
                      </c:pt>
                      <c:pt idx="3505">
                        <c:v>58.787577020981423</c:v>
                      </c:pt>
                      <c:pt idx="3506">
                        <c:v>58.736812055810653</c:v>
                      </c:pt>
                      <c:pt idx="3507">
                        <c:v>58.685978297209708</c:v>
                      </c:pt>
                      <c:pt idx="3508">
                        <c:v>58.635071158950019</c:v>
                      </c:pt>
                      <c:pt idx="3509">
                        <c:v>58.583599914563571</c:v>
                      </c:pt>
                      <c:pt idx="3510">
                        <c:v>58.53241301635498</c:v>
                      </c:pt>
                      <c:pt idx="3511">
                        <c:v>58.481510464323861</c:v>
                      </c:pt>
                      <c:pt idx="3512">
                        <c:v>58.430956465671827</c:v>
                      </c:pt>
                      <c:pt idx="3513">
                        <c:v>58.380402467019785</c:v>
                      </c:pt>
                      <c:pt idx="3514">
                        <c:v>58.328793635773359</c:v>
                      </c:pt>
                      <c:pt idx="3515">
                        <c:v>58.279156882855723</c:v>
                      </c:pt>
                      <c:pt idx="3516">
                        <c:v>58.229098196900637</c:v>
                      </c:pt>
                      <c:pt idx="3517">
                        <c:v>58.179466030211579</c:v>
                      </c:pt>
                      <c:pt idx="3518">
                        <c:v>58.129265171167567</c:v>
                      </c:pt>
                      <c:pt idx="3519">
                        <c:v>58.079559624819758</c:v>
                      </c:pt>
                      <c:pt idx="3520">
                        <c:v>58.03105567038422</c:v>
                      </c:pt>
                      <c:pt idx="3521">
                        <c:v>57.98191423016317</c:v>
                      </c:pt>
                      <c:pt idx="3522">
                        <c:v>57.933268102639076</c:v>
                      </c:pt>
                      <c:pt idx="3523">
                        <c:v>57.883071829823265</c:v>
                      </c:pt>
                      <c:pt idx="3524">
                        <c:v>57.833930389602585</c:v>
                      </c:pt>
                      <c:pt idx="3525">
                        <c:v>57.784504603203679</c:v>
                      </c:pt>
                      <c:pt idx="3526">
                        <c:v>57.734941229945171</c:v>
                      </c:pt>
                      <c:pt idx="3527">
                        <c:v>57.68502471707864</c:v>
                      </c:pt>
                      <c:pt idx="3528">
                        <c:v>57.63637858955417</c:v>
                      </c:pt>
                      <c:pt idx="3529">
                        <c:v>57.586393283257465</c:v>
                      </c:pt>
                      <c:pt idx="3530">
                        <c:v>57.536334597302009</c:v>
                      </c:pt>
                      <c:pt idx="3531">
                        <c:v>57.487757263207712</c:v>
                      </c:pt>
                      <c:pt idx="3532">
                        <c:v>57.438831375734345</c:v>
                      </c:pt>
                      <c:pt idx="3533">
                        <c:v>57.391171287374462</c:v>
                      </c:pt>
                      <c:pt idx="3534">
                        <c:v>57.342525159850368</c:v>
                      </c:pt>
                      <c:pt idx="3535">
                        <c:v>57.293525892718243</c:v>
                      </c:pt>
                      <c:pt idx="3536">
                        <c:v>57.245375077890358</c:v>
                      </c:pt>
                      <c:pt idx="3537">
                        <c:v>57.198774408353806</c:v>
                      </c:pt>
                      <c:pt idx="3538">
                        <c:v>57.150765766614846</c:v>
                      </c:pt>
                      <c:pt idx="3539">
                        <c:v>57.102894711735864</c:v>
                      </c:pt>
                      <c:pt idx="3540">
                        <c:v>57.054954863427078</c:v>
                      </c:pt>
                      <c:pt idx="3541">
                        <c:v>57.008285400460359</c:v>
                      </c:pt>
                      <c:pt idx="3542">
                        <c:v>56.960065792202293</c:v>
                      </c:pt>
                      <c:pt idx="3543">
                        <c:v>56.911488458108003</c:v>
                      </c:pt>
                      <c:pt idx="3544">
                        <c:v>56.864186095584721</c:v>
                      </c:pt>
                      <c:pt idx="3545">
                        <c:v>56.816668180313755</c:v>
                      </c:pt>
                      <c:pt idx="3546">
                        <c:v>56.769434611220277</c:v>
                      </c:pt>
                      <c:pt idx="3547">
                        <c:v>56.720999450214912</c:v>
                      </c:pt>
                      <c:pt idx="3548">
                        <c:v>56.672000183082787</c:v>
                      </c:pt>
                      <c:pt idx="3549">
                        <c:v>56.626036999331369</c:v>
                      </c:pt>
                      <c:pt idx="3550">
                        <c:v>56.578661257149342</c:v>
                      </c:pt>
                      <c:pt idx="3551">
                        <c:v>56.530932375359278</c:v>
                      </c:pt>
                      <c:pt idx="3552">
                        <c:v>56.484547258570032</c:v>
                      </c:pt>
                      <c:pt idx="3553">
                        <c:v>56.438584074818991</c:v>
                      </c:pt>
                      <c:pt idx="3554">
                        <c:v>56.391772438763333</c:v>
                      </c:pt>
                      <c:pt idx="3555">
                        <c:v>56.345951428100847</c:v>
                      </c:pt>
                      <c:pt idx="3556">
                        <c:v>56.299424138223053</c:v>
                      </c:pt>
                      <c:pt idx="3557">
                        <c:v>56.25367192099074</c:v>
                      </c:pt>
                      <c:pt idx="3558">
                        <c:v>56.209190089100488</c:v>
                      </c:pt>
                      <c:pt idx="3559">
                        <c:v>56.163226905349447</c:v>
                      </c:pt>
                      <c:pt idx="3560">
                        <c:v>56.118891832776697</c:v>
                      </c:pt>
                      <c:pt idx="3561">
                        <c:v>56.07398348162004</c:v>
                      </c:pt>
                      <c:pt idx="3562">
                        <c:v>56.028304644046479</c:v>
                      </c:pt>
                      <c:pt idx="3563">
                        <c:v>55.982978946080564</c:v>
                      </c:pt>
                      <c:pt idx="3564">
                        <c:v>55.938354941101764</c:v>
                      </c:pt>
                      <c:pt idx="3565">
                        <c:v>55.893662142692783</c:v>
                      </c:pt>
                      <c:pt idx="3566">
                        <c:v>55.849538036638762</c:v>
                      </c:pt>
                      <c:pt idx="3567">
                        <c:v>55.805831277394368</c:v>
                      </c:pt>
                      <c:pt idx="3568">
                        <c:v>55.762624417075124</c:v>
                      </c:pt>
                      <c:pt idx="3569">
                        <c:v>55.720119249742616</c:v>
                      </c:pt>
                      <c:pt idx="3570">
                        <c:v>55.676839009764251</c:v>
                      </c:pt>
                      <c:pt idx="3571">
                        <c:v>55.632568144393097</c:v>
                      </c:pt>
                      <c:pt idx="3572">
                        <c:v>55.588865971377281</c:v>
                      </c:pt>
                      <c:pt idx="3573">
                        <c:v>55.545301385221428</c:v>
                      </c:pt>
                      <c:pt idx="3574">
                        <c:v>55.503364910244258</c:v>
                      </c:pt>
                      <c:pt idx="3575">
                        <c:v>55.461776988646157</c:v>
                      </c:pt>
                      <c:pt idx="3576">
                        <c:v>55.418992061364747</c:v>
                      </c:pt>
                      <c:pt idx="3577">
                        <c:v>55.376418100602059</c:v>
                      </c:pt>
                      <c:pt idx="3578">
                        <c:v>55.333701966750823</c:v>
                      </c:pt>
                      <c:pt idx="3579">
                        <c:v>55.290563899861382</c:v>
                      </c:pt>
                      <c:pt idx="3580">
                        <c:v>55.248132112187619</c:v>
                      </c:pt>
                      <c:pt idx="3581">
                        <c:v>55.206191050981865</c:v>
                      </c:pt>
                      <c:pt idx="3582">
                        <c:v>55.164676509042515</c:v>
                      </c:pt>
                      <c:pt idx="3583">
                        <c:v>55.124363559015059</c:v>
                      </c:pt>
                      <c:pt idx="3584">
                        <c:v>55.081578631733649</c:v>
                      </c:pt>
                      <c:pt idx="3585">
                        <c:v>55.039495397438969</c:v>
                      </c:pt>
                      <c:pt idx="3586">
                        <c:v>54.998054235158371</c:v>
                      </c:pt>
                      <c:pt idx="3587">
                        <c:v>54.955971000863691</c:v>
                      </c:pt>
                      <c:pt idx="3588">
                        <c:v>54.913750179709034</c:v>
                      </c:pt>
                      <c:pt idx="3589">
                        <c:v>54.872377810858232</c:v>
                      </c:pt>
                      <c:pt idx="3590">
                        <c:v>54.832275827349882</c:v>
                      </c:pt>
                      <c:pt idx="3591">
                        <c:v>54.791958291094225</c:v>
                      </c:pt>
                      <c:pt idx="3592">
                        <c:v>54.751503167977837</c:v>
                      </c:pt>
                      <c:pt idx="3593">
                        <c:v>54.70984645294994</c:v>
                      </c:pt>
                      <c:pt idx="3594">
                        <c:v>54.670028815619062</c:v>
                      </c:pt>
                      <c:pt idx="3595">
                        <c:v>54.630275385489782</c:v>
                      </c:pt>
                      <c:pt idx="3596">
                        <c:v>54.58982026237377</c:v>
                      </c:pt>
                      <c:pt idx="3597">
                        <c:v>54.550635524599819</c:v>
                      </c:pt>
                      <c:pt idx="3598">
                        <c:v>54.512932138687034</c:v>
                      </c:pt>
                      <c:pt idx="3599">
                        <c:v>54.474738026306248</c:v>
                      </c:pt>
                      <c:pt idx="3600">
                        <c:v>54.435764255051026</c:v>
                      </c:pt>
                      <c:pt idx="3601">
                        <c:v>54.396506137618317</c:v>
                      </c:pt>
                      <c:pt idx="3602">
                        <c:v>54.358449612097878</c:v>
                      </c:pt>
                      <c:pt idx="3603">
                        <c:v>54.321172745451499</c:v>
                      </c:pt>
                      <c:pt idx="3604">
                        <c:v>54.283680326057443</c:v>
                      </c:pt>
                      <c:pt idx="3605">
                        <c:v>54.247462878234401</c:v>
                      </c:pt>
                      <c:pt idx="3606">
                        <c:v>54.211809536537743</c:v>
                      </c:pt>
                      <c:pt idx="3607">
                        <c:v>54.176578127879282</c:v>
                      </c:pt>
                      <c:pt idx="3608">
                        <c:v>54.141699858828105</c:v>
                      </c:pt>
                      <c:pt idx="3609">
                        <c:v>54.106606037029614</c:v>
                      </c:pt>
                      <c:pt idx="3610">
                        <c:v>54.071590181118836</c:v>
                      </c:pt>
                      <c:pt idx="3611">
                        <c:v>54.038404230447924</c:v>
                      </c:pt>
                      <c:pt idx="3612">
                        <c:v>54.004727553309003</c:v>
                      </c:pt>
                      <c:pt idx="3613">
                        <c:v>53.972316675283565</c:v>
                      </c:pt>
                      <c:pt idx="3614">
                        <c:v>53.939699416967983</c:v>
                      </c:pt>
                      <c:pt idx="3615">
                        <c:v>53.90340858948619</c:v>
                      </c:pt>
                      <c:pt idx="3616">
                        <c:v>53.869094426561759</c:v>
                      </c:pt>
                      <c:pt idx="3617">
                        <c:v>53.833936397562056</c:v>
                      </c:pt>
                      <c:pt idx="3618">
                        <c:v>53.798420642725738</c:v>
                      </c:pt>
                      <c:pt idx="3619">
                        <c:v>53.763684546763486</c:v>
                      </c:pt>
                      <c:pt idx="3620">
                        <c:v>53.729439177269612</c:v>
                      </c:pt>
                      <c:pt idx="3621">
                        <c:v>53.693643662484021</c:v>
                      </c:pt>
                      <c:pt idx="3622">
                        <c:v>53.658696600003047</c:v>
                      </c:pt>
                      <c:pt idx="3623">
                        <c:v>53.621699493305947</c:v>
                      </c:pt>
                      <c:pt idx="3624">
                        <c:v>53.58597277195053</c:v>
                      </c:pt>
                      <c:pt idx="3625">
                        <c:v>53.551167882558481</c:v>
                      </c:pt>
                      <c:pt idx="3626">
                        <c:v>53.517206859242087</c:v>
                      </c:pt>
                      <c:pt idx="3627">
                        <c:v>53.481902070924498</c:v>
                      </c:pt>
                      <c:pt idx="3628">
                        <c:v>53.446179935798042</c:v>
                      </c:pt>
                      <c:pt idx="3629">
                        <c:v>53.410168868265146</c:v>
                      </c:pt>
                      <c:pt idx="3630">
                        <c:v>53.374937459606315</c:v>
                      </c:pt>
                      <c:pt idx="3631">
                        <c:v>53.340976436289921</c:v>
                      </c:pt>
                      <c:pt idx="3632">
                        <c:v>53.306524686505519</c:v>
                      </c:pt>
                      <c:pt idx="3633">
                        <c:v>53.273480908923538</c:v>
                      </c:pt>
                      <c:pt idx="3634">
                        <c:v>53.238744812961279</c:v>
                      </c:pt>
                      <c:pt idx="3635">
                        <c:v>53.205421275430389</c:v>
                      </c:pt>
                      <c:pt idx="3636">
                        <c:v>53.170327453631906</c:v>
                      </c:pt>
                      <c:pt idx="3637">
                        <c:v>53.137288262278496</c:v>
                      </c:pt>
                      <c:pt idx="3638">
                        <c:v>53.104244484696508</c:v>
                      </c:pt>
                      <c:pt idx="3639">
                        <c:v>53.070636600987768</c:v>
                      </c:pt>
                      <c:pt idx="3640">
                        <c:v>53.03653340458245</c:v>
                      </c:pt>
                      <c:pt idx="3641">
                        <c:v>53.002292621316776</c:v>
                      </c:pt>
                      <c:pt idx="3642">
                        <c:v>52.967414352265969</c:v>
                      </c:pt>
                      <c:pt idx="3643">
                        <c:v>52.932251737037312</c:v>
                      </c:pt>
                      <c:pt idx="3644">
                        <c:v>52.89779998725291</c:v>
                      </c:pt>
                      <c:pt idx="3645">
                        <c:v>52.862921718202109</c:v>
                      </c:pt>
                      <c:pt idx="3646">
                        <c:v>52.828534175618934</c:v>
                      </c:pt>
                      <c:pt idx="3647">
                        <c:v>52.792949627352826</c:v>
                      </c:pt>
                      <c:pt idx="3648">
                        <c:v>52.757933771441671</c:v>
                      </c:pt>
                      <c:pt idx="3649">
                        <c:v>52.722275843516428</c:v>
                      </c:pt>
                      <c:pt idx="3650">
                        <c:v>52.686764674908694</c:v>
                      </c:pt>
                      <c:pt idx="3651">
                        <c:v>52.651813026199136</c:v>
                      </c:pt>
                      <c:pt idx="3652">
                        <c:v>52.617925382541493</c:v>
                      </c:pt>
                      <c:pt idx="3653">
                        <c:v>52.582831560743003</c:v>
                      </c:pt>
                      <c:pt idx="3654">
                        <c:v>52.548521984047532</c:v>
                      </c:pt>
                      <c:pt idx="3655">
                        <c:v>52.514629754160936</c:v>
                      </c:pt>
                      <c:pt idx="3656">
                        <c:v>52.480104624717789</c:v>
                      </c:pt>
                      <c:pt idx="3657">
                        <c:v>52.447629539491139</c:v>
                      </c:pt>
                      <c:pt idx="3658">
                        <c:v>52.414585761909144</c:v>
                      </c:pt>
                      <c:pt idx="3659">
                        <c:v>52.382885749327976</c:v>
                      </c:pt>
                      <c:pt idx="3660">
                        <c:v>52.351323323606778</c:v>
                      </c:pt>
                      <c:pt idx="3661">
                        <c:v>52.319481137936677</c:v>
                      </c:pt>
                      <c:pt idx="3662">
                        <c:v>52.287143639570367</c:v>
                      </c:pt>
                      <c:pt idx="3663">
                        <c:v>52.254948314292612</c:v>
                      </c:pt>
                      <c:pt idx="3664">
                        <c:v>52.22388578749657</c:v>
                      </c:pt>
                      <c:pt idx="3665">
                        <c:v>52.191617082560072</c:v>
                      </c:pt>
                      <c:pt idx="3666">
                        <c:v>52.162315667574475</c:v>
                      </c:pt>
                      <c:pt idx="3667">
                        <c:v>52.129840582347818</c:v>
                      </c:pt>
                      <c:pt idx="3668">
                        <c:v>52.09708115094331</c:v>
                      </c:pt>
                      <c:pt idx="3669">
                        <c:v>52.065449931792315</c:v>
                      </c:pt>
                      <c:pt idx="3670">
                        <c:v>52.034029679160042</c:v>
                      </c:pt>
                      <c:pt idx="3671">
                        <c:v>52.003953191528964</c:v>
                      </c:pt>
                      <c:pt idx="3672">
                        <c:v>51.973308011542173</c:v>
                      </c:pt>
                      <c:pt idx="3673">
                        <c:v>51.9436580431775</c:v>
                      </c:pt>
                      <c:pt idx="3674">
                        <c:v>51.914778561229724</c:v>
                      </c:pt>
                      <c:pt idx="3675">
                        <c:v>51.887242844282767</c:v>
                      </c:pt>
                      <c:pt idx="3676">
                        <c:v>51.858789881601403</c:v>
                      </c:pt>
                      <c:pt idx="3677">
                        <c:v>51.832877689604167</c:v>
                      </c:pt>
                      <c:pt idx="3678">
                        <c:v>51.807887329570292</c:v>
                      </c:pt>
                      <c:pt idx="3679">
                        <c:v>51.783525282864396</c:v>
                      </c:pt>
                      <c:pt idx="3680">
                        <c:v>51.757544297437356</c:v>
                      </c:pt>
                      <c:pt idx="3681">
                        <c:v>51.731774278529045</c:v>
                      </c:pt>
                      <c:pt idx="3682">
                        <c:v>51.70875599682396</c:v>
                      </c:pt>
                      <c:pt idx="3683">
                        <c:v>51.686728340512033</c:v>
                      </c:pt>
                      <c:pt idx="3684">
                        <c:v>51.663219332339324</c:v>
                      </c:pt>
                      <c:pt idx="3685">
                        <c:v>51.64083853641975</c:v>
                      </c:pt>
                      <c:pt idx="3686">
                        <c:v>51.618737500449072</c:v>
                      </c:pt>
                      <c:pt idx="3687">
                        <c:v>51.597980229479589</c:v>
                      </c:pt>
                      <c:pt idx="3688">
                        <c:v>51.575526053901257</c:v>
                      </c:pt>
                      <c:pt idx="3689">
                        <c:v>51.554204676804638</c:v>
                      </c:pt>
                      <c:pt idx="3690">
                        <c:v>51.535777210000546</c:v>
                      </c:pt>
                      <c:pt idx="3691">
                        <c:v>51.5168544304995</c:v>
                      </c:pt>
                      <c:pt idx="3692">
                        <c:v>51.497509717961002</c:v>
                      </c:pt>
                      <c:pt idx="3693">
                        <c:v>51.478233798852308</c:v>
                      </c:pt>
                      <c:pt idx="3694">
                        <c:v>51.459737538618043</c:v>
                      </c:pt>
                      <c:pt idx="3695">
                        <c:v>51.44208514445944</c:v>
                      </c:pt>
                      <c:pt idx="3696">
                        <c:v>51.423942023832829</c:v>
                      </c:pt>
                      <c:pt idx="3697">
                        <c:v>51.405088037761956</c:v>
                      </c:pt>
                      <c:pt idx="3698">
                        <c:v>51.389627860908405</c:v>
                      </c:pt>
                      <c:pt idx="3699">
                        <c:v>51.373034885573134</c:v>
                      </c:pt>
                      <c:pt idx="3700">
                        <c:v>51.355666837592011</c:v>
                      </c:pt>
                      <c:pt idx="3701">
                        <c:v>51.338794102307467</c:v>
                      </c:pt>
                      <c:pt idx="3702">
                        <c:v>51.322343300060751</c:v>
                      </c:pt>
                      <c:pt idx="3703">
                        <c:v>51.305608151636555</c:v>
                      </c:pt>
                      <c:pt idx="3704">
                        <c:v>51.29021676821317</c:v>
                      </c:pt>
                      <c:pt idx="3705">
                        <c:v>51.27369717253665</c:v>
                      </c:pt>
                      <c:pt idx="3706">
                        <c:v>51.259012068328573</c:v>
                      </c:pt>
                      <c:pt idx="3707">
                        <c:v>51.245313003285084</c:v>
                      </c:pt>
                      <c:pt idx="3708">
                        <c:v>51.230770072166308</c:v>
                      </c:pt>
                      <c:pt idx="3709">
                        <c:v>51.216928834033887</c:v>
                      </c:pt>
                      <c:pt idx="3710">
                        <c:v>51.204362567472486</c:v>
                      </c:pt>
                      <c:pt idx="3711">
                        <c:v>51.19214944051874</c:v>
                      </c:pt>
                      <c:pt idx="3712">
                        <c:v>51.17958317395734</c:v>
                      </c:pt>
                      <c:pt idx="3713">
                        <c:v>51.168213913079626</c:v>
                      </c:pt>
                      <c:pt idx="3714">
                        <c:v>51.156422719163707</c:v>
                      </c:pt>
                      <c:pt idx="3715">
                        <c:v>51.145622150640946</c:v>
                      </c:pt>
                      <c:pt idx="3716">
                        <c:v>51.132345018635284</c:v>
                      </c:pt>
                      <c:pt idx="3717">
                        <c:v>51.118224020554337</c:v>
                      </c:pt>
                      <c:pt idx="3718">
                        <c:v>51.105657753992929</c:v>
                      </c:pt>
                      <c:pt idx="3719">
                        <c:v>51.093586800128108</c:v>
                      </c:pt>
                      <c:pt idx="3720">
                        <c:v>51.081300293515604</c:v>
                      </c:pt>
                      <c:pt idx="3721">
                        <c:v>51.068027747738519</c:v>
                      </c:pt>
                      <c:pt idx="3722">
                        <c:v>51.055388101518361</c:v>
                      </c:pt>
                      <c:pt idx="3723">
                        <c:v>51.042184349171826</c:v>
                      </c:pt>
                      <c:pt idx="3724">
                        <c:v>51.029053976483667</c:v>
                      </c:pt>
                      <c:pt idx="3725">
                        <c:v>51.015217324580206</c:v>
                      </c:pt>
                      <c:pt idx="3726">
                        <c:v>51.002930817967709</c:v>
                      </c:pt>
                      <c:pt idx="3727">
                        <c:v>50.991281797140708</c:v>
                      </c:pt>
                      <c:pt idx="3728">
                        <c:v>50.978784324009482</c:v>
                      </c:pt>
                      <c:pt idx="3729">
                        <c:v>50.965085258965985</c:v>
                      </c:pt>
                      <c:pt idx="3730">
                        <c:v>50.952097059366757</c:v>
                      </c:pt>
                      <c:pt idx="3731">
                        <c:v>50.939599586235531</c:v>
                      </c:pt>
                      <c:pt idx="3732">
                        <c:v>50.926891146585199</c:v>
                      </c:pt>
                      <c:pt idx="3733">
                        <c:v>50.914957779580348</c:v>
                      </c:pt>
                      <c:pt idx="3734">
                        <c:v>50.9022493399304</c:v>
                      </c:pt>
                      <c:pt idx="3735">
                        <c:v>50.891797324786715</c:v>
                      </c:pt>
                      <c:pt idx="3736">
                        <c:v>50.879231058225315</c:v>
                      </c:pt>
                      <c:pt idx="3737">
                        <c:v>50.867297691220465</c:v>
                      </c:pt>
                      <c:pt idx="3738">
                        <c:v>50.854167318532681</c:v>
                      </c:pt>
                      <c:pt idx="3739">
                        <c:v>50.843293370351169</c:v>
                      </c:pt>
                      <c:pt idx="3740">
                        <c:v>50.831011449967242</c:v>
                      </c:pt>
                      <c:pt idx="3741">
                        <c:v>50.819431222570422</c:v>
                      </c:pt>
                      <c:pt idx="3742">
                        <c:v>50.808061961692324</c:v>
                      </c:pt>
                      <c:pt idx="3743">
                        <c:v>50.796270767776782</c:v>
                      </c:pt>
                      <c:pt idx="3744">
                        <c:v>50.785612372342946</c:v>
                      </c:pt>
                      <c:pt idx="3745">
                        <c:v>50.772124273818186</c:v>
                      </c:pt>
                      <c:pt idx="3746">
                        <c:v>50.761181532206869</c:v>
                      </c:pt>
                      <c:pt idx="3747">
                        <c:v>50.747698019911063</c:v>
                      </c:pt>
                      <c:pt idx="3748">
                        <c:v>50.73738817785631</c:v>
                      </c:pt>
                      <c:pt idx="3749">
                        <c:v>50.724821911294903</c:v>
                      </c:pt>
                      <c:pt idx="3750">
                        <c:v>50.712535404682406</c:v>
                      </c:pt>
                      <c:pt idx="3751">
                        <c:v>50.701028556944337</c:v>
                      </c:pt>
                      <c:pt idx="3752">
                        <c:v>50.688599877242901</c:v>
                      </c:pt>
                      <c:pt idx="3753">
                        <c:v>50.676244577200599</c:v>
                      </c:pt>
                      <c:pt idx="3754">
                        <c:v>50.663609517209018</c:v>
                      </c:pt>
                      <c:pt idx="3755">
                        <c:v>50.652735569027506</c:v>
                      </c:pt>
                      <c:pt idx="3756">
                        <c:v>50.641155341630686</c:v>
                      </c:pt>
                      <c:pt idx="3757">
                        <c:v>50.633037716881354</c:v>
                      </c:pt>
                      <c:pt idx="3758">
                        <c:v>50.622305941788774</c:v>
                      </c:pt>
                      <c:pt idx="3759">
                        <c:v>50.612418032771849</c:v>
                      </c:pt>
                      <c:pt idx="3760">
                        <c:v>50.602465916553321</c:v>
                      </c:pt>
                      <c:pt idx="3761">
                        <c:v>50.59138100185308</c:v>
                      </c:pt>
                      <c:pt idx="3762">
                        <c:v>50.582272751710214</c:v>
                      </c:pt>
                      <c:pt idx="3763">
                        <c:v>50.572600395440972</c:v>
                      </c:pt>
                      <c:pt idx="3764">
                        <c:v>50.562148380297288</c:v>
                      </c:pt>
                      <c:pt idx="3765">
                        <c:v>50.551769744812731</c:v>
                      </c:pt>
                      <c:pt idx="3766">
                        <c:v>50.542028595113308</c:v>
                      </c:pt>
                      <c:pt idx="3767">
                        <c:v>50.53023740119739</c:v>
                      </c:pt>
                      <c:pt idx="3768">
                        <c:v>50.518093067673817</c:v>
                      </c:pt>
                      <c:pt idx="3769">
                        <c:v>50.506090907239169</c:v>
                      </c:pt>
                      <c:pt idx="3770">
                        <c:v>50.494652852930898</c:v>
                      </c:pt>
                      <c:pt idx="3771">
                        <c:v>50.484200837787213</c:v>
                      </c:pt>
                      <c:pt idx="3772">
                        <c:v>50.472767369707896</c:v>
                      </c:pt>
                      <c:pt idx="3773">
                        <c:v>50.46154028191873</c:v>
                      </c:pt>
                      <c:pt idx="3774">
                        <c:v>50.44967570834406</c:v>
                      </c:pt>
                      <c:pt idx="3775">
                        <c:v>50.438311033694923</c:v>
                      </c:pt>
                      <c:pt idx="3776">
                        <c:v>50.427579258602336</c:v>
                      </c:pt>
                      <c:pt idx="3777">
                        <c:v>50.415719271256243</c:v>
                      </c:pt>
                      <c:pt idx="3778">
                        <c:v>50.404418803808326</c:v>
                      </c:pt>
                      <c:pt idx="3779">
                        <c:v>50.394113547982521</c:v>
                      </c:pt>
                      <c:pt idx="3780">
                        <c:v>50.382391147496783</c:v>
                      </c:pt>
                      <c:pt idx="3781">
                        <c:v>50.37144840588509</c:v>
                      </c:pt>
                      <c:pt idx="3782">
                        <c:v>50.359515038880623</c:v>
                      </c:pt>
                      <c:pt idx="3783">
                        <c:v>50.348361330750208</c:v>
                      </c:pt>
                      <c:pt idx="3784">
                        <c:v>50.337065449530868</c:v>
                      </c:pt>
                      <c:pt idx="3785">
                        <c:v>50.325980534830634</c:v>
                      </c:pt>
                      <c:pt idx="3786">
                        <c:v>50.314331514003641</c:v>
                      </c:pt>
                      <c:pt idx="3787">
                        <c:v>50.303315392733204</c:v>
                      </c:pt>
                      <c:pt idx="3788">
                        <c:v>50.292441444551692</c:v>
                      </c:pt>
                      <c:pt idx="3789">
                        <c:v>50.281003390243804</c:v>
                      </c:pt>
                      <c:pt idx="3790">
                        <c:v>50.270413788240148</c:v>
                      </c:pt>
                      <c:pt idx="3791">
                        <c:v>50.258269454716576</c:v>
                      </c:pt>
                      <c:pt idx="3792">
                        <c:v>50.247395506535071</c:v>
                      </c:pt>
                      <c:pt idx="3793">
                        <c:v>50.236805904531415</c:v>
                      </c:pt>
                      <c:pt idx="3794">
                        <c:v>50.226638235565211</c:v>
                      </c:pt>
                      <c:pt idx="3795">
                        <c:v>50.214847041649669</c:v>
                      </c:pt>
                      <c:pt idx="3796">
                        <c:v>50.202069808569171</c:v>
                      </c:pt>
                      <c:pt idx="3797">
                        <c:v>50.190420787742184</c:v>
                      </c:pt>
                      <c:pt idx="3798">
                        <c:v>50.180042152257251</c:v>
                      </c:pt>
                      <c:pt idx="3799">
                        <c:v>50.168815064468092</c:v>
                      </c:pt>
                      <c:pt idx="3800">
                        <c:v>50.158505222413332</c:v>
                      </c:pt>
                      <c:pt idx="3801">
                        <c:v>50.147989000068428</c:v>
                      </c:pt>
                      <c:pt idx="3802">
                        <c:v>50.136408772671608</c:v>
                      </c:pt>
                      <c:pt idx="3803">
                        <c:v>50.124617578755689</c:v>
                      </c:pt>
                      <c:pt idx="3804">
                        <c:v>50.114449909789869</c:v>
                      </c:pt>
                      <c:pt idx="3805">
                        <c:v>50.104493207342763</c:v>
                      </c:pt>
                      <c:pt idx="3806">
                        <c:v>50.094963024162439</c:v>
                      </c:pt>
                      <c:pt idx="3807">
                        <c:v>50.085079701374092</c:v>
                      </c:pt>
                      <c:pt idx="3808">
                        <c:v>50.075054205496812</c:v>
                      </c:pt>
                      <c:pt idx="3809">
                        <c:v>50.064533396923331</c:v>
                      </c:pt>
                      <c:pt idx="3810">
                        <c:v>50.053943794919675</c:v>
                      </c:pt>
                      <c:pt idx="3811">
                        <c:v>50.043918299042396</c:v>
                      </c:pt>
                      <c:pt idx="3812">
                        <c:v>50.03396159659529</c:v>
                      </c:pt>
                      <c:pt idx="3813">
                        <c:v>50.024431413414966</c:v>
                      </c:pt>
                      <c:pt idx="3814">
                        <c:v>50.013415292144529</c:v>
                      </c:pt>
                      <c:pt idx="3815">
                        <c:v>50.003389796267633</c:v>
                      </c:pt>
                      <c:pt idx="3816">
                        <c:v>49.992304881567392</c:v>
                      </c:pt>
                      <c:pt idx="3817">
                        <c:v>49.981362139955706</c:v>
                      </c:pt>
                      <c:pt idx="3818">
                        <c:v>49.971194470989872</c:v>
                      </c:pt>
                      <c:pt idx="3819">
                        <c:v>49.96159090815042</c:v>
                      </c:pt>
                      <c:pt idx="3820">
                        <c:v>49.951285652324614</c:v>
                      </c:pt>
                      <c:pt idx="3821">
                        <c:v>49.939705424927425</c:v>
                      </c:pt>
                      <c:pt idx="3822">
                        <c:v>49.929257996012694</c:v>
                      </c:pt>
                      <c:pt idx="3823">
                        <c:v>49.918173081312453</c:v>
                      </c:pt>
                      <c:pt idx="3824">
                        <c:v>49.907652272738595</c:v>
                      </c:pt>
                      <c:pt idx="3825">
                        <c:v>49.896283011860504</c:v>
                      </c:pt>
                      <c:pt idx="3826">
                        <c:v>49.886541862161074</c:v>
                      </c:pt>
                      <c:pt idx="3827">
                        <c:v>49.87757578510751</c:v>
                      </c:pt>
                      <c:pt idx="3828">
                        <c:v>49.866701836925998</c:v>
                      </c:pt>
                      <c:pt idx="3829">
                        <c:v>49.856112234922342</c:v>
                      </c:pt>
                      <c:pt idx="3830">
                        <c:v>49.846013359386319</c:v>
                      </c:pt>
                      <c:pt idx="3831">
                        <c:v>49.837611388459138</c:v>
                      </c:pt>
                      <c:pt idx="3832">
                        <c:v>49.827870238759715</c:v>
                      </c:pt>
                      <c:pt idx="3833">
                        <c:v>49.818055709401541</c:v>
                      </c:pt>
                      <c:pt idx="3834">
                        <c:v>49.807677073916615</c:v>
                      </c:pt>
                      <c:pt idx="3835">
                        <c:v>49.797651578039719</c:v>
                      </c:pt>
                      <c:pt idx="3836">
                        <c:v>49.787768255251365</c:v>
                      </c:pt>
                      <c:pt idx="3837">
                        <c:v>49.777669379715704</c:v>
                      </c:pt>
                      <c:pt idx="3838">
                        <c:v>49.768207989965184</c:v>
                      </c:pt>
                      <c:pt idx="3839">
                        <c:v>49.758040320999349</c:v>
                      </c:pt>
                      <c:pt idx="3840">
                        <c:v>49.746602266691077</c:v>
                      </c:pt>
                      <c:pt idx="3841">
                        <c:v>49.734531312826263</c:v>
                      </c:pt>
                      <c:pt idx="3842">
                        <c:v>49.723588571214954</c:v>
                      </c:pt>
                      <c:pt idx="3843">
                        <c:v>49.712714623033435</c:v>
                      </c:pt>
                      <c:pt idx="3844">
                        <c:v>49.701629708333193</c:v>
                      </c:pt>
                      <c:pt idx="3845">
                        <c:v>49.690191654024922</c:v>
                      </c:pt>
                      <c:pt idx="3846">
                        <c:v>49.679391085502168</c:v>
                      </c:pt>
                      <c:pt idx="3847">
                        <c:v>49.668090618054244</c:v>
                      </c:pt>
                      <c:pt idx="3848">
                        <c:v>49.656019664189422</c:v>
                      </c:pt>
                      <c:pt idx="3849">
                        <c:v>49.64422847027388</c:v>
                      </c:pt>
                      <c:pt idx="3850">
                        <c:v>49.633849834788954</c:v>
                      </c:pt>
                      <c:pt idx="3851">
                        <c:v>49.622975886607435</c:v>
                      </c:pt>
                      <c:pt idx="3852">
                        <c:v>49.611258072350267</c:v>
                      </c:pt>
                      <c:pt idx="3853">
                        <c:v>49.59995760490235</c:v>
                      </c:pt>
                      <c:pt idx="3854">
                        <c:v>49.58951017598762</c:v>
                      </c:pt>
                      <c:pt idx="3855">
                        <c:v>49.579342507021792</c:v>
                      </c:pt>
                      <c:pt idx="3856">
                        <c:v>49.567762279624596</c:v>
                      </c:pt>
                      <c:pt idx="3857">
                        <c:v>49.556397604975459</c:v>
                      </c:pt>
                      <c:pt idx="3858">
                        <c:v>49.547005008655113</c:v>
                      </c:pt>
                      <c:pt idx="3859">
                        <c:v>49.537896758512247</c:v>
                      </c:pt>
                      <c:pt idx="3860">
                        <c:v>49.52780246920517</c:v>
                      </c:pt>
                      <c:pt idx="3861">
                        <c:v>49.518409872884824</c:v>
                      </c:pt>
                      <c:pt idx="3862">
                        <c:v>49.50972814200874</c:v>
                      </c:pt>
                      <c:pt idx="3863">
                        <c:v>49.500055785739491</c:v>
                      </c:pt>
                      <c:pt idx="3864">
                        <c:v>49.490736569077896</c:v>
                      </c:pt>
                      <c:pt idx="3865">
                        <c:v>49.480357933592963</c:v>
                      </c:pt>
                      <c:pt idx="3866">
                        <c:v>49.471318476880271</c:v>
                      </c:pt>
                      <c:pt idx="3867">
                        <c:v>49.462068053648856</c:v>
                      </c:pt>
                      <c:pt idx="3868">
                        <c:v>49.451198691695929</c:v>
                      </c:pt>
                      <c:pt idx="3869">
                        <c:v>49.439407497780387</c:v>
                      </c:pt>
                      <c:pt idx="3870">
                        <c:v>49.429028862295453</c:v>
                      </c:pt>
                      <c:pt idx="3871">
                        <c:v>49.417801774506287</c:v>
                      </c:pt>
                      <c:pt idx="3872">
                        <c:v>49.406363720198023</c:v>
                      </c:pt>
                      <c:pt idx="3873">
                        <c:v>49.39633822432112</c:v>
                      </c:pt>
                      <c:pt idx="3874">
                        <c:v>49.385395482709434</c:v>
                      </c:pt>
                      <c:pt idx="3875">
                        <c:v>49.376640372174599</c:v>
                      </c:pt>
                      <c:pt idx="3876">
                        <c:v>49.366757049386251</c:v>
                      </c:pt>
                      <c:pt idx="3877">
                        <c:v>49.356025274293671</c:v>
                      </c:pt>
                      <c:pt idx="3878">
                        <c:v>49.344091907289197</c:v>
                      </c:pt>
                      <c:pt idx="3879">
                        <c:v>49.334135204842099</c:v>
                      </c:pt>
                      <c:pt idx="3880">
                        <c:v>49.323123669800616</c:v>
                      </c:pt>
                      <c:pt idx="3881">
                        <c:v>49.311543442403796</c:v>
                      </c:pt>
                      <c:pt idx="3882">
                        <c:v>49.301444566867765</c:v>
                      </c:pt>
                      <c:pt idx="3883">
                        <c:v>49.29029085873735</c:v>
                      </c:pt>
                      <c:pt idx="3884">
                        <c:v>49.277866765264875</c:v>
                      </c:pt>
                      <c:pt idx="3885">
                        <c:v>49.265791225171476</c:v>
                      </c:pt>
                      <c:pt idx="3886">
                        <c:v>49.253857858166626</c:v>
                      </c:pt>
                      <c:pt idx="3887">
                        <c:v>49.241855697731978</c:v>
                      </c:pt>
                      <c:pt idx="3888">
                        <c:v>49.23133488915812</c:v>
                      </c:pt>
                      <c:pt idx="3889">
                        <c:v>49.220534320635743</c:v>
                      </c:pt>
                      <c:pt idx="3890">
                        <c:v>49.209660372454231</c:v>
                      </c:pt>
                      <c:pt idx="3891">
                        <c:v>49.200198982703711</c:v>
                      </c:pt>
                      <c:pt idx="3892">
                        <c:v>49.189325034522199</c:v>
                      </c:pt>
                      <c:pt idx="3893">
                        <c:v>49.177254080657377</c:v>
                      </c:pt>
                      <c:pt idx="3894">
                        <c:v>49.167723897477053</c:v>
                      </c:pt>
                      <c:pt idx="3895">
                        <c:v>49.157060915814647</c:v>
                      </c:pt>
                      <c:pt idx="3896">
                        <c:v>49.14661348689954</c:v>
                      </c:pt>
                      <c:pt idx="3897">
                        <c:v>49.136514611363886</c:v>
                      </c:pt>
                      <c:pt idx="3898">
                        <c:v>49.125640663182374</c:v>
                      </c:pt>
                      <c:pt idx="3899">
                        <c:v>49.116321446520779</c:v>
                      </c:pt>
                      <c:pt idx="3900">
                        <c:v>49.105874017605672</c:v>
                      </c:pt>
                      <c:pt idx="3901">
                        <c:v>49.094151617119927</c:v>
                      </c:pt>
                      <c:pt idx="3902">
                        <c:v>49.083562015116271</c:v>
                      </c:pt>
                      <c:pt idx="3903">
                        <c:v>49.073183379631345</c:v>
                      </c:pt>
                      <c:pt idx="3904">
                        <c:v>49.062662571057864</c:v>
                      </c:pt>
                      <c:pt idx="3905">
                        <c:v>49.050871377141945</c:v>
                      </c:pt>
                      <c:pt idx="3906">
                        <c:v>49.038516077099644</c:v>
                      </c:pt>
                      <c:pt idx="3907">
                        <c:v>49.028210821273468</c:v>
                      </c:pt>
                      <c:pt idx="3908">
                        <c:v>49.018749431522942</c:v>
                      </c:pt>
                      <c:pt idx="3909">
                        <c:v>49.006531718340618</c:v>
                      </c:pt>
                      <c:pt idx="3910">
                        <c:v>48.995873322906782</c:v>
                      </c:pt>
                      <c:pt idx="3911">
                        <c:v>48.986696279334112</c:v>
                      </c:pt>
                      <c:pt idx="3912">
                        <c:v>48.975891124582773</c:v>
                      </c:pt>
                      <c:pt idx="3913">
                        <c:v>48.966287561743329</c:v>
                      </c:pt>
                      <c:pt idx="3914">
                        <c:v>48.95449636782778</c:v>
                      </c:pt>
                      <c:pt idx="3915">
                        <c:v>48.945250530824936</c:v>
                      </c:pt>
                      <c:pt idx="3916">
                        <c:v>48.936917353327551</c:v>
                      </c:pt>
                      <c:pt idx="3917">
                        <c:v>48.92668089093155</c:v>
                      </c:pt>
                      <c:pt idx="3918">
                        <c:v>48.915880322409173</c:v>
                      </c:pt>
                      <c:pt idx="3919">
                        <c:v>48.906418932658653</c:v>
                      </c:pt>
                      <c:pt idx="3920">
                        <c:v>48.896815369819201</c:v>
                      </c:pt>
                      <c:pt idx="3921">
                        <c:v>48.885799248549134</c:v>
                      </c:pt>
                      <c:pt idx="3922">
                        <c:v>48.875989305419537</c:v>
                      </c:pt>
                      <c:pt idx="3923">
                        <c:v>48.86525753032695</c:v>
                      </c:pt>
                      <c:pt idx="3924">
                        <c:v>48.854736721753468</c:v>
                      </c:pt>
                      <c:pt idx="3925">
                        <c:v>48.842592388229896</c:v>
                      </c:pt>
                      <c:pt idx="3926">
                        <c:v>48.830516848136121</c:v>
                      </c:pt>
                      <c:pt idx="3927">
                        <c:v>48.819431933435887</c:v>
                      </c:pt>
                      <c:pt idx="3928">
                        <c:v>48.808136052216547</c:v>
                      </c:pt>
                      <c:pt idx="3929">
                        <c:v>48.795358819136418</c:v>
                      </c:pt>
                      <c:pt idx="3930">
                        <c:v>48.783283279043019</c:v>
                      </c:pt>
                      <c:pt idx="3931">
                        <c:v>48.770996772430514</c:v>
                      </c:pt>
                      <c:pt idx="3932">
                        <c:v>48.758994611995867</c:v>
                      </c:pt>
                      <c:pt idx="3933">
                        <c:v>48.747909697295249</c:v>
                      </c:pt>
                      <c:pt idx="3934">
                        <c:v>48.736755989164834</c:v>
                      </c:pt>
                      <c:pt idx="3935">
                        <c:v>48.72694145980666</c:v>
                      </c:pt>
                      <c:pt idx="3936">
                        <c:v>48.716067511625525</c:v>
                      </c:pt>
                      <c:pt idx="3937">
                        <c:v>48.704560663887079</c:v>
                      </c:pt>
                      <c:pt idx="3938">
                        <c:v>48.693475749186838</c:v>
                      </c:pt>
                      <c:pt idx="3939">
                        <c:v>48.683308080221011</c:v>
                      </c:pt>
                      <c:pt idx="3940">
                        <c:v>48.670457467481754</c:v>
                      </c:pt>
                      <c:pt idx="3941">
                        <c:v>48.659588105529195</c:v>
                      </c:pt>
                      <c:pt idx="3942">
                        <c:v>48.648503190828954</c:v>
                      </c:pt>
                      <c:pt idx="3943">
                        <c:v>48.637418276128336</c:v>
                      </c:pt>
                      <c:pt idx="3944">
                        <c:v>48.627672540200336</c:v>
                      </c:pt>
                      <c:pt idx="3945">
                        <c:v>48.616376658980997</c:v>
                      </c:pt>
                      <c:pt idx="3946">
                        <c:v>48.604301118887598</c:v>
                      </c:pt>
                      <c:pt idx="3947">
                        <c:v>48.592936444238461</c:v>
                      </c:pt>
                      <c:pt idx="3948">
                        <c:v>48.581356216841272</c:v>
                      </c:pt>
                      <c:pt idx="3949">
                        <c:v>48.570060335622308</c:v>
                      </c:pt>
                      <c:pt idx="3950">
                        <c:v>48.561305225087089</c:v>
                      </c:pt>
                      <c:pt idx="3951">
                        <c:v>48.550857796172359</c:v>
                      </c:pt>
                      <c:pt idx="3952">
                        <c:v>48.539699501813367</c:v>
                      </c:pt>
                      <c:pt idx="3953">
                        <c:v>48.528472414024201</c:v>
                      </c:pt>
                      <c:pt idx="3954">
                        <c:v>48.518235951628199</c:v>
                      </c:pt>
                      <c:pt idx="3955">
                        <c:v>48.507999489232198</c:v>
                      </c:pt>
                      <c:pt idx="3956">
                        <c:v>48.498680272570603</c:v>
                      </c:pt>
                      <c:pt idx="3957">
                        <c:v>48.487875117819264</c:v>
                      </c:pt>
                      <c:pt idx="3958">
                        <c:v>48.477216722385435</c:v>
                      </c:pt>
                      <c:pt idx="3959">
                        <c:v>48.465494321899691</c:v>
                      </c:pt>
                      <c:pt idx="3960">
                        <c:v>48.453349988376118</c:v>
                      </c:pt>
                      <c:pt idx="3961">
                        <c:v>48.442833766030837</c:v>
                      </c:pt>
                      <c:pt idx="3962">
                        <c:v>48.431322332064191</c:v>
                      </c:pt>
                      <c:pt idx="3963">
                        <c:v>48.419177998540619</c:v>
                      </c:pt>
                      <c:pt idx="3964">
                        <c:v>48.40611641928264</c:v>
                      </c:pt>
                      <c:pt idx="3965">
                        <c:v>48.392775080075758</c:v>
                      </c:pt>
                      <c:pt idx="3966">
                        <c:v>48.379993260766675</c:v>
                      </c:pt>
                      <c:pt idx="3967">
                        <c:v>48.367848927243102</c:v>
                      </c:pt>
                      <c:pt idx="3968">
                        <c:v>48.356553046023762</c:v>
                      </c:pt>
                      <c:pt idx="3969">
                        <c:v>48.34440871250019</c:v>
                      </c:pt>
                      <c:pt idx="3970">
                        <c:v>48.332195585546444</c:v>
                      </c:pt>
                      <c:pt idx="3971">
                        <c:v>48.319909078934316</c:v>
                      </c:pt>
                      <c:pt idx="3972">
                        <c:v>48.309039716981381</c:v>
                      </c:pt>
                      <c:pt idx="3973">
                        <c:v>48.298729874926629</c:v>
                      </c:pt>
                      <c:pt idx="3974">
                        <c:v>48.288351239441695</c:v>
                      </c:pt>
                      <c:pt idx="3975">
                        <c:v>48.278114777045694</c:v>
                      </c:pt>
                      <c:pt idx="3976">
                        <c:v>48.267520588813461</c:v>
                      </c:pt>
                      <c:pt idx="3977">
                        <c:v>48.256930986809806</c:v>
                      </c:pt>
                      <c:pt idx="3978">
                        <c:v>48.24598824519812</c:v>
                      </c:pt>
                      <c:pt idx="3979">
                        <c:v>48.235325263535707</c:v>
                      </c:pt>
                      <c:pt idx="3980">
                        <c:v>48.223887209227442</c:v>
                      </c:pt>
                      <c:pt idx="3981">
                        <c:v>48.213861713350539</c:v>
                      </c:pt>
                      <c:pt idx="3982">
                        <c:v>48.202001726004447</c:v>
                      </c:pt>
                      <c:pt idx="3983">
                        <c:v>48.190494878266378</c:v>
                      </c:pt>
                      <c:pt idx="3984">
                        <c:v>48.179267790477212</c:v>
                      </c:pt>
                      <c:pt idx="3985">
                        <c:v>48.168604808814806</c:v>
                      </c:pt>
                      <c:pt idx="3986">
                        <c:v>48.157451100684391</c:v>
                      </c:pt>
                      <c:pt idx="3987">
                        <c:v>48.146930292110532</c:v>
                      </c:pt>
                      <c:pt idx="3988">
                        <c:v>48.135350064713712</c:v>
                      </c:pt>
                      <c:pt idx="3989">
                        <c:v>48.12560891501429</c:v>
                      </c:pt>
                      <c:pt idx="3990">
                        <c:v>48.116642837960349</c:v>
                      </c:pt>
                      <c:pt idx="3991">
                        <c:v>48.105557923260115</c:v>
                      </c:pt>
                      <c:pt idx="3992">
                        <c:v>48.09595436042104</c:v>
                      </c:pt>
                      <c:pt idx="3993">
                        <c:v>48.08409437307494</c:v>
                      </c:pt>
                      <c:pt idx="3994">
                        <c:v>48.0727984918556</c:v>
                      </c:pt>
                      <c:pt idx="3995">
                        <c:v>48.060369812154548</c:v>
                      </c:pt>
                      <c:pt idx="3996">
                        <c:v>48.049569243631787</c:v>
                      </c:pt>
                      <c:pt idx="3997">
                        <c:v>48.038764088880448</c:v>
                      </c:pt>
                      <c:pt idx="3998">
                        <c:v>48.027963520357687</c:v>
                      </c:pt>
                      <c:pt idx="3999">
                        <c:v>48.016172326442138</c:v>
                      </c:pt>
                      <c:pt idx="4000">
                        <c:v>48.004876445222799</c:v>
                      </c:pt>
                      <c:pt idx="4001">
                        <c:v>47.993649357433632</c:v>
                      </c:pt>
                      <c:pt idx="4002">
                        <c:v>47.981225263961157</c:v>
                      </c:pt>
                      <c:pt idx="4003">
                        <c:v>47.970631075728548</c:v>
                      </c:pt>
                      <c:pt idx="4004">
                        <c:v>47.958702294952658</c:v>
                      </c:pt>
                      <c:pt idx="4005">
                        <c:v>47.947264240644387</c:v>
                      </c:pt>
                      <c:pt idx="4006">
                        <c:v>47.934555800994431</c:v>
                      </c:pt>
                      <c:pt idx="4007">
                        <c:v>47.922127121293002</c:v>
                      </c:pt>
                      <c:pt idx="4008">
                        <c:v>47.910478100466008</c:v>
                      </c:pt>
                      <c:pt idx="4009">
                        <c:v>47.898054006993533</c:v>
                      </c:pt>
                      <c:pt idx="4010">
                        <c:v>47.886542573026517</c:v>
                      </c:pt>
                      <c:pt idx="4011">
                        <c:v>47.874045099895291</c:v>
                      </c:pt>
                      <c:pt idx="4012">
                        <c:v>47.862253905979372</c:v>
                      </c:pt>
                      <c:pt idx="4013">
                        <c:v>47.851453337456988</c:v>
                      </c:pt>
                      <c:pt idx="4014">
                        <c:v>47.83973552319982</c:v>
                      </c:pt>
                      <c:pt idx="4015">
                        <c:v>47.82836626232173</c:v>
                      </c:pt>
                      <c:pt idx="4016">
                        <c:v>47.817565693798969</c:v>
                      </c:pt>
                      <c:pt idx="4017">
                        <c:v>47.805774499883427</c:v>
                      </c:pt>
                      <c:pt idx="4018">
                        <c:v>47.793630166359854</c:v>
                      </c:pt>
                      <c:pt idx="4019">
                        <c:v>47.783040564355822</c:v>
                      </c:pt>
                      <c:pt idx="4020">
                        <c:v>47.769978985097836</c:v>
                      </c:pt>
                      <c:pt idx="4021">
                        <c:v>47.758894070397602</c:v>
                      </c:pt>
                      <c:pt idx="4022">
                        <c:v>47.747313843000782</c:v>
                      </c:pt>
                      <c:pt idx="4023">
                        <c:v>47.734885163299353</c:v>
                      </c:pt>
                      <c:pt idx="4024">
                        <c:v>47.723731455168945</c:v>
                      </c:pt>
                      <c:pt idx="4025">
                        <c:v>47.71314185316529</c:v>
                      </c:pt>
                      <c:pt idx="4026">
                        <c:v>47.701419452679545</c:v>
                      </c:pt>
                      <c:pt idx="4027">
                        <c:v>47.690054778030408</c:v>
                      </c:pt>
                      <c:pt idx="4028">
                        <c:v>47.678616723722143</c:v>
                      </c:pt>
                      <c:pt idx="4029">
                        <c:v>47.666119250590917</c:v>
                      </c:pt>
                      <c:pt idx="4030">
                        <c:v>47.655882788194916</c:v>
                      </c:pt>
                      <c:pt idx="4031">
                        <c:v>47.643596281582411</c:v>
                      </c:pt>
                      <c:pt idx="4032">
                        <c:v>47.632300400363071</c:v>
                      </c:pt>
                      <c:pt idx="4033">
                        <c:v>47.61994510032077</c:v>
                      </c:pt>
                      <c:pt idx="4034">
                        <c:v>47.608153906404851</c:v>
                      </c:pt>
                      <c:pt idx="4035">
                        <c:v>47.597348751653513</c:v>
                      </c:pt>
                      <c:pt idx="4036">
                        <c:v>47.58548876430779</c:v>
                      </c:pt>
                      <c:pt idx="4037">
                        <c:v>47.573697570391872</c:v>
                      </c:pt>
                      <c:pt idx="4038">
                        <c:v>47.561484443438125</c:v>
                      </c:pt>
                      <c:pt idx="4039">
                        <c:v>47.549551076433652</c:v>
                      </c:pt>
                      <c:pt idx="4040">
                        <c:v>47.537617709428801</c:v>
                      </c:pt>
                      <c:pt idx="4041">
                        <c:v>47.524767096689921</c:v>
                      </c:pt>
                      <c:pt idx="4042">
                        <c:v>47.512907109343828</c:v>
                      </c:pt>
                      <c:pt idx="4043">
                        <c:v>47.502106540821075</c:v>
                      </c:pt>
                      <c:pt idx="4044">
                        <c:v>47.491585732247593</c:v>
                      </c:pt>
                      <c:pt idx="4045">
                        <c:v>47.478946086027435</c:v>
                      </c:pt>
                      <c:pt idx="4046">
                        <c:v>47.467017305251538</c:v>
                      </c:pt>
                      <c:pt idx="4047">
                        <c:v>47.454519832119935</c:v>
                      </c:pt>
                      <c:pt idx="4048">
                        <c:v>47.442022358988709</c:v>
                      </c:pt>
                      <c:pt idx="4049">
                        <c:v>47.429735852376204</c:v>
                      </c:pt>
                      <c:pt idx="4050">
                        <c:v>47.417238379244971</c:v>
                      </c:pt>
                      <c:pt idx="4051">
                        <c:v>47.405942498025631</c:v>
                      </c:pt>
                      <c:pt idx="4052">
                        <c:v>47.393023091856577</c:v>
                      </c:pt>
                      <c:pt idx="4053">
                        <c:v>47.37988813293984</c:v>
                      </c:pt>
                      <c:pt idx="4054">
                        <c:v>47.366193654125297</c:v>
                      </c:pt>
                      <c:pt idx="4055">
                        <c:v>47.353627387563897</c:v>
                      </c:pt>
                      <c:pt idx="4056">
                        <c:v>47.342400299774731</c:v>
                      </c:pt>
                      <c:pt idx="4057">
                        <c:v>47.330255966251158</c:v>
                      </c:pt>
                      <c:pt idx="4058">
                        <c:v>47.319239844980721</c:v>
                      </c:pt>
                      <c:pt idx="4059">
                        <c:v>47.307664203812479</c:v>
                      </c:pt>
                      <c:pt idx="4060">
                        <c:v>47.296083976415666</c:v>
                      </c:pt>
                      <c:pt idx="4061">
                        <c:v>47.284008436322267</c:v>
                      </c:pt>
                      <c:pt idx="4062">
                        <c:v>47.271795309368514</c:v>
                      </c:pt>
                      <c:pt idx="4063">
                        <c:v>47.259155663148363</c:v>
                      </c:pt>
                      <c:pt idx="4064">
                        <c:v>47.24729567580227</c:v>
                      </c:pt>
                      <c:pt idx="4065">
                        <c:v>47.235082548848894</c:v>
                      </c:pt>
                      <c:pt idx="4066">
                        <c:v>47.222374109198562</c:v>
                      </c:pt>
                      <c:pt idx="4067">
                        <c:v>47.210725088371568</c:v>
                      </c:pt>
                      <c:pt idx="4068">
                        <c:v>47.197943269062485</c:v>
                      </c:pt>
                      <c:pt idx="4069">
                        <c:v>47.186436421324416</c:v>
                      </c:pt>
                      <c:pt idx="4070">
                        <c:v>47.17337484206643</c:v>
                      </c:pt>
                      <c:pt idx="4071">
                        <c:v>47.161088335453925</c:v>
                      </c:pt>
                      <c:pt idx="4072">
                        <c:v>47.149370521196758</c:v>
                      </c:pt>
                      <c:pt idx="4073">
                        <c:v>47.137579327281216</c:v>
                      </c:pt>
                      <c:pt idx="4074">
                        <c:v>47.125645960276366</c:v>
                      </c:pt>
                      <c:pt idx="4075">
                        <c:v>47.113570420182967</c:v>
                      </c:pt>
                      <c:pt idx="4076">
                        <c:v>47.101994779014724</c:v>
                      </c:pt>
                      <c:pt idx="4077">
                        <c:v>47.08970827240222</c:v>
                      </c:pt>
                      <c:pt idx="4078">
                        <c:v>47.078270218094332</c:v>
                      </c:pt>
                      <c:pt idx="4079">
                        <c:v>47.066268057659308</c:v>
                      </c:pt>
                      <c:pt idx="4080">
                        <c:v>47.054123724135735</c:v>
                      </c:pt>
                      <c:pt idx="4081">
                        <c:v>47.041557457574335</c:v>
                      </c:pt>
                      <c:pt idx="4082">
                        <c:v>47.029339744392004</c:v>
                      </c:pt>
                      <c:pt idx="4083">
                        <c:v>47.017548550476462</c:v>
                      </c:pt>
                      <c:pt idx="4084">
                        <c:v>47.005193250433791</c:v>
                      </c:pt>
                      <c:pt idx="4085">
                        <c:v>46.991214425441399</c:v>
                      </c:pt>
                      <c:pt idx="4086">
                        <c:v>46.977093427360082</c:v>
                      </c:pt>
                      <c:pt idx="4087">
                        <c:v>46.964242814621201</c:v>
                      </c:pt>
                      <c:pt idx="4088">
                        <c:v>46.951676548059801</c:v>
                      </c:pt>
                      <c:pt idx="4089">
                        <c:v>46.939041488068227</c:v>
                      </c:pt>
                      <c:pt idx="4090">
                        <c:v>46.927034741405002</c:v>
                      </c:pt>
                      <c:pt idx="4091">
                        <c:v>46.915243547489077</c:v>
                      </c:pt>
                      <c:pt idx="4092">
                        <c:v>46.903241387054429</c:v>
                      </c:pt>
                      <c:pt idx="4093">
                        <c:v>46.891523572797261</c:v>
                      </c:pt>
                      <c:pt idx="4094">
                        <c:v>46.877824507753772</c:v>
                      </c:pt>
                      <c:pt idx="4095">
                        <c:v>46.864973895014892</c:v>
                      </c:pt>
                      <c:pt idx="4096">
                        <c:v>46.852265455364567</c:v>
                      </c:pt>
                      <c:pt idx="4097">
                        <c:v>46.83906628924624</c:v>
                      </c:pt>
                      <c:pt idx="4098">
                        <c:v>46.826284469937534</c:v>
                      </c:pt>
                      <c:pt idx="4099">
                        <c:v>46.812727577982969</c:v>
                      </c:pt>
                      <c:pt idx="4100">
                        <c:v>46.799244065687155</c:v>
                      </c:pt>
                      <c:pt idx="4101">
                        <c:v>46.786182486429169</c:v>
                      </c:pt>
                      <c:pt idx="4102">
                        <c:v>46.772625594474604</c:v>
                      </c:pt>
                      <c:pt idx="4103">
                        <c:v>46.759564015216618</c:v>
                      </c:pt>
                      <c:pt idx="4104">
                        <c:v>46.746997748655218</c:v>
                      </c:pt>
                      <c:pt idx="4105">
                        <c:v>46.735770660866052</c:v>
                      </c:pt>
                      <c:pt idx="4106">
                        <c:v>46.724827919254366</c:v>
                      </c:pt>
                      <c:pt idx="4107">
                        <c:v>46.712261652692966</c:v>
                      </c:pt>
                      <c:pt idx="4108">
                        <c:v>46.698420414560921</c:v>
                      </c:pt>
                      <c:pt idx="4109">
                        <c:v>46.684725935746009</c:v>
                      </c:pt>
                      <c:pt idx="4110">
                        <c:v>46.67265039565261</c:v>
                      </c:pt>
                      <c:pt idx="4111">
                        <c:v>46.658602777230044</c:v>
                      </c:pt>
                      <c:pt idx="4112">
                        <c:v>46.645820957920961</c:v>
                      </c:pt>
                      <c:pt idx="4113">
                        <c:v>46.632901551751907</c:v>
                      </c:pt>
                      <c:pt idx="4114">
                        <c:v>46.620335285190507</c:v>
                      </c:pt>
                      <c:pt idx="4115">
                        <c:v>46.607484672451626</c:v>
                      </c:pt>
                      <c:pt idx="4116">
                        <c:v>46.593927780497062</c:v>
                      </c:pt>
                      <c:pt idx="4117">
                        <c:v>46.58128813427691</c:v>
                      </c:pt>
                      <c:pt idx="4118">
                        <c:v>46.568510901196404</c:v>
                      </c:pt>
                      <c:pt idx="4119">
                        <c:v>46.556155601154103</c:v>
                      </c:pt>
                      <c:pt idx="4120">
                        <c:v>46.542103396502959</c:v>
                      </c:pt>
                      <c:pt idx="4121">
                        <c:v>46.53080751528362</c:v>
                      </c:pt>
                      <c:pt idx="4122">
                        <c:v>46.517039656809949</c:v>
                      </c:pt>
                      <c:pt idx="4123">
                        <c:v>46.504753150197821</c:v>
                      </c:pt>
                      <c:pt idx="4124">
                        <c:v>46.492118090206247</c:v>
                      </c:pt>
                      <c:pt idx="4125">
                        <c:v>46.478772164770405</c:v>
                      </c:pt>
                      <c:pt idx="4126">
                        <c:v>46.46556841242387</c:v>
                      </c:pt>
                      <c:pt idx="4127">
                        <c:v>46.453213112381192</c:v>
                      </c:pt>
                      <c:pt idx="4128">
                        <c:v>46.441279745376718</c:v>
                      </c:pt>
                      <c:pt idx="4129">
                        <c:v>46.42892444533404</c:v>
                      </c:pt>
                      <c:pt idx="4130">
                        <c:v>46.416147212253911</c:v>
                      </c:pt>
                      <c:pt idx="4131">
                        <c:v>46.403649739122308</c:v>
                      </c:pt>
                      <c:pt idx="4132">
                        <c:v>46.392353857903345</c:v>
                      </c:pt>
                      <c:pt idx="4133">
                        <c:v>46.378585999429681</c:v>
                      </c:pt>
                      <c:pt idx="4134">
                        <c:v>46.366019732868281</c:v>
                      </c:pt>
                      <c:pt idx="4135">
                        <c:v>46.35366443282598</c:v>
                      </c:pt>
                      <c:pt idx="4136">
                        <c:v>46.340460680479069</c:v>
                      </c:pt>
                      <c:pt idx="4137">
                        <c:v>46.327752240828737</c:v>
                      </c:pt>
                      <c:pt idx="4138">
                        <c:v>46.315534527646406</c:v>
                      </c:pt>
                      <c:pt idx="4139">
                        <c:v>46.303532367211758</c:v>
                      </c:pt>
                      <c:pt idx="4140">
                        <c:v>46.290823927561426</c:v>
                      </c:pt>
                      <c:pt idx="4141">
                        <c:v>46.276349789872455</c:v>
                      </c:pt>
                      <c:pt idx="4142">
                        <c:v>46.262866277576641</c:v>
                      </c:pt>
                      <c:pt idx="4143">
                        <c:v>46.250932910572168</c:v>
                      </c:pt>
                      <c:pt idx="4144">
                        <c:v>46.238435437440565</c:v>
                      </c:pt>
                      <c:pt idx="4145">
                        <c:v>46.225020718574932</c:v>
                      </c:pt>
                      <c:pt idx="4146">
                        <c:v>46.212738798191388</c:v>
                      </c:pt>
                      <c:pt idx="4147">
                        <c:v>46.199181906236824</c:v>
                      </c:pt>
                      <c:pt idx="4148">
                        <c:v>46.185414047763153</c:v>
                      </c:pt>
                      <c:pt idx="4149">
                        <c:v>46.171646189289866</c:v>
                      </c:pt>
                      <c:pt idx="4150">
                        <c:v>46.158864369980783</c:v>
                      </c:pt>
                      <c:pt idx="4151">
                        <c:v>46.146509069938105</c:v>
                      </c:pt>
                      <c:pt idx="4152">
                        <c:v>46.132530244945713</c:v>
                      </c:pt>
                      <c:pt idx="4153">
                        <c:v>46.117138861522328</c:v>
                      </c:pt>
                      <c:pt idx="4154">
                        <c:v>46.103017863441387</c:v>
                      </c:pt>
                      <c:pt idx="4155">
                        <c:v>46.089671938005552</c:v>
                      </c:pt>
                      <c:pt idx="4156">
                        <c:v>46.077036878013978</c:v>
                      </c:pt>
                      <c:pt idx="4157">
                        <c:v>46.064186265275097</c:v>
                      </c:pt>
                      <c:pt idx="4158">
                        <c:v>46.050629373320533</c:v>
                      </c:pt>
                      <c:pt idx="4159">
                        <c:v>46.037641173721298</c:v>
                      </c:pt>
                      <c:pt idx="4160">
                        <c:v>46.024153075196914</c:v>
                      </c:pt>
                      <c:pt idx="4161">
                        <c:v>46.010385216723243</c:v>
                      </c:pt>
                      <c:pt idx="4162">
                        <c:v>45.996970497857603</c:v>
                      </c:pt>
                      <c:pt idx="4163">
                        <c:v>45.984404231296196</c:v>
                      </c:pt>
                      <c:pt idx="4164">
                        <c:v>45.970778545911458</c:v>
                      </c:pt>
                      <c:pt idx="4165">
                        <c:v>45.957010687438164</c:v>
                      </c:pt>
                      <c:pt idx="4166">
                        <c:v>45.941619304014779</c:v>
                      </c:pt>
                      <c:pt idx="4167">
                        <c:v>45.927920238971289</c:v>
                      </c:pt>
                      <c:pt idx="4168">
                        <c:v>45.913872620548723</c:v>
                      </c:pt>
                      <c:pt idx="4169">
                        <c:v>45.89982041589758</c:v>
                      </c:pt>
                      <c:pt idx="4170">
                        <c:v>45.886263523943015</c:v>
                      </c:pt>
                      <c:pt idx="4171">
                        <c:v>45.872569045128479</c:v>
                      </c:pt>
                      <c:pt idx="4172">
                        <c:v>45.859718432389222</c:v>
                      </c:pt>
                      <c:pt idx="4173">
                        <c:v>45.846794439991591</c:v>
                      </c:pt>
                      <c:pt idx="4174">
                        <c:v>45.834228173430191</c:v>
                      </c:pt>
                      <c:pt idx="4175">
                        <c:v>45.822015046476444</c:v>
                      </c:pt>
                      <c:pt idx="4176">
                        <c:v>45.809939506383046</c:v>
                      </c:pt>
                      <c:pt idx="4177">
                        <c:v>45.796740340264712</c:v>
                      </c:pt>
                      <c:pt idx="4178">
                        <c:v>45.78346320825905</c:v>
                      </c:pt>
                      <c:pt idx="4179">
                        <c:v>45.770970321356401</c:v>
                      </c:pt>
                      <c:pt idx="4180">
                        <c:v>45.75649618366743</c:v>
                      </c:pt>
                      <c:pt idx="4181">
                        <c:v>45.743150258231971</c:v>
                      </c:pt>
                      <c:pt idx="4182">
                        <c:v>45.729666745936157</c:v>
                      </c:pt>
                      <c:pt idx="4183">
                        <c:v>45.716462993589246</c:v>
                      </c:pt>
                      <c:pt idx="4184">
                        <c:v>45.702906101634682</c:v>
                      </c:pt>
                      <c:pt idx="4185">
                        <c:v>45.688289790856786</c:v>
                      </c:pt>
                      <c:pt idx="4186">
                        <c:v>45.675017245080078</c:v>
                      </c:pt>
                      <c:pt idx="4187">
                        <c:v>45.661249386606414</c:v>
                      </c:pt>
                      <c:pt idx="4188">
                        <c:v>45.648540946956459</c:v>
                      </c:pt>
                      <c:pt idx="4189">
                        <c:v>45.634351155444961</c:v>
                      </c:pt>
                      <c:pt idx="4190">
                        <c:v>45.622133442262637</c:v>
                      </c:pt>
                      <c:pt idx="4191">
                        <c:v>45.607590511143492</c:v>
                      </c:pt>
                      <c:pt idx="4192">
                        <c:v>45.593400719632371</c:v>
                      </c:pt>
                      <c:pt idx="4193">
                        <c:v>45.579632861158707</c:v>
                      </c:pt>
                      <c:pt idx="4194">
                        <c:v>45.565085343810985</c:v>
                      </c:pt>
                      <c:pt idx="4195">
                        <c:v>45.551179898477343</c:v>
                      </c:pt>
                      <c:pt idx="4196">
                        <c:v>45.536421414610892</c:v>
                      </c:pt>
                      <c:pt idx="4197">
                        <c:v>45.522231623099401</c:v>
                      </c:pt>
                      <c:pt idx="4198">
                        <c:v>45.507899658499355</c:v>
                      </c:pt>
                      <c:pt idx="4199">
                        <c:v>45.493425520810383</c:v>
                      </c:pt>
                      <c:pt idx="4200">
                        <c:v>45.47880921003248</c:v>
                      </c:pt>
                      <c:pt idx="4201">
                        <c:v>45.466380530331428</c:v>
                      </c:pt>
                      <c:pt idx="4202">
                        <c:v>45.45282822460544</c:v>
                      </c:pt>
                      <c:pt idx="4203">
                        <c:v>45.437716601130958</c:v>
                      </c:pt>
                      <c:pt idx="4204">
                        <c:v>45.424375261924077</c:v>
                      </c:pt>
                      <c:pt idx="4205">
                        <c:v>45.409901124235105</c:v>
                      </c:pt>
                      <c:pt idx="4206">
                        <c:v>45.395216020027405</c:v>
                      </c:pt>
                      <c:pt idx="4207">
                        <c:v>45.381801301161396</c:v>
                      </c:pt>
                      <c:pt idx="4208">
                        <c:v>45.367891269599177</c:v>
                      </c:pt>
                      <c:pt idx="4209">
                        <c:v>45.35292181921362</c:v>
                      </c:pt>
                      <c:pt idx="4210">
                        <c:v>45.339296133828881</c:v>
                      </c:pt>
                      <c:pt idx="4211">
                        <c:v>45.324679823051355</c:v>
                      </c:pt>
                      <c:pt idx="4212">
                        <c:v>45.311196310755541</c:v>
                      </c:pt>
                      <c:pt idx="4213">
                        <c:v>45.297781591889532</c:v>
                      </c:pt>
                      <c:pt idx="4214">
                        <c:v>45.283234074541809</c:v>
                      </c:pt>
                      <c:pt idx="4215">
                        <c:v>45.26918645611962</c:v>
                      </c:pt>
                      <c:pt idx="4216">
                        <c:v>45.256546809899469</c:v>
                      </c:pt>
                      <c:pt idx="4217">
                        <c:v>45.242072672210497</c:v>
                      </c:pt>
                      <c:pt idx="4218">
                        <c:v>45.227671914180277</c:v>
                      </c:pt>
                      <c:pt idx="4219">
                        <c:v>45.214399368403193</c:v>
                      </c:pt>
                      <c:pt idx="4220">
                        <c:v>45.200347163752049</c:v>
                      </c:pt>
                      <c:pt idx="4221">
                        <c:v>45.186863651456235</c:v>
                      </c:pt>
                      <c:pt idx="4222">
                        <c:v>45.172178547248535</c:v>
                      </c:pt>
                      <c:pt idx="4223">
                        <c:v>45.157351269951533</c:v>
                      </c:pt>
                      <c:pt idx="4224">
                        <c:v>45.142803752603804</c:v>
                      </c:pt>
                      <c:pt idx="4225">
                        <c:v>45.128898307270163</c:v>
                      </c:pt>
                      <c:pt idx="4226">
                        <c:v>45.114071029973537</c:v>
                      </c:pt>
                      <c:pt idx="4227">
                        <c:v>45.099523512625815</c:v>
                      </c:pt>
                      <c:pt idx="4228">
                        <c:v>45.085264927684527</c:v>
                      </c:pt>
                      <c:pt idx="4229">
                        <c:v>45.069942337691323</c:v>
                      </c:pt>
                      <c:pt idx="4230">
                        <c:v>45.055046266964524</c:v>
                      </c:pt>
                      <c:pt idx="4231">
                        <c:v>45.040429956186628</c:v>
                      </c:pt>
                      <c:pt idx="4232">
                        <c:v>45.026588718054214</c:v>
                      </c:pt>
                      <c:pt idx="4233">
                        <c:v>45.012398926543092</c:v>
                      </c:pt>
                      <c:pt idx="4234">
                        <c:v>44.998842034588527</c:v>
                      </c:pt>
                      <c:pt idx="4235">
                        <c:v>44.985005382685067</c:v>
                      </c:pt>
                      <c:pt idx="4236">
                        <c:v>44.970178105388065</c:v>
                      </c:pt>
                      <c:pt idx="4237">
                        <c:v>44.952034984761454</c:v>
                      </c:pt>
                      <c:pt idx="4238">
                        <c:v>44.940523550794815</c:v>
                      </c:pt>
                      <c:pt idx="4239">
                        <c:v>44.926049413105844</c:v>
                      </c:pt>
                      <c:pt idx="4240">
                        <c:v>44.907131219833758</c:v>
                      </c:pt>
                      <c:pt idx="4241">
                        <c:v>44.892230562878005</c:v>
                      </c:pt>
                      <c:pt idx="4242">
                        <c:v>44.87980646940553</c:v>
                      </c:pt>
                      <c:pt idx="4243">
                        <c:v>44.865827644413137</c:v>
                      </c:pt>
                      <c:pt idx="4244">
                        <c:v>44.849940948293174</c:v>
                      </c:pt>
                      <c:pt idx="4245">
                        <c:v>44.835962123300781</c:v>
                      </c:pt>
                      <c:pt idx="4246">
                        <c:v>44.821978712079812</c:v>
                      </c:pt>
                      <c:pt idx="4247">
                        <c:v>44.807577954049592</c:v>
                      </c:pt>
                      <c:pt idx="4248">
                        <c:v>44.791764637588379</c:v>
                      </c:pt>
                      <c:pt idx="4249">
                        <c:v>44.778207745633814</c:v>
                      </c:pt>
                      <c:pt idx="4250">
                        <c:v>44.767966697009236</c:v>
                      </c:pt>
                      <c:pt idx="4251">
                        <c:v>44.75490511775125</c:v>
                      </c:pt>
                      <c:pt idx="4252">
                        <c:v>44.737679242859052</c:v>
                      </c:pt>
                      <c:pt idx="4253">
                        <c:v>44.725677082424028</c:v>
                      </c:pt>
                      <c:pt idx="4254">
                        <c:v>44.708309034443282</c:v>
                      </c:pt>
                      <c:pt idx="4255">
                        <c:v>44.693412963716483</c:v>
                      </c:pt>
                      <c:pt idx="4256">
                        <c:v>44.679360759065339</c:v>
                      </c:pt>
                      <c:pt idx="4257">
                        <c:v>44.664744448287443</c:v>
                      </c:pt>
                      <c:pt idx="4258">
                        <c:v>44.650270310598472</c:v>
                      </c:pt>
                      <c:pt idx="4259">
                        <c:v>44.63841032325238</c:v>
                      </c:pt>
                      <c:pt idx="4260">
                        <c:v>44.621184448360182</c:v>
                      </c:pt>
                      <c:pt idx="4261">
                        <c:v>44.605930651797145</c:v>
                      </c:pt>
                      <c:pt idx="4262">
                        <c:v>44.594144044109804</c:v>
                      </c:pt>
                      <c:pt idx="4263">
                        <c:v>44.576771409900104</c:v>
                      </c:pt>
                      <c:pt idx="4264">
                        <c:v>44.565264562162035</c:v>
                      </c:pt>
                      <c:pt idx="4265">
                        <c:v>44.549804385308477</c:v>
                      </c:pt>
                      <c:pt idx="4266">
                        <c:v>44.531514505364363</c:v>
                      </c:pt>
                      <c:pt idx="4267">
                        <c:v>44.519090411891888</c:v>
                      </c:pt>
                      <c:pt idx="4268">
                        <c:v>44.503488061949781</c:v>
                      </c:pt>
                      <c:pt idx="4269">
                        <c:v>44.488871751171878</c:v>
                      </c:pt>
                      <c:pt idx="4270">
                        <c:v>44.469806798582283</c:v>
                      </c:pt>
                      <c:pt idx="4271">
                        <c:v>44.455195074032957</c:v>
                      </c:pt>
                      <c:pt idx="4272">
                        <c:v>44.44319291359831</c:v>
                      </c:pt>
                      <c:pt idx="4273">
                        <c:v>44.425820279388603</c:v>
                      </c:pt>
                      <c:pt idx="4274">
                        <c:v>44.410782035572872</c:v>
                      </c:pt>
                      <c:pt idx="4275">
                        <c:v>44.396592244061758</c:v>
                      </c:pt>
                      <c:pt idx="4276">
                        <c:v>44.384658877056907</c:v>
                      </c:pt>
                      <c:pt idx="4277">
                        <c:v>44.369762806330108</c:v>
                      </c:pt>
                      <c:pt idx="4278">
                        <c:v>44.355288668641137</c:v>
                      </c:pt>
                      <c:pt idx="4279">
                        <c:v>44.340108251736858</c:v>
                      </c:pt>
                      <c:pt idx="4280">
                        <c:v>44.326413772921946</c:v>
                      </c:pt>
                      <c:pt idx="4281">
                        <c:v>44.311797462144042</c:v>
                      </c:pt>
                      <c:pt idx="4282">
                        <c:v>44.293723134947612</c:v>
                      </c:pt>
                      <c:pt idx="4283">
                        <c:v>44.278189578435303</c:v>
                      </c:pt>
                      <c:pt idx="4284">
                        <c:v>44.267599976431647</c:v>
                      </c:pt>
                      <c:pt idx="4285">
                        <c:v>44.25079603457727</c:v>
                      </c:pt>
                      <c:pt idx="4286">
                        <c:v>44.232368567773179</c:v>
                      </c:pt>
                      <c:pt idx="4287">
                        <c:v>44.216903804691043</c:v>
                      </c:pt>
                      <c:pt idx="4288">
                        <c:v>44.203562465483785</c:v>
                      </c:pt>
                      <c:pt idx="4289">
                        <c:v>44.185910071325182</c:v>
                      </c:pt>
                      <c:pt idx="4290">
                        <c:v>44.173270425105024</c:v>
                      </c:pt>
                      <c:pt idx="4291">
                        <c:v>44.154631991781834</c:v>
                      </c:pt>
                      <c:pt idx="4292">
                        <c:v>44.137685876838532</c:v>
                      </c:pt>
                      <c:pt idx="4293">
                        <c:v>44.12533057679623</c:v>
                      </c:pt>
                      <c:pt idx="4294">
                        <c:v>44.10965943342395</c:v>
                      </c:pt>
                      <c:pt idx="4295">
                        <c:v>44.095043122646047</c:v>
                      </c:pt>
                      <c:pt idx="4296">
                        <c:v>44.080358018437977</c:v>
                      </c:pt>
                      <c:pt idx="4297">
                        <c:v>44.065741707660457</c:v>
                      </c:pt>
                      <c:pt idx="4298">
                        <c:v>44.048089313501478</c:v>
                      </c:pt>
                      <c:pt idx="4299">
                        <c:v>44.036440292674484</c:v>
                      </c:pt>
                      <c:pt idx="4300">
                        <c:v>44.017237753224912</c:v>
                      </c:pt>
                      <c:pt idx="4301">
                        <c:v>44.006785738081227</c:v>
                      </c:pt>
                      <c:pt idx="4302">
                        <c:v>43.989491069758856</c:v>
                      </c:pt>
                      <c:pt idx="4303">
                        <c:v>43.977842048931862</c:v>
                      </c:pt>
                      <c:pt idx="4304">
                        <c:v>43.959978688254154</c:v>
                      </c:pt>
                      <c:pt idx="4305">
                        <c:v>43.948187494338605</c:v>
                      </c:pt>
                      <c:pt idx="4306">
                        <c:v>43.931878865180813</c:v>
                      </c:pt>
                      <c:pt idx="4307">
                        <c:v>43.916060962490654</c:v>
                      </c:pt>
                      <c:pt idx="4308">
                        <c:v>43.897491322597638</c:v>
                      </c:pt>
                      <c:pt idx="4309">
                        <c:v>43.881113900009673</c:v>
                      </c:pt>
                      <c:pt idx="4310">
                        <c:v>43.869533672612853</c:v>
                      </c:pt>
                      <c:pt idx="4311">
                        <c:v>43.849482680858678</c:v>
                      </c:pt>
                      <c:pt idx="4312">
                        <c:v>43.83748052042403</c:v>
                      </c:pt>
                      <c:pt idx="4313">
                        <c:v>43.821525030873893</c:v>
                      </c:pt>
                      <c:pt idx="4314">
                        <c:v>43.805918094702832</c:v>
                      </c:pt>
                      <c:pt idx="4315">
                        <c:v>43.789962605153072</c:v>
                      </c:pt>
                      <c:pt idx="4316">
                        <c:v>43.771466344918437</c:v>
                      </c:pt>
                      <c:pt idx="4317">
                        <c:v>43.759886117521617</c:v>
                      </c:pt>
                      <c:pt idx="4318">
                        <c:v>43.743366521845104</c:v>
                      </c:pt>
                      <c:pt idx="4319">
                        <c:v>43.728328278029373</c:v>
                      </c:pt>
                      <c:pt idx="4320">
                        <c:v>43.712230615390311</c:v>
                      </c:pt>
                      <c:pt idx="4321">
                        <c:v>43.695073533928287</c:v>
                      </c:pt>
                      <c:pt idx="4322">
                        <c:v>43.679466597757227</c:v>
                      </c:pt>
                      <c:pt idx="4323">
                        <c:v>43.667042504284751</c:v>
                      </c:pt>
                      <c:pt idx="4324">
                        <c:v>43.651862087380472</c:v>
                      </c:pt>
                      <c:pt idx="4325">
                        <c:v>43.636823843564741</c:v>
                      </c:pt>
                      <c:pt idx="4326">
                        <c:v>43.621712220090266</c:v>
                      </c:pt>
                      <c:pt idx="4327">
                        <c:v>43.602862820248355</c:v>
                      </c:pt>
                      <c:pt idx="4328">
                        <c:v>43.591635732459189</c:v>
                      </c:pt>
                      <c:pt idx="4329">
                        <c:v>43.573139472224554</c:v>
                      </c:pt>
                      <c:pt idx="4330">
                        <c:v>43.557463742623689</c:v>
                      </c:pt>
                      <c:pt idx="4331">
                        <c:v>43.54073318042807</c:v>
                      </c:pt>
                      <c:pt idx="4332">
                        <c:v>43.528235707296844</c:v>
                      </c:pt>
                      <c:pt idx="4333">
                        <c:v>43.51319746348112</c:v>
                      </c:pt>
                      <c:pt idx="4334">
                        <c:v>43.493499611334599</c:v>
                      </c:pt>
                      <c:pt idx="4335">
                        <c:v>43.477401948695906</c:v>
                      </c:pt>
                      <c:pt idx="4336">
                        <c:v>43.464409162867717</c:v>
                      </c:pt>
                      <c:pt idx="4337">
                        <c:v>43.448664639836686</c:v>
                      </c:pt>
                      <c:pt idx="4338">
                        <c:v>43.431860697982316</c:v>
                      </c:pt>
                      <c:pt idx="4339">
                        <c:v>43.416327141470006</c:v>
                      </c:pt>
                      <c:pt idx="4340">
                        <c:v>43.399945132653464</c:v>
                      </c:pt>
                      <c:pt idx="4341">
                        <c:v>43.381659838938305</c:v>
                      </c:pt>
                      <c:pt idx="4342">
                        <c:v>43.369093572376904</c:v>
                      </c:pt>
                      <c:pt idx="4343">
                        <c:v>43.349184753711278</c:v>
                      </c:pt>
                      <c:pt idx="4344">
                        <c:v>43.336476314061322</c:v>
                      </c:pt>
                      <c:pt idx="4345">
                        <c:v>43.320163098674577</c:v>
                      </c:pt>
                      <c:pt idx="4346">
                        <c:v>43.300818386136079</c:v>
                      </c:pt>
                      <c:pt idx="4347">
                        <c:v>43.285358209282521</c:v>
                      </c:pt>
                      <c:pt idx="4348">
                        <c:v>43.27250759654364</c:v>
                      </c:pt>
                      <c:pt idx="4349">
                        <c:v>43.252030085522676</c:v>
                      </c:pt>
                      <c:pt idx="4350">
                        <c:v>43.239890338228058</c:v>
                      </c:pt>
                      <c:pt idx="4351">
                        <c:v>43.223650502500064</c:v>
                      </c:pt>
                      <c:pt idx="4352">
                        <c:v>43.207410666772454</c:v>
                      </c:pt>
                      <c:pt idx="4353">
                        <c:v>43.19152397065249</c:v>
                      </c:pt>
                      <c:pt idx="4354">
                        <c:v>43.176201380659279</c:v>
                      </c:pt>
                      <c:pt idx="4355">
                        <c:v>43.157989466602501</c:v>
                      </c:pt>
                      <c:pt idx="4356">
                        <c:v>43.143162189305876</c:v>
                      </c:pt>
                      <c:pt idx="4357">
                        <c:v>43.13010061004789</c:v>
                      </c:pt>
                      <c:pt idx="4358">
                        <c:v>43.114493673876822</c:v>
                      </c:pt>
                      <c:pt idx="4359">
                        <c:v>43.097689732022452</c:v>
                      </c:pt>
                      <c:pt idx="4360">
                        <c:v>43.080184097181352</c:v>
                      </c:pt>
                      <c:pt idx="4361">
                        <c:v>43.067828797138681</c:v>
                      </c:pt>
                      <c:pt idx="4362">
                        <c:v>43.049823263372424</c:v>
                      </c:pt>
                      <c:pt idx="4363">
                        <c:v>43.033161494606986</c:v>
                      </c:pt>
                      <c:pt idx="4364">
                        <c:v>43.019884362601317</c:v>
                      </c:pt>
                      <c:pt idx="4365">
                        <c:v>43.000750616581549</c:v>
                      </c:pt>
                      <c:pt idx="4366">
                        <c:v>42.98712493119681</c:v>
                      </c:pt>
                      <c:pt idx="4367">
                        <c:v>42.96785359831707</c:v>
                      </c:pt>
                      <c:pt idx="4368">
                        <c:v>42.954787432830138</c:v>
                      </c:pt>
                      <c:pt idx="4369">
                        <c:v>42.933112916126241</c:v>
                      </c:pt>
                      <c:pt idx="4370">
                        <c:v>42.921606068388179</c:v>
                      </c:pt>
                      <c:pt idx="4371">
                        <c:v>42.900775417759569</c:v>
                      </c:pt>
                      <c:pt idx="4372">
                        <c:v>42.885810553602596</c:v>
                      </c:pt>
                      <c:pt idx="4373">
                        <c:v>42.86540642224076</c:v>
                      </c:pt>
                      <c:pt idx="4374">
                        <c:v>42.851001077981962</c:v>
                      </c:pt>
                      <c:pt idx="4375">
                        <c:v>42.832857957355351</c:v>
                      </c:pt>
                      <c:pt idx="4376">
                        <c:v>42.816475948538809</c:v>
                      </c:pt>
                      <c:pt idx="4377">
                        <c:v>42.795223364872371</c:v>
                      </c:pt>
                      <c:pt idx="4378">
                        <c:v>42.781597679488009</c:v>
                      </c:pt>
                      <c:pt idx="4379">
                        <c:v>42.765710983368045</c:v>
                      </c:pt>
                      <c:pt idx="4380">
                        <c:v>42.744036466663772</c:v>
                      </c:pt>
                      <c:pt idx="4381">
                        <c:v>42.727870010594913</c:v>
                      </c:pt>
                      <c:pt idx="4382">
                        <c:v>42.71021761643631</c:v>
                      </c:pt>
                      <c:pt idx="4383">
                        <c:v>42.69306053497391</c:v>
                      </c:pt>
                      <c:pt idx="4384">
                        <c:v>42.677600358120735</c:v>
                      </c:pt>
                      <c:pt idx="4385">
                        <c:v>42.660232310139612</c:v>
                      </c:pt>
                      <c:pt idx="4386">
                        <c:v>42.643354988626491</c:v>
                      </c:pt>
                      <c:pt idx="4387">
                        <c:v>42.629798096671927</c:v>
                      </c:pt>
                      <c:pt idx="4388">
                        <c:v>42.610453384133052</c:v>
                      </c:pt>
                      <c:pt idx="4389">
                        <c:v>42.593369682329779</c:v>
                      </c:pt>
                      <c:pt idx="4390">
                        <c:v>42.575717288171177</c:v>
                      </c:pt>
                      <c:pt idx="4391">
                        <c:v>42.558349240190047</c:v>
                      </c:pt>
                      <c:pt idx="4392">
                        <c:v>42.54274689024794</c:v>
                      </c:pt>
                      <c:pt idx="4393">
                        <c:v>42.526507054519953</c:v>
                      </c:pt>
                      <c:pt idx="4394">
                        <c:v>42.510336012222517</c:v>
                      </c:pt>
                      <c:pt idx="4395">
                        <c:v>42.493532070368147</c:v>
                      </c:pt>
                      <c:pt idx="4396">
                        <c:v>42.476659335083603</c:v>
                      </c:pt>
                      <c:pt idx="4397">
                        <c:v>42.46013973940709</c:v>
                      </c:pt>
                      <c:pt idx="4398">
                        <c:v>42.442276378729382</c:v>
                      </c:pt>
                      <c:pt idx="4399">
                        <c:v>42.425967749571591</c:v>
                      </c:pt>
                      <c:pt idx="4400">
                        <c:v>42.409938880362695</c:v>
                      </c:pt>
                      <c:pt idx="4401">
                        <c:v>42.392855178559422</c:v>
                      </c:pt>
                      <c:pt idx="4402">
                        <c:v>42.375271577830617</c:v>
                      </c:pt>
                      <c:pt idx="4403">
                        <c:v>42.357692563330765</c:v>
                      </c:pt>
                      <c:pt idx="4404">
                        <c:v>42.340182342261087</c:v>
                      </c:pt>
                      <c:pt idx="4405">
                        <c:v>42.324648785748778</c:v>
                      </c:pt>
                      <c:pt idx="4406">
                        <c:v>42.307565083945505</c:v>
                      </c:pt>
                      <c:pt idx="4407">
                        <c:v>42.291183075128963</c:v>
                      </c:pt>
                      <c:pt idx="4408">
                        <c:v>42.274521306363141</c:v>
                      </c:pt>
                      <c:pt idx="4409">
                        <c:v>42.257786157938945</c:v>
                      </c:pt>
                      <c:pt idx="4410">
                        <c:v>42.241550908439905</c:v>
                      </c:pt>
                      <c:pt idx="4411">
                        <c:v>42.224815760015709</c:v>
                      </c:pt>
                      <c:pt idx="4412">
                        <c:v>42.208860270465571</c:v>
                      </c:pt>
                      <c:pt idx="4413">
                        <c:v>42.192198501700126</c:v>
                      </c:pt>
                      <c:pt idx="4414">
                        <c:v>42.175532146705727</c:v>
                      </c:pt>
                      <c:pt idx="4415">
                        <c:v>42.157599992598222</c:v>
                      </c:pt>
                      <c:pt idx="4416">
                        <c:v>42.140089771528167</c:v>
                      </c:pt>
                      <c:pt idx="4417">
                        <c:v>42.122579550458489</c:v>
                      </c:pt>
                      <c:pt idx="4418">
                        <c:v>42.105917781693044</c:v>
                      </c:pt>
                      <c:pt idx="4419">
                        <c:v>42.089045046408501</c:v>
                      </c:pt>
                      <c:pt idx="4420">
                        <c:v>42.070828546123138</c:v>
                      </c:pt>
                      <c:pt idx="4421">
                        <c:v>42.053882431179836</c:v>
                      </c:pt>
                      <c:pt idx="4422">
                        <c:v>42.037151868984218</c:v>
                      </c:pt>
                      <c:pt idx="4423">
                        <c:v>42.020558893648946</c:v>
                      </c:pt>
                      <c:pt idx="4424">
                        <c:v>42.00325963909799</c:v>
                      </c:pt>
                      <c:pt idx="4425">
                        <c:v>41.985822797686687</c:v>
                      </c:pt>
                      <c:pt idx="4426">
                        <c:v>41.968170403528077</c:v>
                      </c:pt>
                      <c:pt idx="4427">
                        <c:v>41.951435255103881</c:v>
                      </c:pt>
                      <c:pt idx="4428">
                        <c:v>41.933787447173856</c:v>
                      </c:pt>
                      <c:pt idx="4429">
                        <c:v>41.915006840761741</c:v>
                      </c:pt>
                      <c:pt idx="4430">
                        <c:v>41.897918552729514</c:v>
                      </c:pt>
                      <c:pt idx="4431">
                        <c:v>41.881045817445347</c:v>
                      </c:pt>
                      <c:pt idx="4432">
                        <c:v>41.863535596375293</c:v>
                      </c:pt>
                      <c:pt idx="4433">
                        <c:v>41.846800447951097</c:v>
                      </c:pt>
                      <c:pt idx="4434">
                        <c:v>41.828162014627907</c:v>
                      </c:pt>
                      <c:pt idx="4435">
                        <c:v>41.811500245862462</c:v>
                      </c:pt>
                      <c:pt idx="4436">
                        <c:v>41.79519161670467</c:v>
                      </c:pt>
                      <c:pt idx="4437">
                        <c:v>41.77775018906479</c:v>
                      </c:pt>
                      <c:pt idx="4438">
                        <c:v>41.759607068438179</c:v>
                      </c:pt>
                      <c:pt idx="4439">
                        <c:v>41.743436026140358</c:v>
                      </c:pt>
                      <c:pt idx="4440">
                        <c:v>41.725930391299258</c:v>
                      </c:pt>
                      <c:pt idx="4441">
                        <c:v>41.708209203710474</c:v>
                      </c:pt>
                      <c:pt idx="4442">
                        <c:v>41.69105212224845</c:v>
                      </c:pt>
                      <c:pt idx="4443">
                        <c:v>41.672551275785239</c:v>
                      </c:pt>
                      <c:pt idx="4444">
                        <c:v>41.655889507019793</c:v>
                      </c:pt>
                      <c:pt idx="4445">
                        <c:v>41.637319867126777</c:v>
                      </c:pt>
                      <c:pt idx="4446">
                        <c:v>41.620726891791136</c:v>
                      </c:pt>
                      <c:pt idx="4447">
                        <c:v>41.602868117342382</c:v>
                      </c:pt>
                      <c:pt idx="4448">
                        <c:v>41.587403354260246</c:v>
                      </c:pt>
                      <c:pt idx="4449">
                        <c:v>41.569539993582545</c:v>
                      </c:pt>
                      <c:pt idx="4450">
                        <c:v>41.552382912120521</c:v>
                      </c:pt>
                      <c:pt idx="4451">
                        <c:v>41.534735104190496</c:v>
                      </c:pt>
                      <c:pt idx="4452">
                        <c:v>41.518495268462885</c:v>
                      </c:pt>
                      <c:pt idx="4453">
                        <c:v>41.501549153519591</c:v>
                      </c:pt>
                      <c:pt idx="4454">
                        <c:v>41.483970139019739</c:v>
                      </c:pt>
                      <c:pt idx="4455">
                        <c:v>41.467092817506618</c:v>
                      </c:pt>
                      <c:pt idx="4456">
                        <c:v>41.449018490309811</c:v>
                      </c:pt>
                      <c:pt idx="4457">
                        <c:v>41.432356721544366</c:v>
                      </c:pt>
                      <c:pt idx="4458">
                        <c:v>41.414424567436861</c:v>
                      </c:pt>
                      <c:pt idx="4459">
                        <c:v>41.397409659063385</c:v>
                      </c:pt>
                      <c:pt idx="4460">
                        <c:v>41.379899437993707</c:v>
                      </c:pt>
                      <c:pt idx="4461">
                        <c:v>41.363375256088233</c:v>
                      </c:pt>
                      <c:pt idx="4462">
                        <c:v>41.345300928891795</c:v>
                      </c:pt>
                      <c:pt idx="4463">
                        <c:v>41.326873462087327</c:v>
                      </c:pt>
                      <c:pt idx="4464">
                        <c:v>41.310353866410807</c:v>
                      </c:pt>
                      <c:pt idx="4465">
                        <c:v>41.293054611859858</c:v>
                      </c:pt>
                      <c:pt idx="4466">
                        <c:v>41.275897530397458</c:v>
                      </c:pt>
                      <c:pt idx="4467">
                        <c:v>41.258034169720126</c:v>
                      </c:pt>
                      <c:pt idx="4468">
                        <c:v>41.240102015612244</c:v>
                      </c:pt>
                      <c:pt idx="4469">
                        <c:v>41.222238654934536</c:v>
                      </c:pt>
                      <c:pt idx="4470">
                        <c:v>41.203742394700271</c:v>
                      </c:pt>
                      <c:pt idx="4471">
                        <c:v>41.184397682161773</c:v>
                      </c:pt>
                      <c:pt idx="4472">
                        <c:v>41.16582804226838</c:v>
                      </c:pt>
                      <c:pt idx="4473">
                        <c:v>41.148528787717424</c:v>
                      </c:pt>
                      <c:pt idx="4474">
                        <c:v>41.130454460520994</c:v>
                      </c:pt>
                      <c:pt idx="4475">
                        <c:v>41.11174723376763</c:v>
                      </c:pt>
                      <c:pt idx="4476">
                        <c:v>41.092397935000555</c:v>
                      </c:pt>
                      <c:pt idx="4477">
                        <c:v>41.074818920500327</c:v>
                      </c:pt>
                      <c:pt idx="4478">
                        <c:v>41.056249280607311</c:v>
                      </c:pt>
                      <c:pt idx="4479">
                        <c:v>41.038106159980707</c:v>
                      </c:pt>
                      <c:pt idx="4480">
                        <c:v>41.020311592733172</c:v>
                      </c:pt>
                      <c:pt idx="4481">
                        <c:v>41.004145136664313</c:v>
                      </c:pt>
                      <c:pt idx="4482">
                        <c:v>40.986281775986605</c:v>
                      </c:pt>
                      <c:pt idx="4483">
                        <c:v>40.967996482271069</c:v>
                      </c:pt>
                      <c:pt idx="4484">
                        <c:v>40.949922155074638</c:v>
                      </c:pt>
                      <c:pt idx="4485">
                        <c:v>40.932976040131337</c:v>
                      </c:pt>
                      <c:pt idx="4486">
                        <c:v>40.915750165239139</c:v>
                      </c:pt>
                      <c:pt idx="4487">
                        <c:v>40.897460285295026</c:v>
                      </c:pt>
                      <c:pt idx="4488">
                        <c:v>40.88009223731428</c:v>
                      </c:pt>
                      <c:pt idx="4489">
                        <c:v>40.863503848207216</c:v>
                      </c:pt>
                      <c:pt idx="4490">
                        <c:v>40.846979666302126</c:v>
                      </c:pt>
                      <c:pt idx="4491">
                        <c:v>40.82869437258659</c:v>
                      </c:pt>
                      <c:pt idx="4492">
                        <c:v>40.810477872301227</c:v>
                      </c:pt>
                      <c:pt idx="4493">
                        <c:v>40.793884896965579</c:v>
                      </c:pt>
                      <c:pt idx="4494">
                        <c:v>40.775530809820246</c:v>
                      </c:pt>
                      <c:pt idx="4495">
                        <c:v>40.758300348699464</c:v>
                      </c:pt>
                      <c:pt idx="4496">
                        <c:v>40.739872881895003</c:v>
                      </c:pt>
                      <c:pt idx="4497">
                        <c:v>40.722647007002806</c:v>
                      </c:pt>
                      <c:pt idx="4498">
                        <c:v>40.705136785933128</c:v>
                      </c:pt>
                      <c:pt idx="4499">
                        <c:v>40.685934246483178</c:v>
                      </c:pt>
                      <c:pt idx="4500">
                        <c:v>40.667644366539065</c:v>
                      </c:pt>
                      <c:pt idx="4501">
                        <c:v>40.648157480911635</c:v>
                      </c:pt>
                      <c:pt idx="4502">
                        <c:v>40.630651846070165</c:v>
                      </c:pt>
                      <c:pt idx="4503">
                        <c:v>40.611729066569502</c:v>
                      </c:pt>
                      <c:pt idx="4504">
                        <c:v>40.593723532802862</c:v>
                      </c:pt>
                      <c:pt idx="4505">
                        <c:v>40.574520993353296</c:v>
                      </c:pt>
                      <c:pt idx="4506">
                        <c:v>40.556937392624491</c:v>
                      </c:pt>
                      <c:pt idx="4507">
                        <c:v>40.538156786212376</c:v>
                      </c:pt>
                      <c:pt idx="4508">
                        <c:v>40.520508978282344</c:v>
                      </c:pt>
                      <c:pt idx="4509">
                        <c:v>40.502150304908433</c:v>
                      </c:pt>
                      <c:pt idx="4510">
                        <c:v>40.48358066501504</c:v>
                      </c:pt>
                      <c:pt idx="4511">
                        <c:v>40.466354790122843</c:v>
                      </c:pt>
                      <c:pt idx="4512">
                        <c:v>40.448069496407683</c:v>
                      </c:pt>
                      <c:pt idx="4513">
                        <c:v>40.430132756071224</c:v>
                      </c:pt>
                      <c:pt idx="4514">
                        <c:v>40.412200601963342</c:v>
                      </c:pt>
                      <c:pt idx="4515">
                        <c:v>40.393351202121423</c:v>
                      </c:pt>
                      <c:pt idx="4516">
                        <c:v>40.37569880796282</c:v>
                      </c:pt>
                      <c:pt idx="4517">
                        <c:v>40.356986994980879</c:v>
                      </c:pt>
                      <c:pt idx="4518">
                        <c:v>40.337362522493102</c:v>
                      </c:pt>
                      <c:pt idx="4519">
                        <c:v>40.318792882600086</c:v>
                      </c:pt>
                      <c:pt idx="4520">
                        <c:v>40.300860728492204</c:v>
                      </c:pt>
                      <c:pt idx="4521">
                        <c:v>40.282217708940436</c:v>
                      </c:pt>
                      <c:pt idx="4522">
                        <c:v>40.263015169490494</c:v>
                      </c:pt>
                      <c:pt idx="4523">
                        <c:v>40.244587702686403</c:v>
                      </c:pt>
                      <c:pt idx="4524">
                        <c:v>40.22601806279301</c:v>
                      </c:pt>
                      <c:pt idx="4525">
                        <c:v>40.208439048293158</c:v>
                      </c:pt>
                      <c:pt idx="4526">
                        <c:v>40.189020956095909</c:v>
                      </c:pt>
                      <c:pt idx="4527">
                        <c:v>40.170524695861275</c:v>
                      </c:pt>
                      <c:pt idx="4528">
                        <c:v>40.152097229057183</c:v>
                      </c:pt>
                      <c:pt idx="4529">
                        <c:v>40.132752516518309</c:v>
                      </c:pt>
                      <c:pt idx="4530">
                        <c:v>40.114678189321872</c:v>
                      </c:pt>
                      <c:pt idx="4531">
                        <c:v>40.095402270213171</c:v>
                      </c:pt>
                      <c:pt idx="4532">
                        <c:v>40.07697480340908</c:v>
                      </c:pt>
                      <c:pt idx="4533">
                        <c:v>40.057630090870205</c:v>
                      </c:pt>
                      <c:pt idx="4534">
                        <c:v>40.039271417496295</c:v>
                      </c:pt>
                      <c:pt idx="4535">
                        <c:v>40.020490811084173</c:v>
                      </c:pt>
                      <c:pt idx="4536">
                        <c:v>40.001778998102232</c:v>
                      </c:pt>
                      <c:pt idx="4537">
                        <c:v>39.984057810513455</c:v>
                      </c:pt>
                      <c:pt idx="4538">
                        <c:v>39.966267829494498</c:v>
                      </c:pt>
                      <c:pt idx="4539">
                        <c:v>39.94875760842482</c:v>
                      </c:pt>
                      <c:pt idx="4540">
                        <c:v>39.929977002012706</c:v>
                      </c:pt>
                      <c:pt idx="4541">
                        <c:v>39.913173060158336</c:v>
                      </c:pt>
                      <c:pt idx="4542">
                        <c:v>39.895594045658484</c:v>
                      </c:pt>
                      <c:pt idx="4543">
                        <c:v>39.87779947841095</c:v>
                      </c:pt>
                      <c:pt idx="4544">
                        <c:v>39.858385972441901</c:v>
                      </c:pt>
                      <c:pt idx="4545">
                        <c:v>39.840096092497788</c:v>
                      </c:pt>
                      <c:pt idx="4546">
                        <c:v>39.822021765301351</c:v>
                      </c:pt>
                      <c:pt idx="4547">
                        <c:v>39.801970773547175</c:v>
                      </c:pt>
                      <c:pt idx="4548">
                        <c:v>39.784391759047324</c:v>
                      </c:pt>
                      <c:pt idx="4549">
                        <c:v>39.765611152635209</c:v>
                      </c:pt>
                      <c:pt idx="4550">
                        <c:v>39.747110306172367</c:v>
                      </c:pt>
                      <c:pt idx="4551">
                        <c:v>39.728403079419003</c:v>
                      </c:pt>
                      <c:pt idx="4552">
                        <c:v>39.709200539969061</c:v>
                      </c:pt>
                      <c:pt idx="4553">
                        <c:v>39.691263799632594</c:v>
                      </c:pt>
                      <c:pt idx="4554">
                        <c:v>39.674037924740396</c:v>
                      </c:pt>
                      <c:pt idx="4555">
                        <c:v>39.655610457936305</c:v>
                      </c:pt>
                      <c:pt idx="4556">
                        <c:v>39.637325164220769</c:v>
                      </c:pt>
                      <c:pt idx="4557">
                        <c:v>39.620094703099994</c:v>
                      </c:pt>
                      <c:pt idx="4558">
                        <c:v>39.599763951396916</c:v>
                      </c:pt>
                      <c:pt idx="4559">
                        <c:v>39.581969384149382</c:v>
                      </c:pt>
                      <c:pt idx="4560">
                        <c:v>39.562835638129613</c:v>
                      </c:pt>
                      <c:pt idx="4561">
                        <c:v>39.542500300197581</c:v>
                      </c:pt>
                      <c:pt idx="4562">
                        <c:v>39.523582106925488</c:v>
                      </c:pt>
                      <c:pt idx="4563">
                        <c:v>39.504164014727863</c:v>
                      </c:pt>
                      <c:pt idx="4564">
                        <c:v>39.484397369151537</c:v>
                      </c:pt>
                      <c:pt idx="4565">
                        <c:v>39.465048070384086</c:v>
                      </c:pt>
                      <c:pt idx="4566">
                        <c:v>39.446056497453249</c:v>
                      </c:pt>
                      <c:pt idx="4567">
                        <c:v>39.426289851876547</c:v>
                      </c:pt>
                      <c:pt idx="4568">
                        <c:v>39.407578038894606</c:v>
                      </c:pt>
                      <c:pt idx="4569">
                        <c:v>39.388375499445033</c:v>
                      </c:pt>
                      <c:pt idx="4570">
                        <c:v>39.369168373766513</c:v>
                      </c:pt>
                      <c:pt idx="4571">
                        <c:v>39.352226845051788</c:v>
                      </c:pt>
                      <c:pt idx="4572">
                        <c:v>39.334574450893186</c:v>
                      </c:pt>
                      <c:pt idx="4573">
                        <c:v>39.314381286050079</c:v>
                      </c:pt>
                      <c:pt idx="4574">
                        <c:v>39.294752227333724</c:v>
                      </c:pt>
                      <c:pt idx="4575">
                        <c:v>39.276113794010534</c:v>
                      </c:pt>
                      <c:pt idx="4576">
                        <c:v>39.258461399851925</c:v>
                      </c:pt>
                      <c:pt idx="4577">
                        <c:v>39.239822966528735</c:v>
                      </c:pt>
                      <c:pt idx="4578">
                        <c:v>39.220831393597891</c:v>
                      </c:pt>
                      <c:pt idx="4579">
                        <c:v>39.201908614096844</c:v>
                      </c:pt>
                      <c:pt idx="4580">
                        <c:v>39.182068588861767</c:v>
                      </c:pt>
                      <c:pt idx="4581">
                        <c:v>39.163572328627133</c:v>
                      </c:pt>
                      <c:pt idx="4582">
                        <c:v>39.14225095153089</c:v>
                      </c:pt>
                      <c:pt idx="4583">
                        <c:v>39.123607931979123</c:v>
                      </c:pt>
                      <c:pt idx="4584">
                        <c:v>39.105042878314691</c:v>
                      </c:pt>
                      <c:pt idx="4585">
                        <c:v>39.085766959205991</c:v>
                      </c:pt>
                      <c:pt idx="4586">
                        <c:v>39.065289448185403</c:v>
                      </c:pt>
                      <c:pt idx="4587">
                        <c:v>39.046366668684357</c:v>
                      </c:pt>
                      <c:pt idx="4588">
                        <c:v>39.026457850019106</c:v>
                      </c:pt>
                      <c:pt idx="4589">
                        <c:v>39.006759997872585</c:v>
                      </c:pt>
                      <c:pt idx="4590">
                        <c:v>38.988543497587223</c:v>
                      </c:pt>
                      <c:pt idx="4591">
                        <c:v>38.968561299263222</c:v>
                      </c:pt>
                      <c:pt idx="4592">
                        <c:v>38.950276005547686</c:v>
                      </c:pt>
                      <c:pt idx="4593">
                        <c:v>38.931706365654669</c:v>
                      </c:pt>
                      <c:pt idx="4594">
                        <c:v>38.913067932331479</c:v>
                      </c:pt>
                      <c:pt idx="4595">
                        <c:v>38.894360705578116</c:v>
                      </c:pt>
                      <c:pt idx="4596">
                        <c:v>38.875084786469792</c:v>
                      </c:pt>
                      <c:pt idx="4597">
                        <c:v>38.856657319665331</c:v>
                      </c:pt>
                      <c:pt idx="4598">
                        <c:v>38.838651785899074</c:v>
                      </c:pt>
                      <c:pt idx="4599">
                        <c:v>38.820366492183538</c:v>
                      </c:pt>
                      <c:pt idx="4600">
                        <c:v>38.801728058860348</c:v>
                      </c:pt>
                      <c:pt idx="4601">
                        <c:v>38.781603687447415</c:v>
                      </c:pt>
                      <c:pt idx="4602">
                        <c:v>38.76253873485782</c:v>
                      </c:pt>
                      <c:pt idx="4603">
                        <c:v>38.742629916192193</c:v>
                      </c:pt>
                      <c:pt idx="4604">
                        <c:v>38.723143030564771</c:v>
                      </c:pt>
                      <c:pt idx="4605">
                        <c:v>38.703092038810588</c:v>
                      </c:pt>
                      <c:pt idx="4606">
                        <c:v>38.683816119701888</c:v>
                      </c:pt>
                      <c:pt idx="4607">
                        <c:v>38.663485367998803</c:v>
                      </c:pt>
                      <c:pt idx="4608">
                        <c:v>38.643503169674801</c:v>
                      </c:pt>
                      <c:pt idx="4609">
                        <c:v>38.6235209713508</c:v>
                      </c:pt>
                      <c:pt idx="4610">
                        <c:v>38.603116839988594</c:v>
                      </c:pt>
                      <c:pt idx="4611">
                        <c:v>38.583350194412276</c:v>
                      </c:pt>
                      <c:pt idx="4612">
                        <c:v>38.563367996088267</c:v>
                      </c:pt>
                      <c:pt idx="4613">
                        <c:v>38.545362462321634</c:v>
                      </c:pt>
                      <c:pt idx="4614">
                        <c:v>38.525242677137278</c:v>
                      </c:pt>
                      <c:pt idx="4615">
                        <c:v>38.506388691066789</c:v>
                      </c:pt>
                      <c:pt idx="4616">
                        <c:v>38.486268905882433</c:v>
                      </c:pt>
                      <c:pt idx="4617">
                        <c:v>38.466217914128251</c:v>
                      </c:pt>
                      <c:pt idx="4618">
                        <c:v>38.447152961538656</c:v>
                      </c:pt>
                      <c:pt idx="4619">
                        <c:v>38.427244142873029</c:v>
                      </c:pt>
                      <c:pt idx="4620">
                        <c:v>38.408037017194509</c:v>
                      </c:pt>
                      <c:pt idx="4621">
                        <c:v>38.388976650833492</c:v>
                      </c:pt>
                      <c:pt idx="4622">
                        <c:v>38.369631938295001</c:v>
                      </c:pt>
                      <c:pt idx="4623">
                        <c:v>38.349649739970999</c:v>
                      </c:pt>
                      <c:pt idx="4624">
                        <c:v>38.330658167039779</c:v>
                      </c:pt>
                      <c:pt idx="4625">
                        <c:v>38.311171281412356</c:v>
                      </c:pt>
                      <c:pt idx="4626">
                        <c:v>38.29196415573383</c:v>
                      </c:pt>
                      <c:pt idx="4627">
                        <c:v>38.272830409714061</c:v>
                      </c:pt>
                      <c:pt idx="4628">
                        <c:v>38.254191976390871</c:v>
                      </c:pt>
                      <c:pt idx="4629">
                        <c:v>38.235411369978756</c:v>
                      </c:pt>
                      <c:pt idx="4630">
                        <c:v>38.216419797047912</c:v>
                      </c:pt>
                      <c:pt idx="4631">
                        <c:v>38.196157838775008</c:v>
                      </c:pt>
                      <c:pt idx="4632">
                        <c:v>38.175753707412795</c:v>
                      </c:pt>
                      <c:pt idx="4633">
                        <c:v>38.155065229873479</c:v>
                      </c:pt>
                      <c:pt idx="4634">
                        <c:v>38.134872065030372</c:v>
                      </c:pt>
                      <c:pt idx="4635">
                        <c:v>38.115032039794926</c:v>
                      </c:pt>
                      <c:pt idx="4636">
                        <c:v>38.094770081522022</c:v>
                      </c:pt>
                      <c:pt idx="4637">
                        <c:v>38.074645710109088</c:v>
                      </c:pt>
                      <c:pt idx="4638">
                        <c:v>38.052829020316267</c:v>
                      </c:pt>
                      <c:pt idx="4639">
                        <c:v>38.032213922435332</c:v>
                      </c:pt>
                      <c:pt idx="4640">
                        <c:v>38.011314478376917</c:v>
                      </c:pt>
                      <c:pt idx="4641">
                        <c:v>37.991332280052539</c:v>
                      </c:pt>
                      <c:pt idx="4642">
                        <c:v>37.972551673640801</c:v>
                      </c:pt>
                      <c:pt idx="4643">
                        <c:v>37.953560100709581</c:v>
                      </c:pt>
                      <c:pt idx="4644">
                        <c:v>37.933509108955406</c:v>
                      </c:pt>
                      <c:pt idx="4645">
                        <c:v>37.91345811720123</c:v>
                      </c:pt>
                      <c:pt idx="4646">
                        <c:v>37.893902438143634</c:v>
                      </c:pt>
                      <c:pt idx="4647">
                        <c:v>37.874273379427279</c:v>
                      </c:pt>
                      <c:pt idx="4648">
                        <c:v>37.855281806496436</c:v>
                      </c:pt>
                      <c:pt idx="4649">
                        <c:v>37.835230814742253</c:v>
                      </c:pt>
                      <c:pt idx="4650">
                        <c:v>37.81510644332932</c:v>
                      </c:pt>
                      <c:pt idx="4651">
                        <c:v>37.795408591182799</c:v>
                      </c:pt>
                      <c:pt idx="4652">
                        <c:v>37.774720113643482</c:v>
                      </c:pt>
                      <c:pt idx="4653">
                        <c:v>37.753894049243449</c:v>
                      </c:pt>
                      <c:pt idx="4654">
                        <c:v>37.734407163616027</c:v>
                      </c:pt>
                      <c:pt idx="4655">
                        <c:v>37.714498344950776</c:v>
                      </c:pt>
                      <c:pt idx="4656">
                        <c:v>37.695149046183325</c:v>
                      </c:pt>
                      <c:pt idx="4657">
                        <c:v>37.675451194036803</c:v>
                      </c:pt>
                      <c:pt idx="4658">
                        <c:v>37.654551749978388</c:v>
                      </c:pt>
                      <c:pt idx="4659">
                        <c:v>37.63485389783186</c:v>
                      </c:pt>
                      <c:pt idx="4660">
                        <c:v>37.614591939558949</c:v>
                      </c:pt>
                      <c:pt idx="4661">
                        <c:v>37.594683120893698</c:v>
                      </c:pt>
                      <c:pt idx="4662">
                        <c:v>37.575407201785005</c:v>
                      </c:pt>
                      <c:pt idx="4663">
                        <c:v>37.555282830371993</c:v>
                      </c:pt>
                      <c:pt idx="4664">
                        <c:v>37.535305218276562</c:v>
                      </c:pt>
                      <c:pt idx="4665">
                        <c:v>37.514121428040376</c:v>
                      </c:pt>
                      <c:pt idx="4666">
                        <c:v>37.493084397121727</c:v>
                      </c:pt>
                      <c:pt idx="4667">
                        <c:v>37.472327126152059</c:v>
                      </c:pt>
                      <c:pt idx="4668">
                        <c:v>37.453473140081265</c:v>
                      </c:pt>
                      <c:pt idx="4669">
                        <c:v>37.432293936073762</c:v>
                      </c:pt>
                      <c:pt idx="4670">
                        <c:v>37.412664877357415</c:v>
                      </c:pt>
                      <c:pt idx="4671">
                        <c:v>37.393320164818732</c:v>
                      </c:pt>
                      <c:pt idx="4672">
                        <c:v>37.371783234974806</c:v>
                      </c:pt>
                      <c:pt idx="4673">
                        <c:v>37.351732243220624</c:v>
                      </c:pt>
                      <c:pt idx="4674">
                        <c:v>37.331401491517461</c:v>
                      </c:pt>
                      <c:pt idx="4675">
                        <c:v>37.312267745497692</c:v>
                      </c:pt>
                      <c:pt idx="4676">
                        <c:v>37.292849653300259</c:v>
                      </c:pt>
                      <c:pt idx="4677">
                        <c:v>37.273220594583911</c:v>
                      </c:pt>
                      <c:pt idx="4678">
                        <c:v>37.251830424057502</c:v>
                      </c:pt>
                      <c:pt idx="4679">
                        <c:v>37.231990398822241</c:v>
                      </c:pt>
                      <c:pt idx="4680">
                        <c:v>37.212008200498126</c:v>
                      </c:pt>
                      <c:pt idx="4681">
                        <c:v>37.190122717275131</c:v>
                      </c:pt>
                      <c:pt idx="4682">
                        <c:v>37.169929552432137</c:v>
                      </c:pt>
                      <c:pt idx="4683">
                        <c:v>37.148676968765884</c:v>
                      </c:pt>
                      <c:pt idx="4684">
                        <c:v>37.127213418580716</c:v>
                      </c:pt>
                      <c:pt idx="4685">
                        <c:v>37.107373393345448</c:v>
                      </c:pt>
                      <c:pt idx="4686">
                        <c:v>37.087111435072352</c:v>
                      </c:pt>
                      <c:pt idx="4687">
                        <c:v>37.065152572190605</c:v>
                      </c:pt>
                      <c:pt idx="4688">
                        <c:v>37.045028200777672</c:v>
                      </c:pt>
                      <c:pt idx="4689">
                        <c:v>37.024839622163334</c:v>
                      </c:pt>
                      <c:pt idx="4690">
                        <c:v>37.00351365883833</c:v>
                      </c:pt>
                      <c:pt idx="4691">
                        <c:v>36.983182907135138</c:v>
                      </c:pt>
                      <c:pt idx="4692">
                        <c:v>36.963906988026551</c:v>
                      </c:pt>
                      <c:pt idx="4693">
                        <c:v>36.943782616613625</c:v>
                      </c:pt>
                      <c:pt idx="4694">
                        <c:v>36.923805004518201</c:v>
                      </c:pt>
                      <c:pt idx="4695">
                        <c:v>36.902479041193196</c:v>
                      </c:pt>
                      <c:pt idx="4696">
                        <c:v>36.882501429097765</c:v>
                      </c:pt>
                      <c:pt idx="4697">
                        <c:v>36.862730197292564</c:v>
                      </c:pt>
                      <c:pt idx="4698">
                        <c:v>36.842890172057302</c:v>
                      </c:pt>
                      <c:pt idx="4699">
                        <c:v>36.82277038687306</c:v>
                      </c:pt>
                      <c:pt idx="4700">
                        <c:v>36.802930361637799</c:v>
                      </c:pt>
                      <c:pt idx="4701">
                        <c:v>36.78196212414921</c:v>
                      </c:pt>
                      <c:pt idx="4702">
                        <c:v>36.761906546166344</c:v>
                      </c:pt>
                      <c:pt idx="4703">
                        <c:v>36.742066520931083</c:v>
                      </c:pt>
                      <c:pt idx="4704">
                        <c:v>36.722795188051151</c:v>
                      </c:pt>
                      <c:pt idx="4705">
                        <c:v>36.702955162815883</c:v>
                      </c:pt>
                      <c:pt idx="4706">
                        <c:v>36.680996299934137</c:v>
                      </c:pt>
                      <c:pt idx="4707">
                        <c:v>36.661651587395447</c:v>
                      </c:pt>
                      <c:pt idx="4708">
                        <c:v>36.639834897602547</c:v>
                      </c:pt>
                      <c:pt idx="4709">
                        <c:v>36.619572939329458</c:v>
                      </c:pt>
                      <c:pt idx="4710">
                        <c:v>36.600154847132018</c:v>
                      </c:pt>
                      <c:pt idx="4711">
                        <c:v>36.581727380327742</c:v>
                      </c:pt>
                      <c:pt idx="4712">
                        <c:v>36.560474796661488</c:v>
                      </c:pt>
                      <c:pt idx="4713">
                        <c:v>36.541341050641719</c:v>
                      </c:pt>
                      <c:pt idx="4714">
                        <c:v>36.52114788579869</c:v>
                      </c:pt>
                      <c:pt idx="4715">
                        <c:v>36.500743754436783</c:v>
                      </c:pt>
                      <c:pt idx="4716">
                        <c:v>36.481683388075766</c:v>
                      </c:pt>
                      <c:pt idx="4717">
                        <c:v>36.461559016662839</c:v>
                      </c:pt>
                      <c:pt idx="4718">
                        <c:v>36.442709616820736</c:v>
                      </c:pt>
                      <c:pt idx="4719">
                        <c:v>36.423011764674285</c:v>
                      </c:pt>
                      <c:pt idx="4720">
                        <c:v>36.401759181008032</c:v>
                      </c:pt>
                      <c:pt idx="4721">
                        <c:v>36.381355049646118</c:v>
                      </c:pt>
                      <c:pt idx="4722">
                        <c:v>36.361161884803089</c:v>
                      </c:pt>
                      <c:pt idx="4723">
                        <c:v>36.340826546871249</c:v>
                      </c:pt>
                      <c:pt idx="4724">
                        <c:v>36.321270867813652</c:v>
                      </c:pt>
                      <c:pt idx="4725">
                        <c:v>36.300440217185226</c:v>
                      </c:pt>
                      <c:pt idx="4726">
                        <c:v>36.279187633518973</c:v>
                      </c:pt>
                      <c:pt idx="4727">
                        <c:v>36.258077222941566</c:v>
                      </c:pt>
                      <c:pt idx="4728">
                        <c:v>36.23696681236413</c:v>
                      </c:pt>
                      <c:pt idx="4729">
                        <c:v>36.215645435267817</c:v>
                      </c:pt>
                      <c:pt idx="4730">
                        <c:v>36.195525650083539</c:v>
                      </c:pt>
                      <c:pt idx="4731">
                        <c:v>36.174130893328467</c:v>
                      </c:pt>
                      <c:pt idx="4732">
                        <c:v>36.153726761966517</c:v>
                      </c:pt>
                      <c:pt idx="4733">
                        <c:v>36.132758524477929</c:v>
                      </c:pt>
                      <c:pt idx="4734">
                        <c:v>36.111152801203943</c:v>
                      </c:pt>
                      <c:pt idx="4735">
                        <c:v>36.089831424107587</c:v>
                      </c:pt>
                      <c:pt idx="4736">
                        <c:v>36.070060192302421</c:v>
                      </c:pt>
                      <c:pt idx="4737">
                        <c:v>36.050009200548246</c:v>
                      </c:pt>
                      <c:pt idx="4738">
                        <c:v>36.030100381882889</c:v>
                      </c:pt>
                      <c:pt idx="4739">
                        <c:v>36.009554077432128</c:v>
                      </c:pt>
                      <c:pt idx="4740">
                        <c:v>35.990278158323548</c:v>
                      </c:pt>
                      <c:pt idx="4741">
                        <c:v>35.97043813308828</c:v>
                      </c:pt>
                      <c:pt idx="4742">
                        <c:v>35.951377766727262</c:v>
                      </c:pt>
                      <c:pt idx="4743">
                        <c:v>35.930900255706568</c:v>
                      </c:pt>
                      <c:pt idx="4744">
                        <c:v>35.910638297433479</c:v>
                      </c:pt>
                      <c:pt idx="4745">
                        <c:v>35.891220205236039</c:v>
                      </c:pt>
                      <c:pt idx="4746">
                        <c:v>35.869192548924225</c:v>
                      </c:pt>
                      <c:pt idx="4747">
                        <c:v>35.848224311435636</c:v>
                      </c:pt>
                      <c:pt idx="4748">
                        <c:v>35.827256073947055</c:v>
                      </c:pt>
                      <c:pt idx="4749">
                        <c:v>35.806778562926361</c:v>
                      </c:pt>
                      <c:pt idx="4750">
                        <c:v>35.784819700044608</c:v>
                      </c:pt>
                      <c:pt idx="4751">
                        <c:v>35.764979674809346</c:v>
                      </c:pt>
                      <c:pt idx="4752">
                        <c:v>35.74386926423194</c:v>
                      </c:pt>
                      <c:pt idx="4753">
                        <c:v>35.723111993262265</c:v>
                      </c:pt>
                      <c:pt idx="4754">
                        <c:v>35.702707861900322</c:v>
                      </c:pt>
                      <c:pt idx="4755">
                        <c:v>35.681950590930647</c:v>
                      </c:pt>
                      <c:pt idx="4756">
                        <c:v>35.66267467182206</c:v>
                      </c:pt>
                      <c:pt idx="4757">
                        <c:v>35.642128367371299</c:v>
                      </c:pt>
                      <c:pt idx="4758">
                        <c:v>35.621866409098203</c:v>
                      </c:pt>
                      <c:pt idx="4759">
                        <c:v>35.600898171609614</c:v>
                      </c:pt>
                      <c:pt idx="4760">
                        <c:v>35.579081481816679</c:v>
                      </c:pt>
                      <c:pt idx="4761">
                        <c:v>35.55797107123928</c:v>
                      </c:pt>
                      <c:pt idx="4762">
                        <c:v>35.536718487573019</c:v>
                      </c:pt>
                      <c:pt idx="4763">
                        <c:v>35.51575025008443</c:v>
                      </c:pt>
                      <c:pt idx="4764">
                        <c:v>35.494355493329323</c:v>
                      </c:pt>
                      <c:pt idx="4765">
                        <c:v>35.473529428929588</c:v>
                      </c:pt>
                      <c:pt idx="4766">
                        <c:v>35.453125297567638</c:v>
                      </c:pt>
                      <c:pt idx="4767">
                        <c:v>35.432225853509145</c:v>
                      </c:pt>
                      <c:pt idx="4768">
                        <c:v>35.41146858253947</c:v>
                      </c:pt>
                      <c:pt idx="4769">
                        <c:v>35.39049575882219</c:v>
                      </c:pt>
                      <c:pt idx="4770">
                        <c:v>35.370444767068008</c:v>
                      </c:pt>
                      <c:pt idx="4771">
                        <c:v>35.348137350807178</c:v>
                      </c:pt>
                      <c:pt idx="4772">
                        <c:v>35.326884767140925</c:v>
                      </c:pt>
                      <c:pt idx="4773">
                        <c:v>35.306054116512499</c:v>
                      </c:pt>
                      <c:pt idx="4774">
                        <c:v>35.284590566327331</c:v>
                      </c:pt>
                      <c:pt idx="4775">
                        <c:v>35.264117641535329</c:v>
                      </c:pt>
                      <c:pt idx="4776">
                        <c:v>35.242089985223515</c:v>
                      </c:pt>
                      <c:pt idx="4777">
                        <c:v>35.220553055379597</c:v>
                      </c:pt>
                      <c:pt idx="4778">
                        <c:v>35.198598778726499</c:v>
                      </c:pt>
                      <c:pt idx="4779">
                        <c:v>35.178543200743661</c:v>
                      </c:pt>
                      <c:pt idx="4780">
                        <c:v>35.157574963255072</c:v>
                      </c:pt>
                      <c:pt idx="4781">
                        <c:v>35.136886485715458</c:v>
                      </c:pt>
                      <c:pt idx="4782">
                        <c:v>35.114858829403644</c:v>
                      </c:pt>
                      <c:pt idx="4783">
                        <c:v>35.092831173091795</c:v>
                      </c:pt>
                      <c:pt idx="4784">
                        <c:v>35.071367622906628</c:v>
                      </c:pt>
                      <c:pt idx="4785">
                        <c:v>35.048702480809382</c:v>
                      </c:pt>
                      <c:pt idx="4786">
                        <c:v>35.027101343764052</c:v>
                      </c:pt>
                      <c:pt idx="4787">
                        <c:v>35.005211274312401</c:v>
                      </c:pt>
                      <c:pt idx="4788">
                        <c:v>34.983325791089406</c:v>
                      </c:pt>
                      <c:pt idx="4789">
                        <c:v>34.96136692820766</c:v>
                      </c:pt>
                      <c:pt idx="4790">
                        <c:v>34.938775165769172</c:v>
                      </c:pt>
                      <c:pt idx="4791">
                        <c:v>34.916394369849598</c:v>
                      </c:pt>
                      <c:pt idx="4792">
                        <c:v>34.894999613094491</c:v>
                      </c:pt>
                      <c:pt idx="4793">
                        <c:v>34.87367823599817</c:v>
                      </c:pt>
                      <c:pt idx="4794">
                        <c:v>34.852141306154252</c:v>
                      </c:pt>
                      <c:pt idx="4795">
                        <c:v>34.830677755969084</c:v>
                      </c:pt>
                      <c:pt idx="4796">
                        <c:v>34.808792272746089</c:v>
                      </c:pt>
                      <c:pt idx="4797">
                        <c:v>34.788741280991907</c:v>
                      </c:pt>
                      <c:pt idx="4798">
                        <c:v>34.768052803452299</c:v>
                      </c:pt>
                      <c:pt idx="4799">
                        <c:v>34.746167320229304</c:v>
                      </c:pt>
                      <c:pt idx="4800">
                        <c:v>34.725621015778543</c:v>
                      </c:pt>
                      <c:pt idx="4801">
                        <c:v>34.705570024024361</c:v>
                      </c:pt>
                      <c:pt idx="4802">
                        <c:v>34.685661205359033</c:v>
                      </c:pt>
                      <c:pt idx="4803">
                        <c:v>34.6639133089962</c:v>
                      </c:pt>
                      <c:pt idx="4804">
                        <c:v>34.642165412633361</c:v>
                      </c:pt>
                      <c:pt idx="4805">
                        <c:v>34.621197175144772</c:v>
                      </c:pt>
                      <c:pt idx="4806">
                        <c:v>34.600508697605164</c:v>
                      </c:pt>
                      <c:pt idx="4807">
                        <c:v>34.578765387471016</c:v>
                      </c:pt>
                      <c:pt idx="4808">
                        <c:v>34.557865943412487</c:v>
                      </c:pt>
                      <c:pt idx="4809">
                        <c:v>34.536260220138502</c:v>
                      </c:pt>
                      <c:pt idx="4810">
                        <c:v>34.515434155738731</c:v>
                      </c:pt>
                      <c:pt idx="4811">
                        <c:v>34.495030024376824</c:v>
                      </c:pt>
                      <c:pt idx="4812">
                        <c:v>34.47264922845725</c:v>
                      </c:pt>
                      <c:pt idx="4813">
                        <c:v>34.451887371258891</c:v>
                      </c:pt>
                      <c:pt idx="4814">
                        <c:v>34.431061306859156</c:v>
                      </c:pt>
                      <c:pt idx="4815">
                        <c:v>34.408960270888556</c:v>
                      </c:pt>
                      <c:pt idx="4816">
                        <c:v>34.387143581095657</c:v>
                      </c:pt>
                      <c:pt idx="4817">
                        <c:v>34.365115924783808</c:v>
                      </c:pt>
                      <c:pt idx="4818">
                        <c:v>34.343936720776306</c:v>
                      </c:pt>
                      <c:pt idx="4819">
                        <c:v>34.323954522452226</c:v>
                      </c:pt>
                      <c:pt idx="4820">
                        <c:v>34.302775318444723</c:v>
                      </c:pt>
                      <c:pt idx="4821">
                        <c:v>34.280747662132875</c:v>
                      </c:pt>
                      <c:pt idx="4822">
                        <c:v>34.259495078466621</c:v>
                      </c:pt>
                      <c:pt idx="4823">
                        <c:v>34.238100321711549</c:v>
                      </c:pt>
                      <c:pt idx="4824">
                        <c:v>34.216494598437528</c:v>
                      </c:pt>
                      <c:pt idx="4825">
                        <c:v>34.195526360948939</c:v>
                      </c:pt>
                      <c:pt idx="4826">
                        <c:v>34.174347156941437</c:v>
                      </c:pt>
                      <c:pt idx="4827">
                        <c:v>34.153800852490676</c:v>
                      </c:pt>
                      <c:pt idx="4828">
                        <c:v>34.132479475394362</c:v>
                      </c:pt>
                      <c:pt idx="4829">
                        <c:v>34.110236266334944</c:v>
                      </c:pt>
                      <c:pt idx="4830">
                        <c:v>34.089125855757509</c:v>
                      </c:pt>
                      <c:pt idx="4831">
                        <c:v>34.067451339053427</c:v>
                      </c:pt>
                      <c:pt idx="4832">
                        <c:v>34.046694068083752</c:v>
                      </c:pt>
                      <c:pt idx="4833">
                        <c:v>34.025936797114078</c:v>
                      </c:pt>
                      <c:pt idx="4834">
                        <c:v>34.005674838840989</c:v>
                      </c:pt>
                      <c:pt idx="4835">
                        <c:v>33.984348875515984</c:v>
                      </c:pt>
                      <c:pt idx="4836">
                        <c:v>33.963449431457498</c:v>
                      </c:pt>
                      <c:pt idx="4837">
                        <c:v>33.943118679754306</c:v>
                      </c:pt>
                      <c:pt idx="4838">
                        <c:v>33.923278654519045</c:v>
                      </c:pt>
                      <c:pt idx="4839">
                        <c:v>33.905837226879278</c:v>
                      </c:pt>
                      <c:pt idx="4840">
                        <c:v>33.888400385468167</c:v>
                      </c:pt>
                      <c:pt idx="4841">
                        <c:v>33.871385477094883</c:v>
                      </c:pt>
                      <c:pt idx="4842">
                        <c:v>33.853448736758502</c:v>
                      </c:pt>
                      <c:pt idx="4843">
                        <c:v>33.835094649612984</c:v>
                      </c:pt>
                      <c:pt idx="4844">
                        <c:v>33.816525009719896</c:v>
                      </c:pt>
                      <c:pt idx="4845">
                        <c:v>33.798450682523352</c:v>
                      </c:pt>
                      <c:pt idx="4846">
                        <c:v>33.77945910959243</c:v>
                      </c:pt>
                      <c:pt idx="4847">
                        <c:v>33.75806435283733</c:v>
                      </c:pt>
                      <c:pt idx="4848">
                        <c:v>33.736036696525517</c:v>
                      </c:pt>
                      <c:pt idx="4849">
                        <c:v>33.712596481782683</c:v>
                      </c:pt>
                      <c:pt idx="4850">
                        <c:v>33.687390569001124</c:v>
                      </c:pt>
                      <c:pt idx="4851">
                        <c:v>33.662115862789506</c:v>
                      </c:pt>
                      <c:pt idx="4852">
                        <c:v>33.637827195742361</c:v>
                      </c:pt>
                      <c:pt idx="4853">
                        <c:v>33.613185389087448</c:v>
                      </c:pt>
                      <c:pt idx="4854">
                        <c:v>33.589460828166978</c:v>
                      </c:pt>
                      <c:pt idx="4855">
                        <c:v>33.56503457425967</c:v>
                      </c:pt>
                      <c:pt idx="4856">
                        <c:v>33.541167840250353</c:v>
                      </c:pt>
                      <c:pt idx="4857">
                        <c:v>33.518222938204097</c:v>
                      </c:pt>
                      <c:pt idx="4858">
                        <c:v>33.49605310880343</c:v>
                      </c:pt>
                      <c:pt idx="4859">
                        <c:v>33.471906614845132</c:v>
                      </c:pt>
                      <c:pt idx="4860">
                        <c:v>33.450516444318716</c:v>
                      </c:pt>
                      <c:pt idx="4861">
                        <c:v>33.42785130222147</c:v>
                      </c:pt>
                      <c:pt idx="4862">
                        <c:v>33.405117366694128</c:v>
                      </c:pt>
                      <c:pt idx="4863">
                        <c:v>33.383369470331296</c:v>
                      </c:pt>
                      <c:pt idx="4864">
                        <c:v>33.361694953627214</c:v>
                      </c:pt>
                      <c:pt idx="4865">
                        <c:v>33.340795509568721</c:v>
                      </c:pt>
                      <c:pt idx="4866">
                        <c:v>33.319753892421382</c:v>
                      </c:pt>
                      <c:pt idx="4867">
                        <c:v>33.298290342236214</c:v>
                      </c:pt>
                      <c:pt idx="4868">
                        <c:v>33.276473652443286</c:v>
                      </c:pt>
                      <c:pt idx="4869">
                        <c:v>33.256849179955623</c:v>
                      </c:pt>
                      <c:pt idx="4870">
                        <c:v>33.235385629770455</c:v>
                      </c:pt>
                      <c:pt idx="4871">
                        <c:v>33.214697152230848</c:v>
                      </c:pt>
                      <c:pt idx="4872">
                        <c:v>33.194714953906768</c:v>
                      </c:pt>
                      <c:pt idx="4873">
                        <c:v>33.173040437202687</c:v>
                      </c:pt>
                      <c:pt idx="4874">
                        <c:v>33.150801814371924</c:v>
                      </c:pt>
                      <c:pt idx="4875">
                        <c:v>33.128136672274678</c:v>
                      </c:pt>
                      <c:pt idx="4876">
                        <c:v>33.107237228216185</c:v>
                      </c:pt>
                      <c:pt idx="4877">
                        <c:v>33.086764303424175</c:v>
                      </c:pt>
                      <c:pt idx="4878">
                        <c:v>33.065158580150154</c:v>
                      </c:pt>
                      <c:pt idx="4879">
                        <c:v>33.042493438052908</c:v>
                      </c:pt>
                      <c:pt idx="4880">
                        <c:v>33.01947515634793</c:v>
                      </c:pt>
                      <c:pt idx="4881">
                        <c:v>32.997589673124935</c:v>
                      </c:pt>
                      <c:pt idx="4882">
                        <c:v>32.974360424901015</c:v>
                      </c:pt>
                      <c:pt idx="4883">
                        <c:v>32.95247494167802</c:v>
                      </c:pt>
                      <c:pt idx="4884">
                        <c:v>32.9295300396318</c:v>
                      </c:pt>
                      <c:pt idx="4885">
                        <c:v>32.909336874788771</c:v>
                      </c:pt>
                      <c:pt idx="4886">
                        <c:v>32.88638738651386</c:v>
                      </c:pt>
                      <c:pt idx="4887">
                        <c:v>32.864359730202047</c:v>
                      </c:pt>
                      <c:pt idx="4888">
                        <c:v>32.842543040409112</c:v>
                      </c:pt>
                      <c:pt idx="4889">
                        <c:v>32.820657557186117</c:v>
                      </c:pt>
                      <c:pt idx="4890">
                        <c:v>32.799758113127631</c:v>
                      </c:pt>
                      <c:pt idx="4891">
                        <c:v>32.778083596423549</c:v>
                      </c:pt>
                      <c:pt idx="4892">
                        <c:v>32.756831012757296</c:v>
                      </c:pt>
                      <c:pt idx="4893">
                        <c:v>32.736495674825449</c:v>
                      </c:pt>
                      <c:pt idx="4894">
                        <c:v>32.716091543463506</c:v>
                      </c:pt>
                      <c:pt idx="4895">
                        <c:v>32.693004468328432</c:v>
                      </c:pt>
                      <c:pt idx="4896">
                        <c:v>32.670834638927765</c:v>
                      </c:pt>
                      <c:pt idx="4897">
                        <c:v>32.648522636438287</c:v>
                      </c:pt>
                      <c:pt idx="4898">
                        <c:v>32.626426186696378</c:v>
                      </c:pt>
                      <c:pt idx="4899">
                        <c:v>32.60418297763696</c:v>
                      </c:pt>
                      <c:pt idx="4900">
                        <c:v>32.580673969464058</c:v>
                      </c:pt>
                      <c:pt idx="4901">
                        <c:v>32.557940033936717</c:v>
                      </c:pt>
                      <c:pt idx="4902">
                        <c:v>32.536123344143817</c:v>
                      </c:pt>
                      <c:pt idx="4903">
                        <c:v>32.513811341654304</c:v>
                      </c:pt>
                      <c:pt idx="4904">
                        <c:v>32.491361752304663</c:v>
                      </c:pt>
                      <c:pt idx="4905">
                        <c:v>32.469118543245244</c:v>
                      </c:pt>
                      <c:pt idx="4906">
                        <c:v>32.447654993060077</c:v>
                      </c:pt>
                      <c:pt idx="4907">
                        <c:v>32.424778884443917</c:v>
                      </c:pt>
                      <c:pt idx="4908">
                        <c:v>32.402540261613154</c:v>
                      </c:pt>
                      <c:pt idx="4909">
                        <c:v>32.381851784073575</c:v>
                      </c:pt>
                      <c:pt idx="4910">
                        <c:v>32.361589825800486</c:v>
                      </c:pt>
                      <c:pt idx="4911">
                        <c:v>32.341043521349725</c:v>
                      </c:pt>
                      <c:pt idx="4912">
                        <c:v>32.318804898518962</c:v>
                      </c:pt>
                      <c:pt idx="4913">
                        <c:v>32.295786616813992</c:v>
                      </c:pt>
                      <c:pt idx="4914">
                        <c:v>32.273474614324478</c:v>
                      </c:pt>
                      <c:pt idx="4915">
                        <c:v>32.252295410316975</c:v>
                      </c:pt>
                      <c:pt idx="4916">
                        <c:v>32.230056787486248</c:v>
                      </c:pt>
                      <c:pt idx="4917">
                        <c:v>32.20753381847782</c:v>
                      </c:pt>
                      <c:pt idx="4918">
                        <c:v>32.185785922114981</c:v>
                      </c:pt>
                      <c:pt idx="4919">
                        <c:v>32.162345707372175</c:v>
                      </c:pt>
                      <c:pt idx="4920">
                        <c:v>32.140597811009343</c:v>
                      </c:pt>
                      <c:pt idx="4921">
                        <c:v>32.116593490139863</c:v>
                      </c:pt>
                      <c:pt idx="4922">
                        <c:v>32.0943548673091</c:v>
                      </c:pt>
                      <c:pt idx="4923">
                        <c:v>32.071125619085208</c:v>
                      </c:pt>
                      <c:pt idx="4924">
                        <c:v>32.049662068900041</c:v>
                      </c:pt>
                      <c:pt idx="4925">
                        <c:v>32.027423446069285</c:v>
                      </c:pt>
                      <c:pt idx="4926">
                        <c:v>32.004547337453126</c:v>
                      </c:pt>
                      <c:pt idx="4927">
                        <c:v>31.983647893394636</c:v>
                      </c:pt>
                      <c:pt idx="4928">
                        <c:v>31.95985453904407</c:v>
                      </c:pt>
                      <c:pt idx="4929">
                        <c:v>31.937400363465741</c:v>
                      </c:pt>
                      <c:pt idx="4930">
                        <c:v>31.914950774116065</c:v>
                      </c:pt>
                      <c:pt idx="4931">
                        <c:v>31.893629397019748</c:v>
                      </c:pt>
                      <c:pt idx="4932">
                        <c:v>31.87110642801132</c:v>
                      </c:pt>
                      <c:pt idx="4933">
                        <c:v>31.851193023117304</c:v>
                      </c:pt>
                      <c:pt idx="4934">
                        <c:v>31.828885606856478</c:v>
                      </c:pt>
                      <c:pt idx="4935">
                        <c:v>31.807348677012556</c:v>
                      </c:pt>
                      <c:pt idx="4936">
                        <c:v>31.786238266435152</c:v>
                      </c:pt>
                      <c:pt idx="4937">
                        <c:v>31.763926263945635</c:v>
                      </c:pt>
                      <c:pt idx="4938">
                        <c:v>31.7431001995459</c:v>
                      </c:pt>
                      <c:pt idx="4939">
                        <c:v>31.721352303183064</c:v>
                      </c:pt>
                      <c:pt idx="4940">
                        <c:v>31.697558948832498</c:v>
                      </c:pt>
                      <c:pt idx="4941">
                        <c:v>31.675109359482821</c:v>
                      </c:pt>
                      <c:pt idx="4942">
                        <c:v>31.652159871207907</c:v>
                      </c:pt>
                      <c:pt idx="4943">
                        <c:v>31.628582069604942</c:v>
                      </c:pt>
                      <c:pt idx="4944">
                        <c:v>31.606834173242106</c:v>
                      </c:pt>
                      <c:pt idx="4945">
                        <c:v>31.583889271195851</c:v>
                      </c:pt>
                      <c:pt idx="4946">
                        <c:v>31.560870989490876</c:v>
                      </c:pt>
                      <c:pt idx="4947">
                        <c:v>31.537779328127112</c:v>
                      </c:pt>
                      <c:pt idx="4948">
                        <c:v>31.514692252992038</c:v>
                      </c:pt>
                      <c:pt idx="4949">
                        <c:v>31.491605177856968</c:v>
                      </c:pt>
                      <c:pt idx="4950">
                        <c:v>31.469160174735983</c:v>
                      </c:pt>
                      <c:pt idx="4951">
                        <c:v>31.445999719942158</c:v>
                      </c:pt>
                      <c:pt idx="4952">
                        <c:v>31.42375651088274</c:v>
                      </c:pt>
                      <c:pt idx="4953">
                        <c:v>31.400669435747666</c:v>
                      </c:pt>
                      <c:pt idx="4954">
                        <c:v>31.37631656149911</c:v>
                      </c:pt>
                      <c:pt idx="4955">
                        <c:v>31.352945140186371</c:v>
                      </c:pt>
                      <c:pt idx="4956">
                        <c:v>31.329784685392546</c:v>
                      </c:pt>
                      <c:pt idx="4957">
                        <c:v>31.305706984864312</c:v>
                      </c:pt>
                      <c:pt idx="4958">
                        <c:v>31.281913630513746</c:v>
                      </c:pt>
                      <c:pt idx="4959">
                        <c:v>31.258331242682093</c:v>
                      </c:pt>
                      <c:pt idx="4960">
                        <c:v>31.234959821369355</c:v>
                      </c:pt>
                      <c:pt idx="4961">
                        <c:v>31.212441438589615</c:v>
                      </c:pt>
                      <c:pt idx="4962">
                        <c:v>31.18836373806138</c:v>
                      </c:pt>
                      <c:pt idx="4963">
                        <c:v>31.16584535528164</c:v>
                      </c:pt>
                      <c:pt idx="4964">
                        <c:v>31.142473933968898</c:v>
                      </c:pt>
                      <c:pt idx="4965">
                        <c:v>31.119808791871652</c:v>
                      </c:pt>
                      <c:pt idx="4966">
                        <c:v>31.096153024381245</c:v>
                      </c:pt>
                      <c:pt idx="4967">
                        <c:v>31.074625266994666</c:v>
                      </c:pt>
                      <c:pt idx="4968">
                        <c:v>31.052097711757582</c:v>
                      </c:pt>
                      <c:pt idx="4969">
                        <c:v>31.028799670103595</c:v>
                      </c:pt>
                      <c:pt idx="4970">
                        <c:v>31.005923561487439</c:v>
                      </c:pt>
                      <c:pt idx="4971">
                        <c:v>30.982487932973289</c:v>
                      </c:pt>
                      <c:pt idx="4972">
                        <c:v>30.960593277292947</c:v>
                      </c:pt>
                      <c:pt idx="4973">
                        <c:v>30.936304610245799</c:v>
                      </c:pt>
                      <c:pt idx="4974">
                        <c:v>30.913006568591811</c:v>
                      </c:pt>
                      <c:pt idx="4975">
                        <c:v>30.888938040520923</c:v>
                      </c:pt>
                      <c:pt idx="4976">
                        <c:v>30.865915172587261</c:v>
                      </c:pt>
                      <c:pt idx="4977">
                        <c:v>30.84240616441436</c:v>
                      </c:pt>
                      <c:pt idx="4978">
                        <c:v>30.819530055798204</c:v>
                      </c:pt>
                      <c:pt idx="4979">
                        <c:v>30.796653947182044</c:v>
                      </c:pt>
                      <c:pt idx="4980">
                        <c:v>30.773851218224639</c:v>
                      </c:pt>
                      <c:pt idx="4981">
                        <c:v>30.750901729949728</c:v>
                      </c:pt>
                      <c:pt idx="4982">
                        <c:v>30.727108375599162</c:v>
                      </c:pt>
                      <c:pt idx="4983">
                        <c:v>30.705011925857253</c:v>
                      </c:pt>
                      <c:pt idx="4984">
                        <c:v>30.682695337139087</c:v>
                      </c:pt>
                      <c:pt idx="4985">
                        <c:v>30.659333088283695</c:v>
                      </c:pt>
                      <c:pt idx="4986">
                        <c:v>30.63631022035003</c:v>
                      </c:pt>
                      <c:pt idx="4987">
                        <c:v>30.613296524873711</c:v>
                      </c:pt>
                      <c:pt idx="4988">
                        <c:v>30.590842349295382</c:v>
                      </c:pt>
                      <c:pt idx="4989">
                        <c:v>30.568250586856891</c:v>
                      </c:pt>
                      <c:pt idx="4990">
                        <c:v>30.544879165544149</c:v>
                      </c:pt>
                      <c:pt idx="4991">
                        <c:v>30.521370157371248</c:v>
                      </c:pt>
                      <c:pt idx="4992">
                        <c:v>30.499484674148253</c:v>
                      </c:pt>
                      <c:pt idx="4993">
                        <c:v>30.477452431607748</c:v>
                      </c:pt>
                      <c:pt idx="4994">
                        <c:v>30.453448110738268</c:v>
                      </c:pt>
                      <c:pt idx="4995">
                        <c:v>30.430434415261949</c:v>
                      </c:pt>
                      <c:pt idx="4996">
                        <c:v>30.407136373607965</c:v>
                      </c:pt>
                      <c:pt idx="4997">
                        <c:v>30.384397851851968</c:v>
                      </c:pt>
                      <c:pt idx="4998">
                        <c:v>30.359613872108238</c:v>
                      </c:pt>
                      <c:pt idx="4999">
                        <c:v>30.337095489328497</c:v>
                      </c:pt>
                      <c:pt idx="5000">
                        <c:v>30.313017788800263</c:v>
                      </c:pt>
                      <c:pt idx="5001">
                        <c:v>30.290490233563183</c:v>
                      </c:pt>
                      <c:pt idx="5002">
                        <c:v>30.2664859126937</c:v>
                      </c:pt>
                      <c:pt idx="5003">
                        <c:v>30.241711105407315</c:v>
                      </c:pt>
                      <c:pt idx="5004">
                        <c:v>30.21847727095474</c:v>
                      </c:pt>
                      <c:pt idx="5005">
                        <c:v>30.194894883123087</c:v>
                      </c:pt>
                      <c:pt idx="5006">
                        <c:v>30.172725053722424</c:v>
                      </c:pt>
                      <c:pt idx="5007">
                        <c:v>30.149216045549522</c:v>
                      </c:pt>
                      <c:pt idx="5008">
                        <c:v>30.126972836490108</c:v>
                      </c:pt>
                      <c:pt idx="5009">
                        <c:v>30.103252861798296</c:v>
                      </c:pt>
                      <c:pt idx="5010">
                        <c:v>30.081367378575298</c:v>
                      </c:pt>
                      <c:pt idx="5011">
                        <c:v>30.059197549174634</c:v>
                      </c:pt>
                      <c:pt idx="5012">
                        <c:v>30.036954340115216</c:v>
                      </c:pt>
                      <c:pt idx="5013">
                        <c:v>30.014573544195638</c:v>
                      </c:pt>
                      <c:pt idx="5014">
                        <c:v>29.993320960529385</c:v>
                      </c:pt>
                      <c:pt idx="5015">
                        <c:v>29.971719823484055</c:v>
                      </c:pt>
                      <c:pt idx="5016">
                        <c:v>29.947779709815983</c:v>
                      </c:pt>
                      <c:pt idx="5017">
                        <c:v>29.924976980858577</c:v>
                      </c:pt>
                      <c:pt idx="5018">
                        <c:v>29.902669564597751</c:v>
                      </c:pt>
                      <c:pt idx="5019">
                        <c:v>29.88007780215926</c:v>
                      </c:pt>
                      <c:pt idx="5020">
                        <c:v>29.858329905796424</c:v>
                      </c:pt>
                      <c:pt idx="5021">
                        <c:v>29.834252205268193</c:v>
                      </c:pt>
                      <c:pt idx="5022">
                        <c:v>29.809825951360885</c:v>
                      </c:pt>
                      <c:pt idx="5023">
                        <c:v>29.786096804211727</c:v>
                      </c:pt>
                      <c:pt idx="5024">
                        <c:v>29.762239242659749</c:v>
                      </c:pt>
                      <c:pt idx="5025">
                        <c:v>29.739289754384838</c:v>
                      </c:pt>
                      <c:pt idx="5026">
                        <c:v>29.717404271161843</c:v>
                      </c:pt>
                      <c:pt idx="5027">
                        <c:v>29.694032849849105</c:v>
                      </c:pt>
                      <c:pt idx="5028">
                        <c:v>29.670945774714031</c:v>
                      </c:pt>
                      <c:pt idx="5029">
                        <c:v>29.647647733060044</c:v>
                      </c:pt>
                      <c:pt idx="5030">
                        <c:v>29.623148099493982</c:v>
                      </c:pt>
                      <c:pt idx="5031">
                        <c:v>29.600061024358908</c:v>
                      </c:pt>
                      <c:pt idx="5032">
                        <c:v>29.577469261920417</c:v>
                      </c:pt>
                      <c:pt idx="5033">
                        <c:v>29.553951081290169</c:v>
                      </c:pt>
                      <c:pt idx="5034">
                        <c:v>29.531010765472601</c:v>
                      </c:pt>
                      <c:pt idx="5035">
                        <c:v>29.5075017572997</c:v>
                      </c:pt>
                      <c:pt idx="5036">
                        <c:v>29.484056956328207</c:v>
                      </c:pt>
                      <c:pt idx="5037">
                        <c:v>29.461887126927543</c:v>
                      </c:pt>
                      <c:pt idx="5038">
                        <c:v>29.438726672133718</c:v>
                      </c:pt>
                      <c:pt idx="5039">
                        <c:v>29.416767809251969</c:v>
                      </c:pt>
                      <c:pt idx="5040">
                        <c:v>29.394808946370222</c:v>
                      </c:pt>
                      <c:pt idx="5041">
                        <c:v>29.372363943249237</c:v>
                      </c:pt>
                      <c:pt idx="5042">
                        <c:v>29.348570588898667</c:v>
                      </c:pt>
                      <c:pt idx="5043">
                        <c:v>29.325905446801421</c:v>
                      </c:pt>
                      <c:pt idx="5044">
                        <c:v>29.302534025488683</c:v>
                      </c:pt>
                      <c:pt idx="5045">
                        <c:v>29.279731296531278</c:v>
                      </c:pt>
                      <c:pt idx="5046">
                        <c:v>29.25622228835838</c:v>
                      </c:pt>
                      <c:pt idx="5047">
                        <c:v>29.233061833564555</c:v>
                      </c:pt>
                      <c:pt idx="5048">
                        <c:v>29.20877316651741</c:v>
                      </c:pt>
                      <c:pt idx="5049">
                        <c:v>29.184557879129017</c:v>
                      </c:pt>
                      <c:pt idx="5050">
                        <c:v>29.160195832423113</c:v>
                      </c:pt>
                      <c:pt idx="5051">
                        <c:v>29.137466483124459</c:v>
                      </c:pt>
                      <c:pt idx="5052">
                        <c:v>29.114516994849552</c:v>
                      </c:pt>
                      <c:pt idx="5053">
                        <c:v>29.092273785790137</c:v>
                      </c:pt>
                      <c:pt idx="5054">
                        <c:v>29.069471056832732</c:v>
                      </c:pt>
                      <c:pt idx="5055">
                        <c:v>29.046521568557822</c:v>
                      </c:pt>
                      <c:pt idx="5056">
                        <c:v>29.023296906562589</c:v>
                      </c:pt>
                      <c:pt idx="5057">
                        <c:v>28.999356792894517</c:v>
                      </c:pt>
                      <c:pt idx="5058">
                        <c:v>28.977186963493853</c:v>
                      </c:pt>
                      <c:pt idx="5059">
                        <c:v>28.95318264262437</c:v>
                      </c:pt>
                      <c:pt idx="5060">
                        <c:v>28.929957980629133</c:v>
                      </c:pt>
                      <c:pt idx="5061">
                        <c:v>28.90574269324074</c:v>
                      </c:pt>
                      <c:pt idx="5062">
                        <c:v>28.88342610452257</c:v>
                      </c:pt>
                      <c:pt idx="5063">
                        <c:v>28.858366951058517</c:v>
                      </c:pt>
                      <c:pt idx="5064">
                        <c:v>28.834151663670124</c:v>
                      </c:pt>
                      <c:pt idx="5065">
                        <c:v>28.809367683926396</c:v>
                      </c:pt>
                      <c:pt idx="5066">
                        <c:v>28.785005637220493</c:v>
                      </c:pt>
                      <c:pt idx="5067">
                        <c:v>28.760441796453023</c:v>
                      </c:pt>
                      <c:pt idx="5068">
                        <c:v>28.73663926964511</c:v>
                      </c:pt>
                      <c:pt idx="5069">
                        <c:v>28.712992674612046</c:v>
                      </c:pt>
                      <c:pt idx="5070">
                        <c:v>28.689547873640553</c:v>
                      </c:pt>
                      <c:pt idx="5071">
                        <c:v>28.664837273555577</c:v>
                      </c:pt>
                      <c:pt idx="5072">
                        <c:v>28.640273432788106</c:v>
                      </c:pt>
                      <c:pt idx="5073">
                        <c:v>28.616966218676772</c:v>
                      </c:pt>
                      <c:pt idx="5074">
                        <c:v>28.594090110060616</c:v>
                      </c:pt>
                      <c:pt idx="5075">
                        <c:v>28.570938827724135</c:v>
                      </c:pt>
                      <c:pt idx="5076">
                        <c:v>28.547145473373568</c:v>
                      </c:pt>
                      <c:pt idx="5077">
                        <c:v>28.523489705883161</c:v>
                      </c:pt>
                      <c:pt idx="5078">
                        <c:v>28.499127659177262</c:v>
                      </c:pt>
                      <c:pt idx="5079">
                        <c:v>28.476113963700943</c:v>
                      </c:pt>
                      <c:pt idx="5080">
                        <c:v>28.451614330134881</c:v>
                      </c:pt>
                      <c:pt idx="5081">
                        <c:v>28.428316288480893</c:v>
                      </c:pt>
                      <c:pt idx="5082">
                        <c:v>28.404871487509403</c:v>
                      </c:pt>
                      <c:pt idx="5083">
                        <c:v>28.381931171691839</c:v>
                      </c:pt>
                      <c:pt idx="5084">
                        <c:v>28.358981683416928</c:v>
                      </c:pt>
                      <c:pt idx="5085">
                        <c:v>28.334482049850866</c:v>
                      </c:pt>
                      <c:pt idx="5086">
                        <c:v>28.311541734033298</c:v>
                      </c:pt>
                      <c:pt idx="5087">
                        <c:v>28.288381279239474</c:v>
                      </c:pt>
                      <c:pt idx="5088">
                        <c:v>28.264872271066572</c:v>
                      </c:pt>
                      <c:pt idx="5089">
                        <c:v>28.241289883234916</c:v>
                      </c:pt>
                      <c:pt idx="5090">
                        <c:v>28.218129428441092</c:v>
                      </c:pt>
                      <c:pt idx="5091">
                        <c:v>28.194198487230363</c:v>
                      </c:pt>
                      <c:pt idx="5092">
                        <c:v>28.170395960422454</c:v>
                      </c:pt>
                      <c:pt idx="5093">
                        <c:v>28.147033711567058</c:v>
                      </c:pt>
                      <c:pt idx="5094">
                        <c:v>28.121185726771412</c:v>
                      </c:pt>
                      <c:pt idx="5095">
                        <c:v>28.097117198700523</c:v>
                      </c:pt>
                      <c:pt idx="5096">
                        <c:v>28.073323844349957</c:v>
                      </c:pt>
                      <c:pt idx="5097">
                        <c:v>28.049310351023134</c:v>
                      </c:pt>
                      <c:pt idx="5098">
                        <c:v>28.025168443293492</c:v>
                      </c:pt>
                      <c:pt idx="5099">
                        <c:v>28.001301709284171</c:v>
                      </c:pt>
                      <c:pt idx="5100">
                        <c:v>27.976169176161367</c:v>
                      </c:pt>
                      <c:pt idx="5101">
                        <c:v>27.951880509114218</c:v>
                      </c:pt>
                      <c:pt idx="5102">
                        <c:v>27.927032322169079</c:v>
                      </c:pt>
                      <c:pt idx="5103">
                        <c:v>27.901395303892354</c:v>
                      </c:pt>
                      <c:pt idx="5104">
                        <c:v>27.878244021555876</c:v>
                      </c:pt>
                      <c:pt idx="5105">
                        <c:v>27.854945979901892</c:v>
                      </c:pt>
                      <c:pt idx="5106">
                        <c:v>27.83044634633583</c:v>
                      </c:pt>
                      <c:pt idx="5107">
                        <c:v>27.806010919971179</c:v>
                      </c:pt>
                      <c:pt idx="5108">
                        <c:v>27.782428532139523</c:v>
                      </c:pt>
                      <c:pt idx="5109">
                        <c:v>27.758424211270039</c:v>
                      </c:pt>
                      <c:pt idx="5110">
                        <c:v>27.735483895452472</c:v>
                      </c:pt>
                      <c:pt idx="5111">
                        <c:v>27.711965714822227</c:v>
                      </c:pt>
                      <c:pt idx="5112">
                        <c:v>27.689309745182328</c:v>
                      </c:pt>
                      <c:pt idx="5113">
                        <c:v>27.665507218374415</c:v>
                      </c:pt>
                      <c:pt idx="5114">
                        <c:v>27.64086999794819</c:v>
                      </c:pt>
                      <c:pt idx="5115">
                        <c:v>27.616370364382124</c:v>
                      </c:pt>
                      <c:pt idx="5116">
                        <c:v>27.592503630372807</c:v>
                      </c:pt>
                      <c:pt idx="5117">
                        <c:v>27.568646068820833</c:v>
                      </c:pt>
                      <c:pt idx="5118">
                        <c:v>27.54414643525477</c:v>
                      </c:pt>
                      <c:pt idx="5119">
                        <c:v>27.519362455511043</c:v>
                      </c:pt>
                      <c:pt idx="5120">
                        <c:v>27.494862821944981</c:v>
                      </c:pt>
                      <c:pt idx="5121">
                        <c:v>27.471491400632239</c:v>
                      </c:pt>
                      <c:pt idx="5122">
                        <c:v>27.447349492902596</c:v>
                      </c:pt>
                      <c:pt idx="5123">
                        <c:v>27.424400004627685</c:v>
                      </c:pt>
                      <c:pt idx="5124">
                        <c:v>27.398983125327216</c:v>
                      </c:pt>
                      <c:pt idx="5125">
                        <c:v>27.375538324355723</c:v>
                      </c:pt>
                      <c:pt idx="5126">
                        <c:v>27.351038690789661</c:v>
                      </c:pt>
                      <c:pt idx="5127">
                        <c:v>27.326896783060018</c:v>
                      </c:pt>
                      <c:pt idx="5128">
                        <c:v>27.302681495671621</c:v>
                      </c:pt>
                      <c:pt idx="5129">
                        <c:v>27.277824136269139</c:v>
                      </c:pt>
                      <c:pt idx="5130">
                        <c:v>27.253893195058414</c:v>
                      </c:pt>
                      <c:pt idx="5131">
                        <c:v>27.228476315757945</c:v>
                      </c:pt>
                      <c:pt idx="5132">
                        <c:v>27.204114269052042</c:v>
                      </c:pt>
                      <c:pt idx="5133">
                        <c:v>27.179330289308314</c:v>
                      </c:pt>
                      <c:pt idx="5134">
                        <c:v>27.155325968438831</c:v>
                      </c:pt>
                      <c:pt idx="5135">
                        <c:v>27.131459234429514</c:v>
                      </c:pt>
                      <c:pt idx="5136">
                        <c:v>27.106262494105302</c:v>
                      </c:pt>
                      <c:pt idx="5137">
                        <c:v>27.082184793577067</c:v>
                      </c:pt>
                      <c:pt idx="5138">
                        <c:v>27.058244679908992</c:v>
                      </c:pt>
                      <c:pt idx="5139">
                        <c:v>27.034809051394841</c:v>
                      </c:pt>
                      <c:pt idx="5140">
                        <c:v>27.010593764006448</c:v>
                      </c:pt>
                      <c:pt idx="5141">
                        <c:v>26.986231717300548</c:v>
                      </c:pt>
                      <c:pt idx="5142">
                        <c:v>26.960603871481162</c:v>
                      </c:pt>
                      <c:pt idx="5143">
                        <c:v>26.934480712965197</c:v>
                      </c:pt>
                      <c:pt idx="5144">
                        <c:v>26.909907699740383</c:v>
                      </c:pt>
                      <c:pt idx="5145">
                        <c:v>26.884490820439911</c:v>
                      </c:pt>
                      <c:pt idx="5146">
                        <c:v>26.861541332164997</c:v>
                      </c:pt>
                      <c:pt idx="5147">
                        <c:v>26.836766524878612</c:v>
                      </c:pt>
                      <c:pt idx="5148">
                        <c:v>26.811413852779548</c:v>
                      </c:pt>
                      <c:pt idx="5149">
                        <c:v>26.785786006960166</c:v>
                      </c:pt>
                      <c:pt idx="5150">
                        <c:v>26.760580094178611</c:v>
                      </c:pt>
                      <c:pt idx="5151">
                        <c:v>26.736364806790217</c:v>
                      </c:pt>
                      <c:pt idx="5152">
                        <c:v>26.71144324018633</c:v>
                      </c:pt>
                      <c:pt idx="5153">
                        <c:v>26.687998439214837</c:v>
                      </c:pt>
                      <c:pt idx="5154">
                        <c:v>26.664837984421016</c:v>
                      </c:pt>
                      <c:pt idx="5155">
                        <c:v>26.639705451298212</c:v>
                      </c:pt>
                      <c:pt idx="5156">
                        <c:v>26.615141610530742</c:v>
                      </c:pt>
                      <c:pt idx="5157">
                        <c:v>26.590357630787015</c:v>
                      </c:pt>
                      <c:pt idx="5158">
                        <c:v>26.566353309917535</c:v>
                      </c:pt>
                      <c:pt idx="5159">
                        <c:v>26.540936430617062</c:v>
                      </c:pt>
                      <c:pt idx="5160">
                        <c:v>26.516574383911163</c:v>
                      </c:pt>
                      <c:pt idx="5161">
                        <c:v>26.491579437648518</c:v>
                      </c:pt>
                      <c:pt idx="5162">
                        <c:v>26.467226563399958</c:v>
                      </c:pt>
                      <c:pt idx="5163">
                        <c:v>26.442084857819808</c:v>
                      </c:pt>
                      <c:pt idx="5164">
                        <c:v>26.416319425140259</c:v>
                      </c:pt>
                      <c:pt idx="5165">
                        <c:v>26.391397858536365</c:v>
                      </c:pt>
                      <c:pt idx="5166">
                        <c:v>26.366118566096052</c:v>
                      </c:pt>
                      <c:pt idx="5167">
                        <c:v>26.341545552871239</c:v>
                      </c:pt>
                      <c:pt idx="5168">
                        <c:v>26.315917707051852</c:v>
                      </c:pt>
                      <c:pt idx="5169">
                        <c:v>26.293041598435693</c:v>
                      </c:pt>
                      <c:pt idx="5170">
                        <c:v>26.268963897907458</c:v>
                      </c:pt>
                      <c:pt idx="5171">
                        <c:v>26.244179918163731</c:v>
                      </c:pt>
                      <c:pt idx="5172">
                        <c:v>26.219753664256423</c:v>
                      </c:pt>
                      <c:pt idx="5173">
                        <c:v>26.196107069223359</c:v>
                      </c:pt>
                      <c:pt idx="5174">
                        <c:v>26.172029368695128</c:v>
                      </c:pt>
                      <c:pt idx="5175">
                        <c:v>26.147456355470315</c:v>
                      </c:pt>
                      <c:pt idx="5176">
                        <c:v>26.12225044268876</c:v>
                      </c:pt>
                      <c:pt idx="5177">
                        <c:v>26.096695976528128</c:v>
                      </c:pt>
                      <c:pt idx="5178">
                        <c:v>26.071985376443152</c:v>
                      </c:pt>
                      <c:pt idx="5179">
                        <c:v>26.046779463661593</c:v>
                      </c:pt>
                      <c:pt idx="5180">
                        <c:v>26.022628383474608</c:v>
                      </c:pt>
                      <c:pt idx="5181">
                        <c:v>25.998697442263879</c:v>
                      </c:pt>
                      <c:pt idx="5182">
                        <c:v>25.975536987470054</c:v>
                      </c:pt>
                      <c:pt idx="5183">
                        <c:v>25.950679628067572</c:v>
                      </c:pt>
                      <c:pt idx="5184">
                        <c:v>25.926959653375757</c:v>
                      </c:pt>
                      <c:pt idx="5185">
                        <c:v>25.903377265544105</c:v>
                      </c:pt>
                      <c:pt idx="5186">
                        <c:v>25.880363570067786</c:v>
                      </c:pt>
                      <c:pt idx="5187">
                        <c:v>25.85678118223613</c:v>
                      </c:pt>
                      <c:pt idx="5188">
                        <c:v>25.833978453278725</c:v>
                      </c:pt>
                      <c:pt idx="5189">
                        <c:v>25.811597657359144</c:v>
                      </c:pt>
                      <c:pt idx="5190">
                        <c:v>25.788437202565319</c:v>
                      </c:pt>
                      <c:pt idx="5191">
                        <c:v>25.765983026986991</c:v>
                      </c:pt>
                      <c:pt idx="5192">
                        <c:v>25.742684985333003</c:v>
                      </c:pt>
                      <c:pt idx="5193">
                        <c:v>25.722065301223495</c:v>
                      </c:pt>
                      <c:pt idx="5194">
                        <c:v>25.700748510355833</c:v>
                      </c:pt>
                      <c:pt idx="5195">
                        <c:v>25.680055446587566</c:v>
                      </c:pt>
                      <c:pt idx="5196">
                        <c:v>25.658949622238818</c:v>
                      </c:pt>
                      <c:pt idx="5197">
                        <c:v>25.63798138475023</c:v>
                      </c:pt>
                      <c:pt idx="5198">
                        <c:v>25.616939767602886</c:v>
                      </c:pt>
                      <c:pt idx="5199">
                        <c:v>25.594485592024554</c:v>
                      </c:pt>
                      <c:pt idx="5200">
                        <c:v>25.570481271155074</c:v>
                      </c:pt>
                      <c:pt idx="5201">
                        <c:v>25.546550329944349</c:v>
                      </c:pt>
                      <c:pt idx="5202">
                        <c:v>25.524518087403848</c:v>
                      </c:pt>
                      <c:pt idx="5203">
                        <c:v>25.499174587762131</c:v>
                      </c:pt>
                      <c:pt idx="5204">
                        <c:v>25.475729786790637</c:v>
                      </c:pt>
                      <c:pt idx="5205">
                        <c:v>25.450945807046907</c:v>
                      </c:pt>
                      <c:pt idx="5206">
                        <c:v>25.424896028189693</c:v>
                      </c:pt>
                      <c:pt idx="5207">
                        <c:v>25.40131364035804</c:v>
                      </c:pt>
                      <c:pt idx="5208">
                        <c:v>25.375823381398817</c:v>
                      </c:pt>
                      <c:pt idx="5209">
                        <c:v>25.35147050715026</c:v>
                      </c:pt>
                      <c:pt idx="5210">
                        <c:v>25.326402181228865</c:v>
                      </c:pt>
                      <c:pt idx="5211">
                        <c:v>25.30232448070063</c:v>
                      </c:pt>
                      <c:pt idx="5212">
                        <c:v>25.276137114983257</c:v>
                      </c:pt>
                      <c:pt idx="5213">
                        <c:v>25.251986034796271</c:v>
                      </c:pt>
                      <c:pt idx="5214">
                        <c:v>25.226780122014713</c:v>
                      </c:pt>
                      <c:pt idx="5215">
                        <c:v>25.20136324271424</c:v>
                      </c:pt>
                      <c:pt idx="5216">
                        <c:v>25.177927614200094</c:v>
                      </c:pt>
                      <c:pt idx="5217">
                        <c:v>25.152363975582119</c:v>
                      </c:pt>
                      <c:pt idx="5218">
                        <c:v>25.12948786696596</c:v>
                      </c:pt>
                      <c:pt idx="5219">
                        <c:v>25.10442871350191</c:v>
                      </c:pt>
                      <c:pt idx="5220">
                        <c:v>25.082323091302658</c:v>
                      </c:pt>
                      <c:pt idx="5221">
                        <c:v>25.059098429307426</c:v>
                      </c:pt>
                      <c:pt idx="5222">
                        <c:v>25.036506666868934</c:v>
                      </c:pt>
                      <c:pt idx="5223">
                        <c:v>25.012997658696037</c:v>
                      </c:pt>
                      <c:pt idx="5224">
                        <c:v>24.989552857724544</c:v>
                      </c:pt>
                      <c:pt idx="5225">
                        <c:v>24.966603369449633</c:v>
                      </c:pt>
                      <c:pt idx="5226">
                        <c:v>24.942599048580153</c:v>
                      </c:pt>
                      <c:pt idx="5227">
                        <c:v>24.918246174331593</c:v>
                      </c:pt>
                      <c:pt idx="5228">
                        <c:v>24.893177848410197</c:v>
                      </c:pt>
                      <c:pt idx="5229">
                        <c:v>24.868889181363048</c:v>
                      </c:pt>
                      <c:pt idx="5230">
                        <c:v>24.842555056328166</c:v>
                      </c:pt>
                      <c:pt idx="5231">
                        <c:v>24.81692721050878</c:v>
                      </c:pt>
                      <c:pt idx="5232">
                        <c:v>24.791299364689394</c:v>
                      </c:pt>
                      <c:pt idx="5233">
                        <c:v>24.767010697642245</c:v>
                      </c:pt>
                      <c:pt idx="5234">
                        <c:v>24.741171885303949</c:v>
                      </c:pt>
                      <c:pt idx="5235">
                        <c:v>24.715608246685974</c:v>
                      </c:pt>
                      <c:pt idx="5236">
                        <c:v>24.690549093221922</c:v>
                      </c:pt>
                      <c:pt idx="5237">
                        <c:v>24.666187046516018</c:v>
                      </c:pt>
                      <c:pt idx="5238">
                        <c:v>24.640632580355387</c:v>
                      </c:pt>
                      <c:pt idx="5239">
                        <c:v>24.61549087477524</c:v>
                      </c:pt>
                      <c:pt idx="5240">
                        <c:v>24.589863028955858</c:v>
                      </c:pt>
                      <c:pt idx="5241">
                        <c:v>24.563739870439889</c:v>
                      </c:pt>
                      <c:pt idx="5242">
                        <c:v>24.537048019568587</c:v>
                      </c:pt>
                      <c:pt idx="5243">
                        <c:v>24.50951230262163</c:v>
                      </c:pt>
                      <c:pt idx="5244">
                        <c:v>24.483113970385343</c:v>
                      </c:pt>
                      <c:pt idx="5245">
                        <c:v>24.4572659855897</c:v>
                      </c:pt>
                      <c:pt idx="5246">
                        <c:v>24.430931860554821</c:v>
                      </c:pt>
                      <c:pt idx="5247">
                        <c:v>24.403827249103038</c:v>
                      </c:pt>
                      <c:pt idx="5248">
                        <c:v>24.376713465193912</c:v>
                      </c:pt>
                      <c:pt idx="5249">
                        <c:v>24.350516927019196</c:v>
                      </c:pt>
                      <c:pt idx="5250">
                        <c:v>24.324320388844477</c:v>
                      </c:pt>
                      <c:pt idx="5251">
                        <c:v>24.298976889202759</c:v>
                      </c:pt>
                      <c:pt idx="5252">
                        <c:v>24.274119529800277</c:v>
                      </c:pt>
                      <c:pt idx="5253">
                        <c:v>24.248143130601818</c:v>
                      </c:pt>
                      <c:pt idx="5254">
                        <c:v>24.222937217820263</c:v>
                      </c:pt>
                      <c:pt idx="5255">
                        <c:v>24.197942271557622</c:v>
                      </c:pt>
                      <c:pt idx="5256">
                        <c:v>24.17308491215514</c:v>
                      </c:pt>
                      <c:pt idx="5257">
                        <c:v>24.148943004425497</c:v>
                      </c:pt>
                      <c:pt idx="5258">
                        <c:v>24.124305783999276</c:v>
                      </c:pt>
                      <c:pt idx="5259">
                        <c:v>24.098953111900212</c:v>
                      </c:pt>
                      <c:pt idx="5260">
                        <c:v>24.075581690587473</c:v>
                      </c:pt>
                      <c:pt idx="5261">
                        <c:v>24.0524946154524</c:v>
                      </c:pt>
                      <c:pt idx="5262">
                        <c:v>24.026793389974262</c:v>
                      </c:pt>
                      <c:pt idx="5263">
                        <c:v>24.002018582687878</c:v>
                      </c:pt>
                      <c:pt idx="5264">
                        <c:v>23.977161223285396</c:v>
                      </c:pt>
                      <c:pt idx="5265">
                        <c:v>23.95280834903684</c:v>
                      </c:pt>
                      <c:pt idx="5266">
                        <c:v>23.928097748951863</c:v>
                      </c:pt>
                      <c:pt idx="5267">
                        <c:v>23.902891836170305</c:v>
                      </c:pt>
                      <c:pt idx="5268">
                        <c:v>23.87881413564207</c:v>
                      </c:pt>
                      <c:pt idx="5269">
                        <c:v>23.855727060507</c:v>
                      </c:pt>
                      <c:pt idx="5270">
                        <c:v>23.831438393459852</c:v>
                      </c:pt>
                      <c:pt idx="5271">
                        <c:v>23.806232480678293</c:v>
                      </c:pt>
                      <c:pt idx="5272">
                        <c:v>23.780879808579233</c:v>
                      </c:pt>
                      <c:pt idx="5273">
                        <c:v>23.757159833887417</c:v>
                      </c:pt>
                      <c:pt idx="5274">
                        <c:v>23.732164887624776</c:v>
                      </c:pt>
                      <c:pt idx="5275">
                        <c:v>23.706610421464145</c:v>
                      </c:pt>
                      <c:pt idx="5276">
                        <c:v>23.682459341277159</c:v>
                      </c:pt>
                      <c:pt idx="5277">
                        <c:v>23.657537774673269</c:v>
                      </c:pt>
                      <c:pt idx="5278">
                        <c:v>23.632616208069379</c:v>
                      </c:pt>
                      <c:pt idx="5279">
                        <c:v>23.606914982591242</c:v>
                      </c:pt>
                      <c:pt idx="5280">
                        <c:v>23.582488728683931</c:v>
                      </c:pt>
                      <c:pt idx="5281">
                        <c:v>23.555943637130135</c:v>
                      </c:pt>
                      <c:pt idx="5282">
                        <c:v>23.53242545649989</c:v>
                      </c:pt>
                      <c:pt idx="5283">
                        <c:v>23.506870990339259</c:v>
                      </c:pt>
                      <c:pt idx="5284">
                        <c:v>23.48294004912853</c:v>
                      </c:pt>
                      <c:pt idx="5285">
                        <c:v>23.458651382081381</c:v>
                      </c:pt>
                      <c:pt idx="5286">
                        <c:v>23.432381464247911</c:v>
                      </c:pt>
                      <c:pt idx="5287">
                        <c:v>23.408028589999354</c:v>
                      </c:pt>
                      <c:pt idx="5288">
                        <c:v>23.381832051824635</c:v>
                      </c:pt>
                      <c:pt idx="5289">
                        <c:v>23.356910485220745</c:v>
                      </c:pt>
                      <c:pt idx="5290">
                        <c:v>23.330924913564939</c:v>
                      </c:pt>
                      <c:pt idx="5291">
                        <c:v>23.306847213036704</c:v>
                      </c:pt>
                      <c:pt idx="5292">
                        <c:v>23.281292746876073</c:v>
                      </c:pt>
                      <c:pt idx="5293">
                        <c:v>23.256160213753269</c:v>
                      </c:pt>
                      <c:pt idx="5294">
                        <c:v>23.230174642097463</c:v>
                      </c:pt>
                      <c:pt idx="5295">
                        <c:v>23.203482791226161</c:v>
                      </c:pt>
                      <c:pt idx="5296">
                        <c:v>23.178983157660099</c:v>
                      </c:pt>
                      <c:pt idx="5297">
                        <c:v>23.153281932181962</c:v>
                      </c:pt>
                      <c:pt idx="5298">
                        <c:v>23.128718091414491</c:v>
                      </c:pt>
                      <c:pt idx="5299">
                        <c:v>23.10520908324159</c:v>
                      </c:pt>
                      <c:pt idx="5300">
                        <c:v>23.079507857763453</c:v>
                      </c:pt>
                      <c:pt idx="5301">
                        <c:v>23.052109727676658</c:v>
                      </c:pt>
                      <c:pt idx="5302">
                        <c:v>23.027188161072768</c:v>
                      </c:pt>
                      <c:pt idx="5303">
                        <c:v>23.001908868632459</c:v>
                      </c:pt>
                      <c:pt idx="5304">
                        <c:v>22.977198268547482</c:v>
                      </c:pt>
                      <c:pt idx="5305">
                        <c:v>22.952772014640171</c:v>
                      </c:pt>
                      <c:pt idx="5306">
                        <c:v>22.926997409503279</c:v>
                      </c:pt>
                      <c:pt idx="5307">
                        <c:v>22.902571155595968</c:v>
                      </c:pt>
                      <c:pt idx="5308">
                        <c:v>22.877860555510992</c:v>
                      </c:pt>
                      <c:pt idx="5309">
                        <c:v>22.850113872045121</c:v>
                      </c:pt>
                      <c:pt idx="5310">
                        <c:v>22.8262471380358</c:v>
                      </c:pt>
                      <c:pt idx="5311">
                        <c:v>22.802600543002736</c:v>
                      </c:pt>
                      <c:pt idx="5312">
                        <c:v>22.777816563259005</c:v>
                      </c:pt>
                      <c:pt idx="5313">
                        <c:v>22.752399683958537</c:v>
                      </c:pt>
                      <c:pt idx="5314">
                        <c:v>22.726698458480396</c:v>
                      </c:pt>
                      <c:pt idx="5315">
                        <c:v>22.701281579179927</c:v>
                      </c:pt>
                      <c:pt idx="5316">
                        <c:v>22.675717940561949</c:v>
                      </c:pt>
                      <c:pt idx="5317">
                        <c:v>22.649594782045984</c:v>
                      </c:pt>
                      <c:pt idx="5318">
                        <c:v>22.625168528138676</c:v>
                      </c:pt>
                      <c:pt idx="5319">
                        <c:v>22.601026620409034</c:v>
                      </c:pt>
                      <c:pt idx="5320">
                        <c:v>22.573701869980994</c:v>
                      </c:pt>
                      <c:pt idx="5321">
                        <c:v>22.547927264844102</c:v>
                      </c:pt>
                      <c:pt idx="5322">
                        <c:v>22.522721352062547</c:v>
                      </c:pt>
                      <c:pt idx="5323">
                        <c:v>22.49836847781399</c:v>
                      </c:pt>
                      <c:pt idx="5324">
                        <c:v>22.474006431108087</c:v>
                      </c:pt>
                      <c:pt idx="5325">
                        <c:v>22.450213076757521</c:v>
                      </c:pt>
                      <c:pt idx="5326">
                        <c:v>22.42521813049488</c:v>
                      </c:pt>
                      <c:pt idx="5327">
                        <c:v>22.400223184232239</c:v>
                      </c:pt>
                      <c:pt idx="5328">
                        <c:v>22.374668718071607</c:v>
                      </c:pt>
                      <c:pt idx="5329">
                        <c:v>22.349747151467717</c:v>
                      </c:pt>
                      <c:pt idx="5330">
                        <c:v>22.325953797117151</c:v>
                      </c:pt>
                      <c:pt idx="5331">
                        <c:v>22.301307404233583</c:v>
                      </c:pt>
                      <c:pt idx="5332">
                        <c:v>22.276174871110779</c:v>
                      </c:pt>
                      <c:pt idx="5333">
                        <c:v>22.252665862937878</c:v>
                      </c:pt>
                      <c:pt idx="5334">
                        <c:v>22.227597537016482</c:v>
                      </c:pt>
                      <c:pt idx="5335">
                        <c:v>22.202043070855851</c:v>
                      </c:pt>
                      <c:pt idx="5336">
                        <c:v>22.177396677972283</c:v>
                      </c:pt>
                      <c:pt idx="5337">
                        <c:v>22.15233752450823</c:v>
                      </c:pt>
                      <c:pt idx="5338">
                        <c:v>22.126773885890252</c:v>
                      </c:pt>
                      <c:pt idx="5339">
                        <c:v>22.101567973108693</c:v>
                      </c:pt>
                      <c:pt idx="5340">
                        <c:v>22.075802540429144</c:v>
                      </c:pt>
                      <c:pt idx="5341">
                        <c:v>22.051229527204331</c:v>
                      </c:pt>
                      <c:pt idx="5342">
                        <c:v>22.026518927119355</c:v>
                      </c:pt>
                      <c:pt idx="5343">
                        <c:v>22.000322388944635</c:v>
                      </c:pt>
                      <c:pt idx="5344">
                        <c:v>21.973850677049594</c:v>
                      </c:pt>
                      <c:pt idx="5345">
                        <c:v>21.950194909559187</c:v>
                      </c:pt>
                      <c:pt idx="5346">
                        <c:v>21.925273342955297</c:v>
                      </c:pt>
                      <c:pt idx="5347">
                        <c:v>21.900489363211566</c:v>
                      </c:pt>
                      <c:pt idx="5348">
                        <c:v>21.874723930532021</c:v>
                      </c:pt>
                      <c:pt idx="5349">
                        <c:v>21.850150917307204</c:v>
                      </c:pt>
                      <c:pt idx="5350">
                        <c:v>21.825577904082387</c:v>
                      </c:pt>
                      <c:pt idx="5351">
                        <c:v>21.800161024781914</c:v>
                      </c:pt>
                      <c:pt idx="5352">
                        <c:v>21.775661391215852</c:v>
                      </c:pt>
                      <c:pt idx="5353">
                        <c:v>21.749611612358638</c:v>
                      </c:pt>
                      <c:pt idx="5354">
                        <c:v>21.725460532171653</c:v>
                      </c:pt>
                      <c:pt idx="5355">
                        <c:v>21.699337373655688</c:v>
                      </c:pt>
                      <c:pt idx="5356">
                        <c:v>21.674278220191635</c:v>
                      </c:pt>
                      <c:pt idx="5357">
                        <c:v>21.649705206966821</c:v>
                      </c:pt>
                      <c:pt idx="5358">
                        <c:v>21.624636881045426</c:v>
                      </c:pt>
                      <c:pt idx="5359">
                        <c:v>21.598513722529461</c:v>
                      </c:pt>
                      <c:pt idx="5360">
                        <c:v>21.572885876710075</c:v>
                      </c:pt>
                      <c:pt idx="5361">
                        <c:v>21.548386243144012</c:v>
                      </c:pt>
                      <c:pt idx="5362">
                        <c:v>21.523327089679963</c:v>
                      </c:pt>
                      <c:pt idx="5363">
                        <c:v>21.497974417580902</c:v>
                      </c:pt>
                      <c:pt idx="5364">
                        <c:v>21.472704297597936</c:v>
                      </c:pt>
                      <c:pt idx="5365">
                        <c:v>21.446856312802293</c:v>
                      </c:pt>
                      <c:pt idx="5366">
                        <c:v>21.421723779679489</c:v>
                      </c:pt>
                      <c:pt idx="5367">
                        <c:v>21.396664626215436</c:v>
                      </c:pt>
                      <c:pt idx="5368">
                        <c:v>21.372586925687202</c:v>
                      </c:pt>
                      <c:pt idx="5369">
                        <c:v>21.34772956628472</c:v>
                      </c:pt>
                      <c:pt idx="5370">
                        <c:v>21.322386066643002</c:v>
                      </c:pt>
                      <c:pt idx="5371">
                        <c:v>21.298455125432273</c:v>
                      </c:pt>
                      <c:pt idx="5372">
                        <c:v>21.273029073674458</c:v>
                      </c:pt>
                      <c:pt idx="5373">
                        <c:v>21.250015378198139</c:v>
                      </c:pt>
                      <c:pt idx="5374">
                        <c:v>21.226222023847573</c:v>
                      </c:pt>
                      <c:pt idx="5375">
                        <c:v>21.202006736459175</c:v>
                      </c:pt>
                      <c:pt idx="5376">
                        <c:v>21.17693841053778</c:v>
                      </c:pt>
                      <c:pt idx="5377">
                        <c:v>21.153007469327054</c:v>
                      </c:pt>
                      <c:pt idx="5378">
                        <c:v>21.127728176886745</c:v>
                      </c:pt>
                      <c:pt idx="5379">
                        <c:v>21.102522264105186</c:v>
                      </c:pt>
                      <c:pt idx="5380">
                        <c:v>21.078517943235703</c:v>
                      </c:pt>
                      <c:pt idx="5381">
                        <c:v>21.051972851681906</c:v>
                      </c:pt>
                      <c:pt idx="5382">
                        <c:v>21.025427760128114</c:v>
                      </c:pt>
                      <c:pt idx="5383">
                        <c:v>20.998882668574321</c:v>
                      </c:pt>
                      <c:pt idx="5384">
                        <c:v>20.972750337601013</c:v>
                      </c:pt>
                      <c:pt idx="5385">
                        <c:v>20.94564572614923</c:v>
                      </c:pt>
                      <c:pt idx="5386">
                        <c:v>20.920228846848762</c:v>
                      </c:pt>
                      <c:pt idx="5387">
                        <c:v>20.891775884167398</c:v>
                      </c:pt>
                      <c:pt idx="5388">
                        <c:v>20.865652725651433</c:v>
                      </c:pt>
                      <c:pt idx="5389">
                        <c:v>20.840235846350961</c:v>
                      </c:pt>
                      <c:pt idx="5390">
                        <c:v>20.813892548858739</c:v>
                      </c:pt>
                      <c:pt idx="5391">
                        <c:v>20.788338082698107</c:v>
                      </c:pt>
                      <c:pt idx="5392">
                        <c:v>20.763058790257798</c:v>
                      </c:pt>
                      <c:pt idx="5393">
                        <c:v>20.73588079914726</c:v>
                      </c:pt>
                      <c:pt idx="5394">
                        <c:v>20.710252953327874</c:v>
                      </c:pt>
                      <c:pt idx="5395">
                        <c:v>20.684762694368651</c:v>
                      </c:pt>
                      <c:pt idx="5396">
                        <c:v>20.659134848549265</c:v>
                      </c:pt>
                      <c:pt idx="5397">
                        <c:v>20.63392893576771</c:v>
                      </c:pt>
                      <c:pt idx="5398">
                        <c:v>20.606741772199829</c:v>
                      </c:pt>
                      <c:pt idx="5399">
                        <c:v>20.578857501873799</c:v>
                      </c:pt>
                      <c:pt idx="5400">
                        <c:v>20.553440622573326</c:v>
                      </c:pt>
                      <c:pt idx="5401">
                        <c:v>20.52646442552436</c:v>
                      </c:pt>
                      <c:pt idx="5402">
                        <c:v>20.500203680148232</c:v>
                      </c:pt>
                      <c:pt idx="5403">
                        <c:v>20.475208733885587</c:v>
                      </c:pt>
                      <c:pt idx="5404">
                        <c:v>20.447810603798793</c:v>
                      </c:pt>
                      <c:pt idx="5405">
                        <c:v>20.421760824941579</c:v>
                      </c:pt>
                      <c:pt idx="5406">
                        <c:v>20.394436074513539</c:v>
                      </c:pt>
                      <c:pt idx="5407">
                        <c:v>20.368808228694157</c:v>
                      </c:pt>
                      <c:pt idx="5408">
                        <c:v>20.345436807381414</c:v>
                      </c:pt>
                      <c:pt idx="5409">
                        <c:v>20.320441861118773</c:v>
                      </c:pt>
                      <c:pt idx="5410">
                        <c:v>20.295235948337218</c:v>
                      </c:pt>
                      <c:pt idx="5411">
                        <c:v>20.270387761392083</c:v>
                      </c:pt>
                      <c:pt idx="5412">
                        <c:v>20.244475569395032</c:v>
                      </c:pt>
                      <c:pt idx="5413">
                        <c:v>20.220113522689132</c:v>
                      </c:pt>
                      <c:pt idx="5414">
                        <c:v>20.194843402706166</c:v>
                      </c:pt>
                      <c:pt idx="5415">
                        <c:v>20.169921836102276</c:v>
                      </c:pt>
                      <c:pt idx="5416">
                        <c:v>20.145202063559957</c:v>
                      </c:pt>
                      <c:pt idx="5417">
                        <c:v>20.120427256273572</c:v>
                      </c:pt>
                      <c:pt idx="5418">
                        <c:v>20.094230718098853</c:v>
                      </c:pt>
                      <c:pt idx="5419">
                        <c:v>20.070079637911867</c:v>
                      </c:pt>
                      <c:pt idx="5420">
                        <c:v>20.043818892535739</c:v>
                      </c:pt>
                      <c:pt idx="5421">
                        <c:v>20.017558147159612</c:v>
                      </c:pt>
                      <c:pt idx="5422">
                        <c:v>19.992985133934795</c:v>
                      </c:pt>
                      <c:pt idx="5423">
                        <c:v>19.965376037329087</c:v>
                      </c:pt>
                      <c:pt idx="5424">
                        <c:v>19.940949783421775</c:v>
                      </c:pt>
                      <c:pt idx="5425">
                        <c:v>19.914753245247059</c:v>
                      </c:pt>
                      <c:pt idx="5426">
                        <c:v>19.88969409178301</c:v>
                      </c:pt>
                      <c:pt idx="5427">
                        <c:v>19.863424173949536</c:v>
                      </c:pt>
                      <c:pt idx="5428">
                        <c:v>19.838429227686891</c:v>
                      </c:pt>
                      <c:pt idx="5429">
                        <c:v>19.813929594120829</c:v>
                      </c:pt>
                      <c:pt idx="5430">
                        <c:v>19.788934647858188</c:v>
                      </c:pt>
                      <c:pt idx="5431">
                        <c:v>19.764224047773212</c:v>
                      </c:pt>
                      <c:pt idx="5432">
                        <c:v>19.738458615093666</c:v>
                      </c:pt>
                      <c:pt idx="5433">
                        <c:v>19.714949606920765</c:v>
                      </c:pt>
                      <c:pt idx="5434">
                        <c:v>19.688679689087294</c:v>
                      </c:pt>
                      <c:pt idx="5435">
                        <c:v>19.664464401698901</c:v>
                      </c:pt>
                      <c:pt idx="5436">
                        <c:v>19.638056897005267</c:v>
                      </c:pt>
                      <c:pt idx="5437">
                        <c:v>19.613979196477032</c:v>
                      </c:pt>
                      <c:pt idx="5438">
                        <c:v>19.58856231717656</c:v>
                      </c:pt>
                      <c:pt idx="5439">
                        <c:v>19.562090605281519</c:v>
                      </c:pt>
                      <c:pt idx="5440">
                        <c:v>19.536178413284468</c:v>
                      </c:pt>
                      <c:pt idx="5441">
                        <c:v>19.509486562413169</c:v>
                      </c:pt>
                      <c:pt idx="5442">
                        <c:v>19.483932096252538</c:v>
                      </c:pt>
                      <c:pt idx="5443">
                        <c:v>19.457735558077818</c:v>
                      </c:pt>
                      <c:pt idx="5444">
                        <c:v>19.432813991473928</c:v>
                      </c:pt>
                      <c:pt idx="5445">
                        <c:v>19.406617453299209</c:v>
                      </c:pt>
                      <c:pt idx="5446">
                        <c:v>19.381558299835159</c:v>
                      </c:pt>
                      <c:pt idx="5447">
                        <c:v>19.355499348520603</c:v>
                      </c:pt>
                      <c:pt idx="5448">
                        <c:v>19.329238603144475</c:v>
                      </c:pt>
                      <c:pt idx="5449">
                        <c:v>19.303748344185252</c:v>
                      </c:pt>
                      <c:pt idx="5450">
                        <c:v>19.277340839491618</c:v>
                      </c:pt>
                      <c:pt idx="5451">
                        <c:v>19.252914585584307</c:v>
                      </c:pt>
                      <c:pt idx="5452">
                        <c:v>19.227002393587256</c:v>
                      </c:pt>
                      <c:pt idx="5453">
                        <c:v>19.201723101146946</c:v>
                      </c:pt>
                      <c:pt idx="5454">
                        <c:v>19.17553573542957</c:v>
                      </c:pt>
                      <c:pt idx="5455">
                        <c:v>19.150183063330505</c:v>
                      </c:pt>
                      <c:pt idx="5456">
                        <c:v>19.124133284473295</c:v>
                      </c:pt>
                      <c:pt idx="5457">
                        <c:v>19.097514813260748</c:v>
                      </c:pt>
                      <c:pt idx="5458">
                        <c:v>19.071529241604946</c:v>
                      </c:pt>
                      <c:pt idx="5459">
                        <c:v>19.045617049607895</c:v>
                      </c:pt>
                      <c:pt idx="5460">
                        <c:v>19.020062583447263</c:v>
                      </c:pt>
                      <c:pt idx="5461">
                        <c:v>18.993370732575961</c:v>
                      </c:pt>
                      <c:pt idx="5462">
                        <c:v>18.968238199453157</c:v>
                      </c:pt>
                      <c:pt idx="5463">
                        <c:v>18.941766487558116</c:v>
                      </c:pt>
                      <c:pt idx="5464">
                        <c:v>18.915285603205731</c:v>
                      </c:pt>
                      <c:pt idx="5465">
                        <c:v>18.889089065031015</c:v>
                      </c:pt>
                      <c:pt idx="5466">
                        <c:v>18.86445184460479</c:v>
                      </c:pt>
                      <c:pt idx="5467">
                        <c:v>18.838402065747577</c:v>
                      </c:pt>
                      <c:pt idx="5468">
                        <c:v>18.811994561053943</c:v>
                      </c:pt>
                      <c:pt idx="5469">
                        <c:v>18.785724643220473</c:v>
                      </c:pt>
                      <c:pt idx="5470">
                        <c:v>18.760243556718596</c:v>
                      </c:pt>
                      <c:pt idx="5471">
                        <c:v>18.73553295663362</c:v>
                      </c:pt>
                      <c:pt idx="5472">
                        <c:v>18.709474005319063</c:v>
                      </c:pt>
                      <c:pt idx="5473">
                        <c:v>18.68441485185501</c:v>
                      </c:pt>
                      <c:pt idx="5474">
                        <c:v>18.66019039200927</c:v>
                      </c:pt>
                      <c:pt idx="5475">
                        <c:v>18.633507713595314</c:v>
                      </c:pt>
                      <c:pt idx="5476">
                        <c:v>18.60794407497734</c:v>
                      </c:pt>
                      <c:pt idx="5477">
                        <c:v>18.582316229157957</c:v>
                      </c:pt>
                      <c:pt idx="5478">
                        <c:v>18.557257075693904</c:v>
                      </c:pt>
                      <c:pt idx="5479">
                        <c:v>18.531482470557016</c:v>
                      </c:pt>
                      <c:pt idx="5480">
                        <c:v>18.506349937434212</c:v>
                      </c:pt>
                      <c:pt idx="5481">
                        <c:v>18.480153399259496</c:v>
                      </c:pt>
                      <c:pt idx="5482">
                        <c:v>18.453534928046949</c:v>
                      </c:pt>
                      <c:pt idx="5483">
                        <c:v>18.427485149189735</c:v>
                      </c:pt>
                      <c:pt idx="5484">
                        <c:v>18.401435370332521</c:v>
                      </c:pt>
                      <c:pt idx="5485">
                        <c:v>18.375798352055792</c:v>
                      </c:pt>
                      <c:pt idx="5486">
                        <c:v>18.34833601476759</c:v>
                      </c:pt>
                      <c:pt idx="5487">
                        <c:v>18.322423822770538</c:v>
                      </c:pt>
                      <c:pt idx="5488">
                        <c:v>18.295456798178915</c:v>
                      </c:pt>
                      <c:pt idx="5489">
                        <c:v>18.269608813383272</c:v>
                      </c:pt>
                      <c:pt idx="5490">
                        <c:v>18.243485654867303</c:v>
                      </c:pt>
                      <c:pt idx="5491">
                        <c:v>18.218215534884337</c:v>
                      </c:pt>
                      <c:pt idx="5492">
                        <c:v>18.19258768906495</c:v>
                      </c:pt>
                      <c:pt idx="5493">
                        <c:v>18.166033425053811</c:v>
                      </c:pt>
                      <c:pt idx="5494">
                        <c:v>18.139424126298607</c:v>
                      </c:pt>
                      <c:pt idx="5495">
                        <c:v>18.114355800377211</c:v>
                      </c:pt>
                      <c:pt idx="5496">
                        <c:v>18.088792161759233</c:v>
                      </c:pt>
                      <c:pt idx="5497">
                        <c:v>18.063100108738443</c:v>
                      </c:pt>
                      <c:pt idx="5498">
                        <c:v>18.03860047517238</c:v>
                      </c:pt>
                      <c:pt idx="5499">
                        <c:v>18.011982003959833</c:v>
                      </c:pt>
                      <c:pt idx="5500">
                        <c:v>17.985574499266203</c:v>
                      </c:pt>
                      <c:pt idx="5501">
                        <c:v>17.958534095015828</c:v>
                      </c:pt>
                      <c:pt idx="5502">
                        <c:v>17.932759489878936</c:v>
                      </c:pt>
                      <c:pt idx="5503">
                        <c:v>17.907205023718305</c:v>
                      </c:pt>
                      <c:pt idx="5504">
                        <c:v>17.882210077455664</c:v>
                      </c:pt>
                      <c:pt idx="5505">
                        <c:v>17.856435472318772</c:v>
                      </c:pt>
                      <c:pt idx="5506">
                        <c:v>17.831229559537213</c:v>
                      </c:pt>
                      <c:pt idx="5507">
                        <c:v>17.805537506516419</c:v>
                      </c:pt>
                      <c:pt idx="5508">
                        <c:v>17.779056622164031</c:v>
                      </c:pt>
                      <c:pt idx="5509">
                        <c:v>17.754272642420304</c:v>
                      </c:pt>
                      <c:pt idx="5510">
                        <c:v>17.728222863563094</c:v>
                      </c:pt>
                      <c:pt idx="5511">
                        <c:v>17.703090330440286</c:v>
                      </c:pt>
                      <c:pt idx="5512">
                        <c:v>17.677884417658731</c:v>
                      </c:pt>
                      <c:pt idx="5513">
                        <c:v>17.652256571839345</c:v>
                      </c:pt>
                      <c:pt idx="5514">
                        <c:v>17.624931821411305</c:v>
                      </c:pt>
                      <c:pt idx="5515">
                        <c:v>17.597744657843425</c:v>
                      </c:pt>
                      <c:pt idx="5516">
                        <c:v>17.571621499327456</c:v>
                      </c:pt>
                      <c:pt idx="5517">
                        <c:v>17.543663849342675</c:v>
                      </c:pt>
                      <c:pt idx="5518">
                        <c:v>17.518595523421279</c:v>
                      </c:pt>
                      <c:pt idx="5519">
                        <c:v>17.491555119170904</c:v>
                      </c:pt>
                      <c:pt idx="5520">
                        <c:v>17.466633552567014</c:v>
                      </c:pt>
                      <c:pt idx="5521">
                        <c:v>17.439382181797725</c:v>
                      </c:pt>
                      <c:pt idx="5522">
                        <c:v>17.413543369459425</c:v>
                      </c:pt>
                      <c:pt idx="5523">
                        <c:v>17.387135864765792</c:v>
                      </c:pt>
                      <c:pt idx="5524">
                        <c:v>17.361572226147814</c:v>
                      </c:pt>
                      <c:pt idx="5525">
                        <c:v>17.336228726506096</c:v>
                      </c:pt>
                      <c:pt idx="5526">
                        <c:v>17.309399288774635</c:v>
                      </c:pt>
                      <c:pt idx="5527">
                        <c:v>17.284551101829496</c:v>
                      </c:pt>
                      <c:pt idx="5528">
                        <c:v>17.256731038704874</c:v>
                      </c:pt>
                      <c:pt idx="5529">
                        <c:v>17.231029813226737</c:v>
                      </c:pt>
                      <c:pt idx="5530">
                        <c:v>17.203705062798694</c:v>
                      </c:pt>
                      <c:pt idx="5531">
                        <c:v>17.176802245408481</c:v>
                      </c:pt>
                      <c:pt idx="5532">
                        <c:v>17.148844595423697</c:v>
                      </c:pt>
                      <c:pt idx="5533">
                        <c:v>17.121730811514571</c:v>
                      </c:pt>
                      <c:pt idx="5534">
                        <c:v>17.095048133100615</c:v>
                      </c:pt>
                      <c:pt idx="5535">
                        <c:v>17.068640628406982</c:v>
                      </c:pt>
                      <c:pt idx="5536">
                        <c:v>17.042159744054597</c:v>
                      </c:pt>
                      <c:pt idx="5537">
                        <c:v>17.01498175294406</c:v>
                      </c:pt>
                      <c:pt idx="5538">
                        <c:v>16.989280527465922</c:v>
                      </c:pt>
                      <c:pt idx="5539">
                        <c:v>16.963304128267463</c:v>
                      </c:pt>
                      <c:pt idx="5540">
                        <c:v>16.937245176952906</c:v>
                      </c:pt>
                      <c:pt idx="5541">
                        <c:v>16.912607956526685</c:v>
                      </c:pt>
                      <c:pt idx="5542">
                        <c:v>16.88704431790871</c:v>
                      </c:pt>
                      <c:pt idx="5543">
                        <c:v>16.861838405127152</c:v>
                      </c:pt>
                      <c:pt idx="5544">
                        <c:v>16.836852631321854</c:v>
                      </c:pt>
                      <c:pt idx="5545">
                        <c:v>16.810793680007297</c:v>
                      </c:pt>
                      <c:pt idx="5546">
                        <c:v>16.784459554972418</c:v>
                      </c:pt>
                      <c:pt idx="5547">
                        <c:v>16.759180262532109</c:v>
                      </c:pt>
                      <c:pt idx="5548">
                        <c:v>16.732708550637067</c:v>
                      </c:pt>
                      <c:pt idx="5549">
                        <c:v>16.705594766727941</c:v>
                      </c:pt>
                      <c:pt idx="5550">
                        <c:v>16.679334021351814</c:v>
                      </c:pt>
                      <c:pt idx="5551">
                        <c:v>16.653210862835849</c:v>
                      </c:pt>
                      <c:pt idx="5552">
                        <c:v>16.627151911521292</c:v>
                      </c:pt>
                      <c:pt idx="5553">
                        <c:v>16.600817786486409</c:v>
                      </c:pt>
                      <c:pt idx="5554">
                        <c:v>16.573914969096197</c:v>
                      </c:pt>
                      <c:pt idx="5555">
                        <c:v>16.547443257201156</c:v>
                      </c:pt>
                      <c:pt idx="5556">
                        <c:v>16.521393478343942</c:v>
                      </c:pt>
                      <c:pt idx="5557">
                        <c:v>16.495545493548299</c:v>
                      </c:pt>
                      <c:pt idx="5558">
                        <c:v>16.469284748172171</c:v>
                      </c:pt>
                      <c:pt idx="5559">
                        <c:v>16.443510143035279</c:v>
                      </c:pt>
                      <c:pt idx="5560">
                        <c:v>16.417597951038228</c:v>
                      </c:pt>
                      <c:pt idx="5561">
                        <c:v>16.390419959927691</c:v>
                      </c:pt>
                      <c:pt idx="5562">
                        <c:v>16.364159214551563</c:v>
                      </c:pt>
                      <c:pt idx="5563">
                        <c:v>16.337815917059338</c:v>
                      </c:pt>
                      <c:pt idx="5564">
                        <c:v>16.3106379259488</c:v>
                      </c:pt>
                      <c:pt idx="5565">
                        <c:v>16.284514767432835</c:v>
                      </c:pt>
                      <c:pt idx="5566">
                        <c:v>16.25839160891687</c:v>
                      </c:pt>
                      <c:pt idx="5567">
                        <c:v>16.23163555084416</c:v>
                      </c:pt>
                      <c:pt idx="5568">
                        <c:v>16.20536563301069</c:v>
                      </c:pt>
                      <c:pt idx="5569">
                        <c:v>16.17804088258265</c:v>
                      </c:pt>
                      <c:pt idx="5570">
                        <c:v>16.151633377889016</c:v>
                      </c:pt>
                      <c:pt idx="5571">
                        <c:v>16.125941324868222</c:v>
                      </c:pt>
                      <c:pt idx="5572">
                        <c:v>16.09903850747801</c:v>
                      </c:pt>
                      <c:pt idx="5573">
                        <c:v>16.072768589644539</c:v>
                      </c:pt>
                      <c:pt idx="5574">
                        <c:v>16.04679219044608</c:v>
                      </c:pt>
                      <c:pt idx="5575">
                        <c:v>16.020458065411201</c:v>
                      </c:pt>
                      <c:pt idx="5576">
                        <c:v>15.993839594198654</c:v>
                      </c:pt>
                      <c:pt idx="5577">
                        <c:v>15.967432089505021</c:v>
                      </c:pt>
                      <c:pt idx="5578">
                        <c:v>15.94201521020455</c:v>
                      </c:pt>
                      <c:pt idx="5579">
                        <c:v>15.916313984726413</c:v>
                      </c:pt>
                      <c:pt idx="5580">
                        <c:v>15.889135993615877</c:v>
                      </c:pt>
                      <c:pt idx="5581">
                        <c:v>15.861600276668922</c:v>
                      </c:pt>
                      <c:pt idx="5582">
                        <c:v>15.834908425797623</c:v>
                      </c:pt>
                      <c:pt idx="5583">
                        <c:v>15.808711887622906</c:v>
                      </c:pt>
                      <c:pt idx="5584">
                        <c:v>15.781387137194864</c:v>
                      </c:pt>
                      <c:pt idx="5585">
                        <c:v>15.753502866868832</c:v>
                      </c:pt>
                      <c:pt idx="5586">
                        <c:v>15.727095362175199</c:v>
                      </c:pt>
                      <c:pt idx="5587">
                        <c:v>15.7012565498369</c:v>
                      </c:pt>
                      <c:pt idx="5588">
                        <c:v>15.673794212548698</c:v>
                      </c:pt>
                      <c:pt idx="5589">
                        <c:v>15.647028982018645</c:v>
                      </c:pt>
                      <c:pt idx="5590">
                        <c:v>15.621538723059421</c:v>
                      </c:pt>
                      <c:pt idx="5591">
                        <c:v>15.595773290379874</c:v>
                      </c:pt>
                      <c:pt idx="5592">
                        <c:v>15.570072064901735</c:v>
                      </c:pt>
                      <c:pt idx="5593">
                        <c:v>15.543600353006694</c:v>
                      </c:pt>
                      <c:pt idx="5594">
                        <c:v>15.519375893160953</c:v>
                      </c:pt>
                      <c:pt idx="5595">
                        <c:v>15.494601085874569</c:v>
                      </c:pt>
                      <c:pt idx="5596">
                        <c:v>15.468688893877518</c:v>
                      </c:pt>
                      <c:pt idx="5597">
                        <c:v>15.442345596385294</c:v>
                      </c:pt>
                      <c:pt idx="5598">
                        <c:v>15.4158005048315</c:v>
                      </c:pt>
                      <c:pt idx="5599">
                        <c:v>15.390035072151955</c:v>
                      </c:pt>
                      <c:pt idx="5600">
                        <c:v>15.36305887510299</c:v>
                      </c:pt>
                      <c:pt idx="5601">
                        <c:v>15.336724750068111</c:v>
                      </c:pt>
                      <c:pt idx="5602">
                        <c:v>15.310528211893391</c:v>
                      </c:pt>
                      <c:pt idx="5603">
                        <c:v>15.282222008529532</c:v>
                      </c:pt>
                      <c:pt idx="5604">
                        <c:v>15.25489725810149</c:v>
                      </c:pt>
                      <c:pt idx="5605">
                        <c:v>15.227783474192362</c:v>
                      </c:pt>
                      <c:pt idx="5606">
                        <c:v>15.200532103423074</c:v>
                      </c:pt>
                      <c:pt idx="5607">
                        <c:v>15.174271358046946</c:v>
                      </c:pt>
                      <c:pt idx="5608">
                        <c:v>15.148212406732389</c:v>
                      </c:pt>
                      <c:pt idx="5609">
                        <c:v>15.120823449102938</c:v>
                      </c:pt>
                      <c:pt idx="5610">
                        <c:v>15.094975464307296</c:v>
                      </c:pt>
                      <c:pt idx="5611">
                        <c:v>15.068219406234588</c:v>
                      </c:pt>
                      <c:pt idx="5612">
                        <c:v>15.041252381642966</c:v>
                      </c:pt>
                      <c:pt idx="5613">
                        <c:v>15.01562453582358</c:v>
                      </c:pt>
                      <c:pt idx="5614">
                        <c:v>14.988721718433366</c:v>
                      </c:pt>
                      <c:pt idx="5615">
                        <c:v>14.962029867562066</c:v>
                      </c:pt>
                      <c:pt idx="5616">
                        <c:v>14.936328642083927</c:v>
                      </c:pt>
                      <c:pt idx="5617">
                        <c:v>14.909224030632144</c:v>
                      </c:pt>
                      <c:pt idx="5618">
                        <c:v>14.882605559419599</c:v>
                      </c:pt>
                      <c:pt idx="5619">
                        <c:v>14.856198054725965</c:v>
                      </c:pt>
                      <c:pt idx="5620">
                        <c:v>14.829157650475592</c:v>
                      </c:pt>
                      <c:pt idx="5621">
                        <c:v>14.802181453426627</c:v>
                      </c:pt>
                      <c:pt idx="5622">
                        <c:v>14.776205054228168</c:v>
                      </c:pt>
                      <c:pt idx="5623">
                        <c:v>14.748595957622461</c:v>
                      </c:pt>
                      <c:pt idx="5624">
                        <c:v>14.722472799106495</c:v>
                      </c:pt>
                      <c:pt idx="5625">
                        <c:v>14.695716741033786</c:v>
                      </c:pt>
                      <c:pt idx="5626">
                        <c:v>14.668951510503735</c:v>
                      </c:pt>
                      <c:pt idx="5627">
                        <c:v>14.640571927481123</c:v>
                      </c:pt>
                      <c:pt idx="5628">
                        <c:v>14.612540897837587</c:v>
                      </c:pt>
                      <c:pt idx="5629">
                        <c:v>14.585427113928459</c:v>
                      </c:pt>
                      <c:pt idx="5630">
                        <c:v>14.558322502476676</c:v>
                      </c:pt>
                      <c:pt idx="5631">
                        <c:v>14.531419685086462</c:v>
                      </c:pt>
                      <c:pt idx="5632">
                        <c:v>14.504443488037497</c:v>
                      </c:pt>
                      <c:pt idx="5633">
                        <c:v>14.47867805535795</c:v>
                      </c:pt>
                      <c:pt idx="5634">
                        <c:v>14.451637651107575</c:v>
                      </c:pt>
                      <c:pt idx="5635">
                        <c:v>14.424661454058608</c:v>
                      </c:pt>
                      <c:pt idx="5636">
                        <c:v>14.398116362504814</c:v>
                      </c:pt>
                      <c:pt idx="5637">
                        <c:v>14.372204170507761</c:v>
                      </c:pt>
                      <c:pt idx="5638">
                        <c:v>14.346081011991796</c:v>
                      </c:pt>
                      <c:pt idx="5639">
                        <c:v>14.319187367058927</c:v>
                      </c:pt>
                      <c:pt idx="5640">
                        <c:v>14.292495516187628</c:v>
                      </c:pt>
                      <c:pt idx="5641">
                        <c:v>14.265666078456167</c:v>
                      </c:pt>
                      <c:pt idx="5642">
                        <c:v>14.237708428471382</c:v>
                      </c:pt>
                      <c:pt idx="5643">
                        <c:v>14.209750778486599</c:v>
                      </c:pt>
                      <c:pt idx="5644">
                        <c:v>14.181572989525558</c:v>
                      </c:pt>
                      <c:pt idx="5645">
                        <c:v>14.154037272578602</c:v>
                      </c:pt>
                      <c:pt idx="5646">
                        <c:v>14.123896577745924</c:v>
                      </c:pt>
                      <c:pt idx="5647">
                        <c:v>14.09614072182271</c:v>
                      </c:pt>
                      <c:pt idx="5648">
                        <c:v>14.067623551939937</c:v>
                      </c:pt>
                      <c:pt idx="5649">
                        <c:v>14.039381555777487</c:v>
                      </c:pt>
                      <c:pt idx="5650">
                        <c:v>14.010928593096121</c:v>
                      </c:pt>
                      <c:pt idx="5651">
                        <c:v>13.983108529971499</c:v>
                      </c:pt>
                      <c:pt idx="5652">
                        <c:v>13.955435226164383</c:v>
                      </c:pt>
                      <c:pt idx="5653">
                        <c:v>13.927330816862094</c:v>
                      </c:pt>
                      <c:pt idx="5654">
                        <c:v>13.89887785418073</c:v>
                      </c:pt>
                      <c:pt idx="5655">
                        <c:v>13.870709237677032</c:v>
                      </c:pt>
                      <c:pt idx="5656">
                        <c:v>13.843944007146979</c:v>
                      </c:pt>
                      <c:pt idx="5657">
                        <c:v>13.815848770302035</c:v>
                      </c:pt>
                      <c:pt idx="5658">
                        <c:v>13.789230299089487</c:v>
                      </c:pt>
                      <c:pt idx="5659">
                        <c:v>13.762116515180361</c:v>
                      </c:pt>
                      <c:pt idx="5660">
                        <c:v>13.734158865195578</c:v>
                      </c:pt>
                      <c:pt idx="5661">
                        <c:v>13.70648556138846</c:v>
                      </c:pt>
                      <c:pt idx="5662">
                        <c:v>13.679014051642914</c:v>
                      </c:pt>
                      <c:pt idx="5663">
                        <c:v>13.652184613911455</c:v>
                      </c:pt>
                      <c:pt idx="5664">
                        <c:v>13.625850488876575</c:v>
                      </c:pt>
                      <c:pt idx="5665">
                        <c:v>13.599516363841694</c:v>
                      </c:pt>
                      <c:pt idx="5666">
                        <c:v>13.57205402655349</c:v>
                      </c:pt>
                      <c:pt idx="5667">
                        <c:v>13.545784108720019</c:v>
                      </c:pt>
                      <c:pt idx="5668">
                        <c:v>13.518248391773064</c:v>
                      </c:pt>
                      <c:pt idx="5669">
                        <c:v>13.492198612915852</c:v>
                      </c:pt>
                      <c:pt idx="5670">
                        <c:v>13.465084829006724</c:v>
                      </c:pt>
                      <c:pt idx="5671">
                        <c:v>13.438466357794177</c:v>
                      </c:pt>
                      <c:pt idx="5672">
                        <c:v>13.411783679380221</c:v>
                      </c:pt>
                      <c:pt idx="5673">
                        <c:v>13.386788733117578</c:v>
                      </c:pt>
                      <c:pt idx="5674">
                        <c:v>13.360592194942861</c:v>
                      </c:pt>
                      <c:pt idx="5675">
                        <c:v>13.333689377552648</c:v>
                      </c:pt>
                      <c:pt idx="5676">
                        <c:v>13.307566219036683</c:v>
                      </c:pt>
                      <c:pt idx="5677">
                        <c:v>13.280672574103814</c:v>
                      </c:pt>
                      <c:pt idx="5678">
                        <c:v>13.254971348625677</c:v>
                      </c:pt>
                      <c:pt idx="5679">
                        <c:v>13.228068531235465</c:v>
                      </c:pt>
                      <c:pt idx="5680">
                        <c:v>13.201596819340422</c:v>
                      </c:pt>
                      <c:pt idx="5681">
                        <c:v>13.175326901506951</c:v>
                      </c:pt>
                      <c:pt idx="5682">
                        <c:v>13.148002151078909</c:v>
                      </c:pt>
                      <c:pt idx="5683">
                        <c:v>13.12061319344946</c:v>
                      </c:pt>
                      <c:pt idx="5684">
                        <c:v>13.092930717184997</c:v>
                      </c:pt>
                      <c:pt idx="5685">
                        <c:v>13.066385625631202</c:v>
                      </c:pt>
                      <c:pt idx="5686">
                        <c:v>13.039556187899741</c:v>
                      </c:pt>
                      <c:pt idx="5687">
                        <c:v>13.01357978870128</c:v>
                      </c:pt>
                      <c:pt idx="5688">
                        <c:v>12.986961317488735</c:v>
                      </c:pt>
                      <c:pt idx="5689">
                        <c:v>12.959636567060693</c:v>
                      </c:pt>
                      <c:pt idx="5690">
                        <c:v>12.933935341582554</c:v>
                      </c:pt>
                      <c:pt idx="5691">
                        <c:v>12.906262037775436</c:v>
                      </c:pt>
                      <c:pt idx="5692">
                        <c:v>12.879496807245383</c:v>
                      </c:pt>
                      <c:pt idx="5693">
                        <c:v>12.851539157260598</c:v>
                      </c:pt>
                      <c:pt idx="5694">
                        <c:v>12.824636339870386</c:v>
                      </c:pt>
                      <c:pt idx="5695">
                        <c:v>12.797806902138925</c:v>
                      </c:pt>
                      <c:pt idx="5696">
                        <c:v>12.771408569902636</c:v>
                      </c:pt>
                      <c:pt idx="5697">
                        <c:v>12.743515127119261</c:v>
                      </c:pt>
                      <c:pt idx="5698">
                        <c:v>12.71619037669122</c:v>
                      </c:pt>
                      <c:pt idx="5699">
                        <c:v>12.688654659744262</c:v>
                      </c:pt>
                      <c:pt idx="5700">
                        <c:v>12.66077038941823</c:v>
                      </c:pt>
                      <c:pt idx="5701">
                        <c:v>12.634500471584758</c:v>
                      </c:pt>
                      <c:pt idx="5702">
                        <c:v>12.609083592284289</c:v>
                      </c:pt>
                      <c:pt idx="5703">
                        <c:v>12.583813472301323</c:v>
                      </c:pt>
                      <c:pt idx="5704">
                        <c:v>12.556699688392197</c:v>
                      </c:pt>
                      <c:pt idx="5705">
                        <c:v>12.530081217179649</c:v>
                      </c:pt>
                      <c:pt idx="5706">
                        <c:v>12.503958058663684</c:v>
                      </c:pt>
                      <c:pt idx="5707">
                        <c:v>12.478256833185547</c:v>
                      </c:pt>
                      <c:pt idx="5708">
                        <c:v>12.452060295010828</c:v>
                      </c:pt>
                      <c:pt idx="5709">
                        <c:v>12.425872929293453</c:v>
                      </c:pt>
                      <c:pt idx="5710">
                        <c:v>12.399740598320143</c:v>
                      </c:pt>
                      <c:pt idx="5711">
                        <c:v>12.373131299564941</c:v>
                      </c:pt>
                      <c:pt idx="5712">
                        <c:v>12.345595582617985</c:v>
                      </c:pt>
                      <c:pt idx="5713">
                        <c:v>12.317775519493363</c:v>
                      </c:pt>
                      <c:pt idx="5714">
                        <c:v>12.29228526053414</c:v>
                      </c:pt>
                      <c:pt idx="5715">
                        <c:v>12.265244856283767</c:v>
                      </c:pt>
                      <c:pt idx="5716">
                        <c:v>12.239332664286716</c:v>
                      </c:pt>
                      <c:pt idx="5717">
                        <c:v>12.211448393960683</c:v>
                      </c:pt>
                      <c:pt idx="5718">
                        <c:v>12.185178476127213</c:v>
                      </c:pt>
                      <c:pt idx="5719">
                        <c:v>12.159688217167989</c:v>
                      </c:pt>
                      <c:pt idx="5720">
                        <c:v>12.133354092133109</c:v>
                      </c:pt>
                      <c:pt idx="5721">
                        <c:v>12.107652866654972</c:v>
                      </c:pt>
                      <c:pt idx="5722">
                        <c:v>12.081740674657921</c:v>
                      </c:pt>
                      <c:pt idx="5723">
                        <c:v>12.05632379535745</c:v>
                      </c:pt>
                      <c:pt idx="5724">
                        <c:v>12.03084270885557</c:v>
                      </c:pt>
                      <c:pt idx="5725">
                        <c:v>12.005352449896344</c:v>
                      </c:pt>
                      <c:pt idx="5726">
                        <c:v>11.977890112608142</c:v>
                      </c:pt>
                      <c:pt idx="5727">
                        <c:v>11.952399853648918</c:v>
                      </c:pt>
                      <c:pt idx="5728">
                        <c:v>11.925359449398544</c:v>
                      </c:pt>
                      <c:pt idx="5729">
                        <c:v>11.899658223920406</c:v>
                      </c:pt>
                      <c:pt idx="5730">
                        <c:v>11.87353506540444</c:v>
                      </c:pt>
                      <c:pt idx="5731">
                        <c:v>11.846283694635151</c:v>
                      </c:pt>
                      <c:pt idx="5732">
                        <c:v>11.820087156460433</c:v>
                      </c:pt>
                      <c:pt idx="5733">
                        <c:v>11.793331098387725</c:v>
                      </c:pt>
                      <c:pt idx="5734">
                        <c:v>11.766143934819846</c:v>
                      </c:pt>
                      <c:pt idx="5735">
                        <c:v>11.739387876747138</c:v>
                      </c:pt>
                      <c:pt idx="5736">
                        <c:v>11.71319133857242</c:v>
                      </c:pt>
                      <c:pt idx="5737">
                        <c:v>11.687490113094283</c:v>
                      </c:pt>
                      <c:pt idx="5738">
                        <c:v>11.660807434680327</c:v>
                      </c:pt>
                      <c:pt idx="5739">
                        <c:v>11.63333592493478</c:v>
                      </c:pt>
                      <c:pt idx="5740">
                        <c:v>11.607643871913986</c:v>
                      </c:pt>
                      <c:pt idx="5741">
                        <c:v>11.581658300258182</c:v>
                      </c:pt>
                      <c:pt idx="5742">
                        <c:v>11.555039829045635</c:v>
                      </c:pt>
                      <c:pt idx="5743">
                        <c:v>11.528990050188421</c:v>
                      </c:pt>
                      <c:pt idx="5744">
                        <c:v>11.50357317088795</c:v>
                      </c:pt>
                      <c:pt idx="5745">
                        <c:v>11.476743733156489</c:v>
                      </c:pt>
                      <c:pt idx="5746">
                        <c:v>11.451042507678352</c:v>
                      </c:pt>
                      <c:pt idx="5747">
                        <c:v>11.424424036465805</c:v>
                      </c:pt>
                      <c:pt idx="5748">
                        <c:v>11.40034633593757</c:v>
                      </c:pt>
                      <c:pt idx="5749">
                        <c:v>11.3749294566371</c:v>
                      </c:pt>
                      <c:pt idx="5750">
                        <c:v>11.348595331602221</c:v>
                      </c:pt>
                      <c:pt idx="5751">
                        <c:v>11.322894106124084</c:v>
                      </c:pt>
                      <c:pt idx="5752">
                        <c:v>11.296844327266871</c:v>
                      </c:pt>
                      <c:pt idx="5753">
                        <c:v>11.270647789092154</c:v>
                      </c:pt>
                      <c:pt idx="5754">
                        <c:v>11.243680764500532</c:v>
                      </c:pt>
                      <c:pt idx="5755">
                        <c:v>11.218750025439297</c:v>
                      </c:pt>
                      <c:pt idx="5756">
                        <c:v>11.191856380506428</c:v>
                      </c:pt>
                      <c:pt idx="5757">
                        <c:v>11.166008395710785</c:v>
                      </c:pt>
                      <c:pt idx="5758">
                        <c:v>11.13896799146041</c:v>
                      </c:pt>
                      <c:pt idx="5759">
                        <c:v>11.11157903383096</c:v>
                      </c:pt>
                      <c:pt idx="5760">
                        <c:v>11.085455875314995</c:v>
                      </c:pt>
                      <c:pt idx="5761">
                        <c:v>11.058342091405867</c:v>
                      </c:pt>
                      <c:pt idx="5762">
                        <c:v>11.032567486268977</c:v>
                      </c:pt>
                      <c:pt idx="5763">
                        <c:v>11.005738048537516</c:v>
                      </c:pt>
                      <c:pt idx="5764">
                        <c:v>10.978413298109475</c:v>
                      </c:pt>
                      <c:pt idx="5765">
                        <c:v>10.951941586214433</c:v>
                      </c:pt>
                      <c:pt idx="5766">
                        <c:v>10.92694663995179</c:v>
                      </c:pt>
                      <c:pt idx="5767">
                        <c:v>10.899832856042662</c:v>
                      </c:pt>
                      <c:pt idx="5768">
                        <c:v>10.872654864932127</c:v>
                      </c:pt>
                      <c:pt idx="5769">
                        <c:v>10.847448952150568</c:v>
                      </c:pt>
                      <c:pt idx="5770">
                        <c:v>10.820261788582688</c:v>
                      </c:pt>
                      <c:pt idx="5771">
                        <c:v>10.793716697028893</c:v>
                      </c:pt>
                      <c:pt idx="5772">
                        <c:v>10.766180980081938</c:v>
                      </c:pt>
                      <c:pt idx="5773">
                        <c:v>10.73956250886939</c:v>
                      </c:pt>
                      <c:pt idx="5774">
                        <c:v>10.714008042708757</c:v>
                      </c:pt>
                      <c:pt idx="5775">
                        <c:v>10.686894258799629</c:v>
                      </c:pt>
                      <c:pt idx="5776">
                        <c:v>10.659074195675007</c:v>
                      </c:pt>
                      <c:pt idx="5777">
                        <c:v>10.632602483779968</c:v>
                      </c:pt>
                      <c:pt idx="5778">
                        <c:v>10.607249811680905</c:v>
                      </c:pt>
                      <c:pt idx="5779">
                        <c:v>10.580145200229122</c:v>
                      </c:pt>
                      <c:pt idx="5780">
                        <c:v>10.553948662054403</c:v>
                      </c:pt>
                      <c:pt idx="5781">
                        <c:v>10.528880336133007</c:v>
                      </c:pt>
                      <c:pt idx="5782">
                        <c:v>10.503536836491289</c:v>
                      </c:pt>
                      <c:pt idx="5783">
                        <c:v>10.477908990671903</c:v>
                      </c:pt>
                      <c:pt idx="5784">
                        <c:v>10.451143760141852</c:v>
                      </c:pt>
                      <c:pt idx="5785">
                        <c:v>10.42657991937438</c:v>
                      </c:pt>
                      <c:pt idx="5786">
                        <c:v>10.401089660415156</c:v>
                      </c:pt>
                      <c:pt idx="5787">
                        <c:v>10.37546181459577</c:v>
                      </c:pt>
                      <c:pt idx="5788">
                        <c:v>10.349623002257472</c:v>
                      </c:pt>
                      <c:pt idx="5789">
                        <c:v>10.324059363639496</c:v>
                      </c:pt>
                      <c:pt idx="5790">
                        <c:v>10.297651858945864</c:v>
                      </c:pt>
                      <c:pt idx="5791">
                        <c:v>10.27110676739207</c:v>
                      </c:pt>
                      <c:pt idx="5792">
                        <c:v>10.245056988534856</c:v>
                      </c:pt>
                      <c:pt idx="5793">
                        <c:v>10.220062042272213</c:v>
                      </c:pt>
                      <c:pt idx="5794">
                        <c:v>10.193727917237334</c:v>
                      </c:pt>
                      <c:pt idx="5795">
                        <c:v>10.165339161757379</c:v>
                      </c:pt>
                      <c:pt idx="5796">
                        <c:v>10.139362762558918</c:v>
                      </c:pt>
                      <c:pt idx="5797">
                        <c:v>10.114156849777361</c:v>
                      </c:pt>
                      <c:pt idx="5798">
                        <c:v>10.086905479008072</c:v>
                      </c:pt>
                      <c:pt idx="5799">
                        <c:v>10.06049797431444</c:v>
                      </c:pt>
                      <c:pt idx="5800">
                        <c:v>10.035429648393045</c:v>
                      </c:pt>
                      <c:pt idx="5801">
                        <c:v>10.009379869535833</c:v>
                      </c:pt>
                      <c:pt idx="5802">
                        <c:v>9.9838896105766093</c:v>
                      </c:pt>
                      <c:pt idx="5803">
                        <c:v>9.9567116194660716</c:v>
                      </c:pt>
                      <c:pt idx="5804">
                        <c:v>9.9320010193810955</c:v>
                      </c:pt>
                      <c:pt idx="5805">
                        <c:v>9.9071436599786136</c:v>
                      </c:pt>
                      <c:pt idx="5806">
                        <c:v>9.8807361552849802</c:v>
                      </c:pt>
                      <c:pt idx="5807">
                        <c:v>9.8532738179967776</c:v>
                      </c:pt>
                      <c:pt idx="5808">
                        <c:v>9.8273616259997265</c:v>
                      </c:pt>
                      <c:pt idx="5809">
                        <c:v>9.8029995792938251</c:v>
                      </c:pt>
                      <c:pt idx="5810">
                        <c:v>9.776105934360956</c:v>
                      </c:pt>
                      <c:pt idx="5811">
                        <c:v>9.750257949565313</c:v>
                      </c:pt>
                      <c:pt idx="5812">
                        <c:v>9.7229423715946162</c:v>
                      </c:pt>
                      <c:pt idx="5813">
                        <c:v>9.6979474253319733</c:v>
                      </c:pt>
                      <c:pt idx="5814">
                        <c:v>9.6723195795125889</c:v>
                      </c:pt>
                      <c:pt idx="5815">
                        <c:v>9.6470402870722793</c:v>
                      </c:pt>
                      <c:pt idx="5816">
                        <c:v>9.6207703692388069</c:v>
                      </c:pt>
                      <c:pt idx="5817">
                        <c:v>9.5954268695970892</c:v>
                      </c:pt>
                      <c:pt idx="5818">
                        <c:v>9.5700833699553698</c:v>
                      </c:pt>
                      <c:pt idx="5819">
                        <c:v>9.542969586046242</c:v>
                      </c:pt>
                      <c:pt idx="5820">
                        <c:v>9.5174793270870186</c:v>
                      </c:pt>
                      <c:pt idx="5821">
                        <c:v>9.4908608558744731</c:v>
                      </c:pt>
                      <c:pt idx="5822">
                        <c:v>9.4658659096118303</c:v>
                      </c:pt>
                      <c:pt idx="5823">
                        <c:v>9.4393208180580359</c:v>
                      </c:pt>
                      <c:pt idx="5824">
                        <c:v>9.4127023468454905</c:v>
                      </c:pt>
                      <c:pt idx="5825">
                        <c:v>9.3858729091140294</c:v>
                      </c:pt>
                      <c:pt idx="5826">
                        <c:v>9.3617952085857965</c:v>
                      </c:pt>
                      <c:pt idx="5827">
                        <c:v>9.3368736419819065</c:v>
                      </c:pt>
                      <c:pt idx="5828">
                        <c:v>9.3108972427834473</c:v>
                      </c:pt>
                      <c:pt idx="5829">
                        <c:v>9.28434297877231</c:v>
                      </c:pt>
                      <c:pt idx="5830">
                        <c:v>9.2579446465360213</c:v>
                      </c:pt>
                      <c:pt idx="5831">
                        <c:v>9.23358259983012</c:v>
                      </c:pt>
                      <c:pt idx="5832">
                        <c:v>9.2083766870485633</c:v>
                      </c:pt>
                      <c:pt idx="5833">
                        <c:v>9.1828222208879318</c:v>
                      </c:pt>
                      <c:pt idx="5834">
                        <c:v>9.1571209954097945</c:v>
                      </c:pt>
                      <c:pt idx="5835">
                        <c:v>9.1313463902729044</c:v>
                      </c:pt>
                      <c:pt idx="5836">
                        <c:v>9.1048746783778629</c:v>
                      </c:pt>
                      <c:pt idx="5837">
                        <c:v>9.0795953859375533</c:v>
                      </c:pt>
                      <c:pt idx="5838">
                        <c:v>9.0533988477628338</c:v>
                      </c:pt>
                      <c:pt idx="5839">
                        <c:v>9.0285506608176949</c:v>
                      </c:pt>
                      <c:pt idx="5840">
                        <c:v>9.004472960289462</c:v>
                      </c:pt>
                      <c:pt idx="5841">
                        <c:v>8.9785607682924109</c:v>
                      </c:pt>
                      <c:pt idx="5842">
                        <c:v>8.9528595428142737</c:v>
                      </c:pt>
                      <c:pt idx="5843">
                        <c:v>8.9279379762103837</c:v>
                      </c:pt>
                      <c:pt idx="5844">
                        <c:v>8.9023835100497504</c:v>
                      </c:pt>
                      <c:pt idx="5845">
                        <c:v>8.8768198714317741</c:v>
                      </c:pt>
                      <c:pt idx="5846">
                        <c:v>8.8512654052711408</c:v>
                      </c:pt>
                      <c:pt idx="5847">
                        <c:v>8.8251422467551741</c:v>
                      </c:pt>
                      <c:pt idx="5848">
                        <c:v>8.8006426131891118</c:v>
                      </c:pt>
                      <c:pt idx="5849">
                        <c:v>8.7757852537866299</c:v>
                      </c:pt>
                      <c:pt idx="5850">
                        <c:v>8.7510746537016537</c:v>
                      </c:pt>
                      <c:pt idx="5851">
                        <c:v>8.7255843947424303</c:v>
                      </c:pt>
                      <c:pt idx="5852">
                        <c:v>8.6993970290250555</c:v>
                      </c:pt>
                      <c:pt idx="5853">
                        <c:v>8.6732004908503377</c:v>
                      </c:pt>
                      <c:pt idx="5854">
                        <c:v>8.6475726450309534</c:v>
                      </c:pt>
                      <c:pt idx="5855">
                        <c:v>8.6226510784270634</c:v>
                      </c:pt>
                      <c:pt idx="5856">
                        <c:v>8.5966655067712576</c:v>
                      </c:pt>
                      <c:pt idx="5857">
                        <c:v>8.5718081473687757</c:v>
                      </c:pt>
                      <c:pt idx="5858">
                        <c:v>8.5458317481703165</c:v>
                      </c:pt>
                      <c:pt idx="5859">
                        <c:v>8.5204790760712541</c:v>
                      </c:pt>
                      <c:pt idx="5860">
                        <c:v>8.4932277053019654</c:v>
                      </c:pt>
                      <c:pt idx="5861">
                        <c:v>8.4666092340894181</c:v>
                      </c:pt>
                      <c:pt idx="5862">
                        <c:v>8.440697042092367</c:v>
                      </c:pt>
                      <c:pt idx="5863">
                        <c:v>8.4150691962729827</c:v>
                      </c:pt>
                      <c:pt idx="5864">
                        <c:v>8.3899366631501788</c:v>
                      </c:pt>
                      <c:pt idx="5865">
                        <c:v>8.3640244711531277</c:v>
                      </c:pt>
                      <c:pt idx="5866">
                        <c:v>8.3391029045492377</c:v>
                      </c:pt>
                      <c:pt idx="5867">
                        <c:v>8.3133282994123476</c:v>
                      </c:pt>
                      <c:pt idx="5868">
                        <c:v>8.2873519002138867</c:v>
                      </c:pt>
                      <c:pt idx="5869">
                        <c:v>8.2615039154182437</c:v>
                      </c:pt>
                      <c:pt idx="5870">
                        <c:v>8.23722442082844</c:v>
                      </c:pt>
                      <c:pt idx="5871">
                        <c:v>8.2129357537812915</c:v>
                      </c:pt>
                      <c:pt idx="5872">
                        <c:v>8.1873079079619053</c:v>
                      </c:pt>
                      <c:pt idx="5873">
                        <c:v>8.1613957159648542</c:v>
                      </c:pt>
                      <c:pt idx="5874">
                        <c:v>8.1362540103847056</c:v>
                      </c:pt>
                      <c:pt idx="5875">
                        <c:v>8.1114792030983214</c:v>
                      </c:pt>
                      <c:pt idx="5876">
                        <c:v>8.0853560445823565</c:v>
                      </c:pt>
                      <c:pt idx="5877">
                        <c:v>8.0590127470901329</c:v>
                      </c:pt>
                      <c:pt idx="5878">
                        <c:v>8.0340269732848348</c:v>
                      </c:pt>
                      <c:pt idx="5879">
                        <c:v>8.0078946423115251</c:v>
                      </c:pt>
                      <c:pt idx="5880">
                        <c:v>7.9814963100752365</c:v>
                      </c:pt>
                      <c:pt idx="5881">
                        <c:v>7.9554373587606797</c:v>
                      </c:pt>
                      <c:pt idx="5882">
                        <c:v>7.9303048256378759</c:v>
                      </c:pt>
                      <c:pt idx="5883">
                        <c:v>7.9065114712873088</c:v>
                      </c:pt>
                      <c:pt idx="5884">
                        <c:v>7.8810212123280854</c:v>
                      </c:pt>
                      <c:pt idx="5885">
                        <c:v>7.8553199868499473</c:v>
                      </c:pt>
                      <c:pt idx="5886">
                        <c:v>7.8303984202460573</c:v>
                      </c:pt>
                      <c:pt idx="5887">
                        <c:v>7.8046971947679191</c:v>
                      </c:pt>
                      <c:pt idx="5888">
                        <c:v>7.7796380413038682</c:v>
                      </c:pt>
                      <c:pt idx="5889">
                        <c:v>7.7547164746999782</c:v>
                      </c:pt>
                      <c:pt idx="5890">
                        <c:v>7.7295105619184215</c:v>
                      </c:pt>
                      <c:pt idx="5891">
                        <c:v>7.7046532025159404</c:v>
                      </c:pt>
                      <c:pt idx="5892">
                        <c:v>7.6804379151275457</c:v>
                      </c:pt>
                      <c:pt idx="5893">
                        <c:v>7.6548834489669133</c:v>
                      </c:pt>
                      <c:pt idx="5894">
                        <c:v>7.6306589891211738</c:v>
                      </c:pt>
                      <c:pt idx="5895">
                        <c:v>7.6061593555551115</c:v>
                      </c:pt>
                      <c:pt idx="5896">
                        <c:v>7.5816597219890491</c:v>
                      </c:pt>
                      <c:pt idx="5897">
                        <c:v>7.5584350599938155</c:v>
                      </c:pt>
                      <c:pt idx="5898">
                        <c:v>7.5331557675535068</c:v>
                      </c:pt>
                      <c:pt idx="5899">
                        <c:v>7.5088028933049502</c:v>
                      </c:pt>
                      <c:pt idx="5900">
                        <c:v>7.4842298800801359</c:v>
                      </c:pt>
                      <c:pt idx="5901">
                        <c:v>7.4584552749432458</c:v>
                      </c:pt>
                      <c:pt idx="5902">
                        <c:v>7.4333961214791939</c:v>
                      </c:pt>
                      <c:pt idx="5903">
                        <c:v>7.4082635883563901</c:v>
                      </c:pt>
                      <c:pt idx="5904">
                        <c:v>7.3838281619917367</c:v>
                      </c:pt>
                      <c:pt idx="5905">
                        <c:v>7.3593285284256744</c:v>
                      </c:pt>
                      <c:pt idx="5906">
                        <c:v>7.334764687658204</c:v>
                      </c:pt>
                      <c:pt idx="5907">
                        <c:v>7.3094120155591416</c:v>
                      </c:pt>
                      <c:pt idx="5908">
                        <c:v>7.2856186612085745</c:v>
                      </c:pt>
                      <c:pt idx="5909">
                        <c:v>7.2616143403390936</c:v>
                      </c:pt>
                      <c:pt idx="5910">
                        <c:v>7.2377476063297737</c:v>
                      </c:pt>
                      <c:pt idx="5911">
                        <c:v>7.2144495646757871</c:v>
                      </c:pt>
                      <c:pt idx="5912">
                        <c:v>7.1900966904272305</c:v>
                      </c:pt>
                      <c:pt idx="5913">
                        <c:v>7.1664409229368253</c:v>
                      </c:pt>
                      <c:pt idx="5914">
                        <c:v>7.1410974232951077</c:v>
                      </c:pt>
                      <c:pt idx="5915">
                        <c:v>7.1164510304115396</c:v>
                      </c:pt>
                      <c:pt idx="5916">
                        <c:v>7.0915294638076496</c:v>
                      </c:pt>
                      <c:pt idx="5917">
                        <c:v>7.0675985225969207</c:v>
                      </c:pt>
                      <c:pt idx="5918">
                        <c:v>7.0428879225119445</c:v>
                      </c:pt>
                      <c:pt idx="5919">
                        <c:v>7.0181773224269675</c:v>
                      </c:pt>
                      <c:pt idx="5920">
                        <c:v>6.9921917507711635</c:v>
                      </c:pt>
                      <c:pt idx="5921">
                        <c:v>6.9679764633827688</c:v>
                      </c:pt>
                      <c:pt idx="5922">
                        <c:v>6.943898762854535</c:v>
                      </c:pt>
                      <c:pt idx="5923">
                        <c:v>6.9202429953641289</c:v>
                      </c:pt>
                      <c:pt idx="5924">
                        <c:v>6.8956791545966576</c:v>
                      </c:pt>
                      <c:pt idx="5925">
                        <c:v>6.8710327617130904</c:v>
                      </c:pt>
                      <c:pt idx="5926">
                        <c:v>6.8463221616281142</c:v>
                      </c:pt>
                      <c:pt idx="5927">
                        <c:v>6.8218959077208048</c:v>
                      </c:pt>
                      <c:pt idx="5928">
                        <c:v>6.7981025533702368</c:v>
                      </c:pt>
                      <c:pt idx="5929">
                        <c:v>6.7724013278920987</c:v>
                      </c:pt>
                      <c:pt idx="5930">
                        <c:v>6.7488923197191983</c:v>
                      </c:pt>
                      <c:pt idx="5931">
                        <c:v>6.724456893354545</c:v>
                      </c:pt>
                      <c:pt idx="5932">
                        <c:v>6.7001773987647413</c:v>
                      </c:pt>
                      <c:pt idx="5933">
                        <c:v>6.6738341012725177</c:v>
                      </c:pt>
                      <c:pt idx="5934">
                        <c:v>6.6496921935428759</c:v>
                      </c:pt>
                      <c:pt idx="5935">
                        <c:v>6.6257612523321479</c:v>
                      </c:pt>
                      <c:pt idx="5936">
                        <c:v>6.6028851437159899</c:v>
                      </c:pt>
                      <c:pt idx="5937">
                        <c:v>6.5802200016187458</c:v>
                      </c:pt>
                      <c:pt idx="5938">
                        <c:v>6.5548031223182743</c:v>
                      </c:pt>
                      <c:pt idx="5939">
                        <c:v>6.5313583213467821</c:v>
                      </c:pt>
                      <c:pt idx="5940">
                        <c:v>6.5069320674394735</c:v>
                      </c:pt>
                      <c:pt idx="5941">
                        <c:v>6.483634025785487</c:v>
                      </c:pt>
                      <c:pt idx="5942">
                        <c:v>6.4575108672695212</c:v>
                      </c:pt>
                      <c:pt idx="5943">
                        <c:v>6.4318738489927911</c:v>
                      </c:pt>
                      <c:pt idx="5944">
                        <c:v>6.4052645502375887</c:v>
                      </c:pt>
                      <c:pt idx="5945">
                        <c:v>6.3797742912783644</c:v>
                      </c:pt>
                      <c:pt idx="5946">
                        <c:v>6.3545683784968077</c:v>
                      </c:pt>
                      <c:pt idx="5947">
                        <c:v>6.3268859022323474</c:v>
                      </c:pt>
                      <c:pt idx="5948">
                        <c:v>6.3018267487682964</c:v>
                      </c:pt>
                      <c:pt idx="5949">
                        <c:v>6.2762631101503201</c:v>
                      </c:pt>
                      <c:pt idx="5950">
                        <c:v>6.2510663698261073</c:v>
                      </c:pt>
                      <c:pt idx="5951">
                        <c:v>6.2252917646892163</c:v>
                      </c:pt>
                      <c:pt idx="5952">
                        <c:v>6.2015717899974012</c:v>
                      </c:pt>
                      <c:pt idx="5953">
                        <c:v>6.1774940894691674</c:v>
                      </c:pt>
                      <c:pt idx="5954">
                        <c:v>6.1549023270306753</c:v>
                      </c:pt>
                      <c:pt idx="5955">
                        <c:v>6.1305402803247748</c:v>
                      </c:pt>
                      <c:pt idx="5956">
                        <c:v>6.10547195440338</c:v>
                      </c:pt>
                      <c:pt idx="5957">
                        <c:v>6.0806237674582428</c:v>
                      </c:pt>
                      <c:pt idx="5958">
                        <c:v>6.0563351004110952</c:v>
                      </c:pt>
                      <c:pt idx="5959">
                        <c:v>6.0339543044915178</c:v>
                      </c:pt>
                      <c:pt idx="5960">
                        <c:v>6.0106562628375313</c:v>
                      </c:pt>
                      <c:pt idx="5961">
                        <c:v>5.9863675957903837</c:v>
                      </c:pt>
                      <c:pt idx="5962">
                        <c:v>5.9619413418830742</c:v>
                      </c:pt>
                      <c:pt idx="5963">
                        <c:v>5.9377902616960876</c:v>
                      </c:pt>
                      <c:pt idx="5964">
                        <c:v>5.9127311082320366</c:v>
                      </c:pt>
                      <c:pt idx="5965">
                        <c:v>5.88858002804505</c:v>
                      </c:pt>
                      <c:pt idx="5966">
                        <c:v>5.8637960483013218</c:v>
                      </c:pt>
                      <c:pt idx="5967">
                        <c:v>5.8390854482163457</c:v>
                      </c:pt>
                      <c:pt idx="5968">
                        <c:v>5.8133842227382084</c:v>
                      </c:pt>
                      <c:pt idx="5969">
                        <c:v>5.7877563769188241</c:v>
                      </c:pt>
                      <c:pt idx="5970">
                        <c:v>5.7623394976183535</c:v>
                      </c:pt>
                      <c:pt idx="5971">
                        <c:v>5.7367850314577211</c:v>
                      </c:pt>
                      <c:pt idx="5972">
                        <c:v>5.7129916771071541</c:v>
                      </c:pt>
                      <c:pt idx="5973">
                        <c:v>5.6895468761356627</c:v>
                      </c:pt>
                      <c:pt idx="5974">
                        <c:v>5.6666065603180957</c:v>
                      </c:pt>
                      <c:pt idx="5975">
                        <c:v>5.6422445136121953</c:v>
                      </c:pt>
                      <c:pt idx="5976">
                        <c:v>5.6200746842115317</c:v>
                      </c:pt>
                      <c:pt idx="5977">
                        <c:v>5.5983267878486966</c:v>
                      </c:pt>
                      <c:pt idx="5978">
                        <c:v>5.5766522711446145</c:v>
                      </c:pt>
                      <c:pt idx="5979">
                        <c:v>5.5525103634149717</c:v>
                      </c:pt>
                      <c:pt idx="5980">
                        <c:v>5.5297718416589747</c:v>
                      </c:pt>
                      <c:pt idx="5981">
                        <c:v>5.5069691127015696</c:v>
                      </c:pt>
                      <c:pt idx="5982">
                        <c:v>5.4824694791355073</c:v>
                      </c:pt>
                      <c:pt idx="5983">
                        <c:v>5.4592356446829298</c:v>
                      </c:pt>
                      <c:pt idx="5984">
                        <c:v>5.4352313238134489</c:v>
                      </c:pt>
                      <c:pt idx="5985">
                        <c:v>5.4117956952993014</c:v>
                      </c:pt>
                      <c:pt idx="5986">
                        <c:v>5.3862320566813242</c:v>
                      </c:pt>
                      <c:pt idx="5987">
                        <c:v>5.3621543561530896</c:v>
                      </c:pt>
                      <c:pt idx="5988">
                        <c:v>5.3381500352836078</c:v>
                      </c:pt>
                      <c:pt idx="5989">
                        <c:v>5.315062960148536</c:v>
                      </c:pt>
                      <c:pt idx="5990">
                        <c:v>5.2920492646722161</c:v>
                      </c:pt>
                      <c:pt idx="5991">
                        <c:v>5.2688888098783915</c:v>
                      </c:pt>
                      <c:pt idx="5992">
                        <c:v>5.2465813936175669</c:v>
                      </c:pt>
                      <c:pt idx="5993">
                        <c:v>5.2228614189257527</c:v>
                      </c:pt>
                      <c:pt idx="5994">
                        <c:v>5.199838550992089</c:v>
                      </c:pt>
                      <c:pt idx="5995">
                        <c:v>5.1764671296793496</c:v>
                      </c:pt>
                      <c:pt idx="5996">
                        <c:v>5.1538019875821055</c:v>
                      </c:pt>
                      <c:pt idx="5997">
                        <c:v>5.1300086332315384</c:v>
                      </c:pt>
                      <c:pt idx="5998">
                        <c:v>5.1079121834896277</c:v>
                      </c:pt>
                      <c:pt idx="5999">
                        <c:v>5.0849718676720608</c:v>
                      </c:pt>
                      <c:pt idx="6000">
                        <c:v>5.0601878879283317</c:v>
                      </c:pt>
                      <c:pt idx="6001">
                        <c:v>5.0373759865135819</c:v>
                      </c:pt>
                      <c:pt idx="6002">
                        <c:v>5.0140137376581864</c:v>
                      </c:pt>
                      <c:pt idx="6003">
                        <c:v>4.9914861824211041</c:v>
                      </c:pt>
                      <c:pt idx="6004">
                        <c:v>4.9679771742482037</c:v>
                      </c:pt>
                      <c:pt idx="6005">
                        <c:v>4.9459449317077011</c:v>
                      </c:pt>
                      <c:pt idx="6006">
                        <c:v>4.9235641357881237</c:v>
                      </c:pt>
                      <c:pt idx="6007">
                        <c:v>4.9012567195272991</c:v>
                      </c:pt>
                      <c:pt idx="6008">
                        <c:v>4.8785181977713021</c:v>
                      </c:pt>
                      <c:pt idx="6009">
                        <c:v>4.8556420891551442</c:v>
                      </c:pt>
                      <c:pt idx="6010">
                        <c:v>4.834040952109814</c:v>
                      </c:pt>
                      <c:pt idx="6011">
                        <c:v>4.8108804973159884</c:v>
                      </c:pt>
                      <c:pt idx="6012">
                        <c:v>4.7882153552187443</c:v>
                      </c:pt>
                      <c:pt idx="6013">
                        <c:v>4.7661189054768336</c:v>
                      </c:pt>
                      <c:pt idx="6014">
                        <c:v>4.7445819756329115</c:v>
                      </c:pt>
                      <c:pt idx="6015">
                        <c:v>4.723265184765248</c:v>
                      </c:pt>
                      <c:pt idx="6016">
                        <c:v>4.7014439087436601</c:v>
                      </c:pt>
                      <c:pt idx="6017">
                        <c:v>4.6808976042929009</c:v>
                      </c:pt>
                      <c:pt idx="6018">
                        <c:v>4.6575995626389144</c:v>
                      </c:pt>
                      <c:pt idx="6019">
                        <c:v>4.6344482803024336</c:v>
                      </c:pt>
                      <c:pt idx="6020">
                        <c:v>4.6131956966361791</c:v>
                      </c:pt>
                      <c:pt idx="6021">
                        <c:v>4.5908791079180107</c:v>
                      </c:pt>
                      <c:pt idx="6022">
                        <c:v>4.5685716916571861</c:v>
                      </c:pt>
                      <c:pt idx="6023">
                        <c:v>4.545768962699781</c:v>
                      </c:pt>
                      <c:pt idx="6024">
                        <c:v>4.5223975413870416</c:v>
                      </c:pt>
                      <c:pt idx="6025">
                        <c:v>4.4995214327708828</c:v>
                      </c:pt>
                      <c:pt idx="6026">
                        <c:v>4.477562569889133</c:v>
                      </c:pt>
                      <c:pt idx="6027">
                        <c:v>4.4550350146520499</c:v>
                      </c:pt>
                      <c:pt idx="6028">
                        <c:v>4.4325900115310644</c:v>
                      </c:pt>
                      <c:pt idx="6029">
                        <c:v>4.4125390197768857</c:v>
                      </c:pt>
                      <c:pt idx="6030">
                        <c:v>4.3900114645398025</c:v>
                      </c:pt>
                      <c:pt idx="6031">
                        <c:v>4.3686212940133871</c:v>
                      </c:pt>
                      <c:pt idx="6032">
                        <c:v>4.3473687103471326</c:v>
                      </c:pt>
                      <c:pt idx="6033">
                        <c:v>4.3254098474653828</c:v>
                      </c:pt>
                      <c:pt idx="6034">
                        <c:v>4.3038087104200526</c:v>
                      </c:pt>
                      <c:pt idx="6035">
                        <c:v>4.281703088220798</c:v>
                      </c:pt>
                      <c:pt idx="6036">
                        <c:v>4.2587627724032311</c:v>
                      </c:pt>
                      <c:pt idx="6037">
                        <c:v>4.2361710099647398</c:v>
                      </c:pt>
                      <c:pt idx="6038">
                        <c:v>4.2149184262984853</c:v>
                      </c:pt>
                      <c:pt idx="6039">
                        <c:v>4.1917579715046598</c:v>
                      </c:pt>
                      <c:pt idx="6040">
                        <c:v>4.1696615217627491</c:v>
                      </c:pt>
                      <c:pt idx="6041">
                        <c:v>4.1485465249566555</c:v>
                      </c:pt>
                      <c:pt idx="6042">
                        <c:v>4.1261657290370781</c:v>
                      </c:pt>
                      <c:pt idx="6043">
                        <c:v>4.1044178326742431</c:v>
                      </c:pt>
                      <c:pt idx="6044">
                        <c:v>4.0823213829323324</c:v>
                      </c:pt>
                      <c:pt idx="6045">
                        <c:v>4.0607844530884112</c:v>
                      </c:pt>
                      <c:pt idx="6046">
                        <c:v>4.0400271821187372</c:v>
                      </c:pt>
                      <c:pt idx="6047">
                        <c:v>4.017297832820085</c:v>
                      </c:pt>
                      <c:pt idx="6048">
                        <c:v>3.9953389699383353</c:v>
                      </c:pt>
                      <c:pt idx="6049">
                        <c:v>3.9735910735754998</c:v>
                      </c:pt>
                      <c:pt idx="6050">
                        <c:v>3.9522651102504929</c:v>
                      </c:pt>
                      <c:pt idx="6051">
                        <c:v>3.9309483193828298</c:v>
                      </c:pt>
                      <c:pt idx="6052">
                        <c:v>3.9093380098801558</c:v>
                      </c:pt>
                      <c:pt idx="6053">
                        <c:v>3.8877368728348256</c:v>
                      </c:pt>
                      <c:pt idx="6054">
                        <c:v>3.8676858810806465</c:v>
                      </c:pt>
                      <c:pt idx="6055">
                        <c:v>3.8458646050590581</c:v>
                      </c:pt>
                      <c:pt idx="6056">
                        <c:v>3.8229976689002441</c:v>
                      </c:pt>
                      <c:pt idx="6057">
                        <c:v>3.8024513644494844</c:v>
                      </c:pt>
                      <c:pt idx="6058">
                        <c:v>3.7810520214657246</c:v>
                      </c:pt>
                      <c:pt idx="6059">
                        <c:v>3.7602305432946426</c:v>
                      </c:pt>
                      <c:pt idx="6060">
                        <c:v>3.7386202337919685</c:v>
                      </c:pt>
                      <c:pt idx="6061">
                        <c:v>3.7161018510122301</c:v>
                      </c:pt>
                      <c:pt idx="6062">
                        <c:v>3.6953445800425562</c:v>
                      </c:pt>
                      <c:pt idx="6063">
                        <c:v>3.6737342705398821</c:v>
                      </c:pt>
                      <c:pt idx="6064">
                        <c:v>3.6523441000134662</c:v>
                      </c:pt>
                      <c:pt idx="6065">
                        <c:v>3.6311648960059641</c:v>
                      </c:pt>
                      <c:pt idx="6066">
                        <c:v>3.6101966585173768</c:v>
                      </c:pt>
                      <c:pt idx="6067">
                        <c:v>3.5873847571026274</c:v>
                      </c:pt>
                      <c:pt idx="6068">
                        <c:v>3.5662055530951253</c:v>
                      </c:pt>
                      <c:pt idx="6069">
                        <c:v>3.5450263490876233</c:v>
                      </c:pt>
                      <c:pt idx="6070">
                        <c:v>3.5233518323835407</c:v>
                      </c:pt>
                      <c:pt idx="6071">
                        <c:v>3.5025945614138667</c:v>
                      </c:pt>
                      <c:pt idx="6072">
                        <c:v>3.4813419777476122</c:v>
                      </c:pt>
                      <c:pt idx="6073">
                        <c:v>3.4602269809415191</c:v>
                      </c:pt>
                      <c:pt idx="6074">
                        <c:v>3.4378461850219417</c:v>
                      </c:pt>
                      <c:pt idx="6075">
                        <c:v>3.416740360673193</c:v>
                      </c:pt>
                      <c:pt idx="6076">
                        <c:v>3.3976708218548315</c:v>
                      </c:pt>
                      <c:pt idx="6077">
                        <c:v>3.3776932097594052</c:v>
                      </c:pt>
                      <c:pt idx="6078">
                        <c:v>3.3577155976639794</c:v>
                      </c:pt>
                      <c:pt idx="6079">
                        <c:v>3.3368115673768006</c:v>
                      </c:pt>
                      <c:pt idx="6080">
                        <c:v>3.3163386425847938</c:v>
                      </c:pt>
                      <c:pt idx="6081">
                        <c:v>3.2943797797030441</c:v>
                      </c:pt>
                      <c:pt idx="6082">
                        <c:v>3.2717146376057999</c:v>
                      </c:pt>
                      <c:pt idx="6083">
                        <c:v>3.2503244670793845</c:v>
                      </c:pt>
                      <c:pt idx="6084">
                        <c:v>3.2296405757684634</c:v>
                      </c:pt>
                      <c:pt idx="6085">
                        <c:v>3.2076083332279612</c:v>
                      </c:pt>
                      <c:pt idx="6086">
                        <c:v>3.1843836712327276</c:v>
                      </c:pt>
                      <c:pt idx="6087">
                        <c:v>3.1633420540853874</c:v>
                      </c:pt>
                      <c:pt idx="6088">
                        <c:v>3.1416675373813048</c:v>
                      </c:pt>
                      <c:pt idx="6089">
                        <c:v>3.1199196410184693</c:v>
                      </c:pt>
                      <c:pt idx="6090">
                        <c:v>3.0995843030866239</c:v>
                      </c:pt>
                      <c:pt idx="6091">
                        <c:v>3.0796708981926066</c:v>
                      </c:pt>
                      <c:pt idx="6092">
                        <c:v>3.0596932860971804</c:v>
                      </c:pt>
                      <c:pt idx="6093">
                        <c:v>3.0386516689498402</c:v>
                      </c:pt>
                      <c:pt idx="6094">
                        <c:v>3.0186740568544139</c:v>
                      </c:pt>
                      <c:pt idx="6095">
                        <c:v>2.9991183777968158</c:v>
                      </c:pt>
                      <c:pt idx="6096">
                        <c:v>2.9782143475096365</c:v>
                      </c:pt>
                      <c:pt idx="6097">
                        <c:v>2.9582367354142107</c:v>
                      </c:pt>
                      <c:pt idx="6098">
                        <c:v>2.9383233305201935</c:v>
                      </c:pt>
                      <c:pt idx="6099">
                        <c:v>2.9184190980835201</c:v>
                      </c:pt>
                      <c:pt idx="6100">
                        <c:v>2.8968821682395989</c:v>
                      </c:pt>
                      <c:pt idx="6101">
                        <c:v>2.8757671714335058</c:v>
                      </c:pt>
                      <c:pt idx="6102">
                        <c:v>2.8569177715914025</c:v>
                      </c:pt>
                      <c:pt idx="6103">
                        <c:v>2.8373620925338048</c:v>
                      </c:pt>
                      <c:pt idx="6104">
                        <c:v>2.816393855045217</c:v>
                      </c:pt>
                      <c:pt idx="6105">
                        <c:v>2.7949303048600482</c:v>
                      </c:pt>
                      <c:pt idx="6106">
                        <c:v>2.7762918715368592</c:v>
                      </c:pt>
                      <c:pt idx="6107">
                        <c:v>2.7555346005671852</c:v>
                      </c:pt>
                      <c:pt idx="6108">
                        <c:v>2.7349882961164256</c:v>
                      </c:pt>
                      <c:pt idx="6109">
                        <c:v>2.7150015115636554</c:v>
                      </c:pt>
                      <c:pt idx="6110">
                        <c:v>2.696720804076886</c:v>
                      </c:pt>
                      <c:pt idx="6111">
                        <c:v>2.6787152703104393</c:v>
                      </c:pt>
                      <c:pt idx="6112">
                        <c:v>2.6580955862009272</c:v>
                      </c:pt>
                      <c:pt idx="6113">
                        <c:v>2.6393195660175768</c:v>
                      </c:pt>
                      <c:pt idx="6114">
                        <c:v>2.6204701661754739</c:v>
                      </c:pt>
                      <c:pt idx="6115">
                        <c:v>2.6023178730915215</c:v>
                      </c:pt>
                      <c:pt idx="6116">
                        <c:v>2.5829731605528377</c:v>
                      </c:pt>
                      <c:pt idx="6117">
                        <c:v>2.5640503810519819</c:v>
                      </c:pt>
                      <c:pt idx="6118">
                        <c:v>2.5446414613118895</c:v>
                      </c:pt>
                      <c:pt idx="6119">
                        <c:v>2.526067235190109</c:v>
                      </c:pt>
                      <c:pt idx="6120">
                        <c:v>2.5051723773602741</c:v>
                      </c:pt>
                      <c:pt idx="6121">
                        <c:v>2.4837088271751053</c:v>
                      </c:pt>
                      <c:pt idx="6122">
                        <c:v>2.4649236345344105</c:v>
                      </c:pt>
                      <c:pt idx="6123">
                        <c:v>2.4449460224389847</c:v>
                      </c:pt>
                      <c:pt idx="6124">
                        <c:v>2.4249684103435589</c:v>
                      </c:pt>
                      <c:pt idx="6125">
                        <c:v>2.4058346643237889</c:v>
                      </c:pt>
                      <c:pt idx="6126">
                        <c:v>2.3861322259486855</c:v>
                      </c:pt>
                      <c:pt idx="6127">
                        <c:v>2.3665031672323349</c:v>
                      </c:pt>
                      <c:pt idx="6128">
                        <c:v>2.3475803877314787</c:v>
                      </c:pt>
                      <c:pt idx="6129">
                        <c:v>2.3278871218137192</c:v>
                      </c:pt>
                      <c:pt idx="6130">
                        <c:v>2.3096706215283582</c:v>
                      </c:pt>
                      <c:pt idx="6131">
                        <c:v>2.2915275009017497</c:v>
                      </c:pt>
                      <c:pt idx="6132">
                        <c:v>2.2704125040956566</c:v>
                      </c:pt>
                      <c:pt idx="6133">
                        <c:v>2.251416344936048</c:v>
                      </c:pt>
                      <c:pt idx="6134">
                        <c:v>2.2321450120561166</c:v>
                      </c:pt>
                      <c:pt idx="6135">
                        <c:v>2.2103971156932816</c:v>
                      </c:pt>
                      <c:pt idx="6136">
                        <c:v>2.190703849775522</c:v>
                      </c:pt>
                      <c:pt idx="6137">
                        <c:v>2.1714967240969996</c:v>
                      </c:pt>
                      <c:pt idx="6138">
                        <c:v>2.1511613861651542</c:v>
                      </c:pt>
                      <c:pt idx="6139">
                        <c:v>2.130550874512986</c:v>
                      </c:pt>
                      <c:pt idx="6140">
                        <c:v>2.1112703691757106</c:v>
                      </c:pt>
                      <c:pt idx="6141">
                        <c:v>2.0911459977627791</c:v>
                      </c:pt>
                      <c:pt idx="6142">
                        <c:v>2.0732872233138377</c:v>
                      </c:pt>
                      <c:pt idx="6143">
                        <c:v>2.0542268569528206</c:v>
                      </c:pt>
                      <c:pt idx="6144">
                        <c:v>2.0361479435276211</c:v>
                      </c:pt>
                      <c:pt idx="6145">
                        <c:v>2.0190596554955831</c:v>
                      </c:pt>
                      <c:pt idx="6146">
                        <c:v>2.0008431552102222</c:v>
                      </c:pt>
                      <c:pt idx="6147">
                        <c:v>1.9829843807612806</c:v>
                      </c:pt>
                      <c:pt idx="6148">
                        <c:v>1.9645569139570056</c:v>
                      </c:pt>
                      <c:pt idx="6149">
                        <c:v>1.9483858716593765</c:v>
                      </c:pt>
                      <c:pt idx="6150">
                        <c:v>1.929609851476026</c:v>
                      </c:pt>
                      <c:pt idx="6151">
                        <c:v>1.9122372172663211</c:v>
                      </c:pt>
                      <c:pt idx="6152">
                        <c:v>1.8947269961964548</c:v>
                      </c:pt>
                      <c:pt idx="6153">
                        <c:v>1.8754556633165236</c:v>
                      </c:pt>
                      <c:pt idx="6154">
                        <c:v>1.8571657833724098</c:v>
                      </c:pt>
                      <c:pt idx="6155">
                        <c:v>1.840013288138963</c:v>
                      </c:pt>
                      <c:pt idx="6156">
                        <c:v>1.8222187208914302</c:v>
                      </c:pt>
                      <c:pt idx="6157">
                        <c:v>1.8028006286939937</c:v>
                      </c:pt>
                      <c:pt idx="6158">
                        <c:v>1.7855747538017943</c:v>
                      </c:pt>
                      <c:pt idx="6159">
                        <c:v>1.7659456950854435</c:v>
                      </c:pt>
                      <c:pt idx="6160">
                        <c:v>1.7473806414210071</c:v>
                      </c:pt>
                      <c:pt idx="6161">
                        <c:v>1.7295126945147214</c:v>
                      </c:pt>
                      <c:pt idx="6162">
                        <c:v>1.7117915069259413</c:v>
                      </c:pt>
                      <c:pt idx="6163">
                        <c:v>1.6948499782114086</c:v>
                      </c:pt>
                      <c:pt idx="6164">
                        <c:v>1.6767710647862089</c:v>
                      </c:pt>
                      <c:pt idx="6165">
                        <c:v>1.6582793907805251</c:v>
                      </c:pt>
                      <c:pt idx="6166">
                        <c:v>1.6399161311776589</c:v>
                      </c:pt>
                      <c:pt idx="6167">
                        <c:v>1.6228370156029648</c:v>
                      </c:pt>
                      <c:pt idx="6168">
                        <c:v>1.6058221072296797</c:v>
                      </c:pt>
                      <c:pt idx="6169">
                        <c:v>1.5892291318942224</c:v>
                      </c:pt>
                      <c:pt idx="6170">
                        <c:v>1.5719298773432704</c:v>
                      </c:pt>
                      <c:pt idx="6171">
                        <c:v>1.5533556512214901</c:v>
                      </c:pt>
                      <c:pt idx="6172">
                        <c:v>1.5352125305948818</c:v>
                      </c:pt>
                      <c:pt idx="6173">
                        <c:v>1.5177756891837684</c:v>
                      </c:pt>
                      <c:pt idx="6174">
                        <c:v>1.5004764346328163</c:v>
                      </c:pt>
                      <c:pt idx="6175">
                        <c:v>1.4831771800818643</c:v>
                      </c:pt>
                      <c:pt idx="6176">
                        <c:v>1.466373238227493</c:v>
                      </c:pt>
                      <c:pt idx="6177">
                        <c:v>1.4497160556906272</c:v>
                      </c:pt>
                      <c:pt idx="6178">
                        <c:v>1.4319948681018471</c:v>
                      </c:pt>
                      <c:pt idx="6179">
                        <c:v>1.4137049881577335</c:v>
                      </c:pt>
                      <c:pt idx="6180">
                        <c:v>1.3970386331635236</c:v>
                      </c:pt>
                      <c:pt idx="6181">
                        <c:v>1.3808767633232386</c:v>
                      </c:pt>
                      <c:pt idx="6182">
                        <c:v>1.3635041291135339</c:v>
                      </c:pt>
                      <c:pt idx="6183">
                        <c:v>1.3467001872591626</c:v>
                      </c:pt>
                      <c:pt idx="6184">
                        <c:v>1.3292633458480492</c:v>
                      </c:pt>
                      <c:pt idx="6185">
                        <c:v>1.311542158259269</c:v>
                      </c:pt>
                      <c:pt idx="6186">
                        <c:v>1.2937475910117362</c:v>
                      </c:pt>
                      <c:pt idx="6187">
                        <c:v>1.2751825373472998</c:v>
                      </c:pt>
                      <c:pt idx="6188">
                        <c:v>1.2588005285307566</c:v>
                      </c:pt>
                      <c:pt idx="6189">
                        <c:v>1.2417856201574713</c:v>
                      </c:pt>
                      <c:pt idx="6190">
                        <c:v>1.2235691198721101</c:v>
                      </c:pt>
                      <c:pt idx="6191">
                        <c:v>1.20584793228333</c:v>
                      </c:pt>
                      <c:pt idx="6192">
                        <c:v>1.1890439904289587</c:v>
                      </c:pt>
                      <c:pt idx="6193">
                        <c:v>1.1715337693590926</c:v>
                      </c:pt>
                      <c:pt idx="6194">
                        <c:v>1.1531796822135703</c:v>
                      </c:pt>
                      <c:pt idx="6195">
                        <c:v>1.1351741484471234</c:v>
                      </c:pt>
                      <c:pt idx="6196">
                        <c:v>1.117517168059752</c:v>
                      </c:pt>
                      <c:pt idx="6197">
                        <c:v>1.1004380524850581</c:v>
                      </c:pt>
                      <c:pt idx="6198">
                        <c:v>1.0807356141099547</c:v>
                      </c:pt>
                      <c:pt idx="6199">
                        <c:v>1.0628034600022604</c:v>
                      </c:pt>
                      <c:pt idx="6200">
                        <c:v>1.0459261384891365</c:v>
                      </c:pt>
                      <c:pt idx="6201">
                        <c:v>1.0277096382037756</c:v>
                      </c:pt>
                      <c:pt idx="6202">
                        <c:v>1.0097774840960814</c:v>
                      </c:pt>
                      <c:pt idx="6203">
                        <c:v>0.99269836852138749</c:v>
                      </c:pt>
                      <c:pt idx="6204">
                        <c:v>0.97624298004609156</c:v>
                      </c:pt>
                      <c:pt idx="6205">
                        <c:v>0.95951241785047303</c:v>
                      </c:pt>
                      <c:pt idx="6206">
                        <c:v>0.94391006790817744</c:v>
                      </c:pt>
                      <c:pt idx="6207">
                        <c:v>0.92724371291396745</c:v>
                      </c:pt>
                      <c:pt idx="6208">
                        <c:v>0.91107267061633845</c:v>
                      </c:pt>
                      <c:pt idx="6209">
                        <c:v>0.89469983425713939</c:v>
                      </c:pt>
                      <c:pt idx="6210">
                        <c:v>0.87753816656634864</c:v>
                      </c:pt>
                      <c:pt idx="6211">
                        <c:v>0.86243112932063393</c:v>
                      </c:pt>
                      <c:pt idx="6212">
                        <c:v>0.84597574084533811</c:v>
                      </c:pt>
                      <c:pt idx="6213">
                        <c:v>0.82910759178955817</c:v>
                      </c:pt>
                      <c:pt idx="6214">
                        <c:v>0.81343186218850994</c:v>
                      </c:pt>
                      <c:pt idx="6215">
                        <c:v>0.79747178640979477</c:v>
                      </c:pt>
                      <c:pt idx="6216">
                        <c:v>0.78045687803650943</c:v>
                      </c:pt>
                      <c:pt idx="6217">
                        <c:v>0.76401066201855772</c:v>
                      </c:pt>
                      <c:pt idx="6218">
                        <c:v>0.74720672016418654</c:v>
                      </c:pt>
                      <c:pt idx="6219">
                        <c:v>0.73153099056313831</c:v>
                      </c:pt>
                      <c:pt idx="6220">
                        <c:v>0.71768975243090782</c:v>
                      </c:pt>
                      <c:pt idx="6221">
                        <c:v>0.70216078214736488</c:v>
                      </c:pt>
                      <c:pt idx="6222">
                        <c:v>0.68627408602740259</c:v>
                      </c:pt>
                      <c:pt idx="6223">
                        <c:v>0.66981869755210677</c:v>
                      </c:pt>
                      <c:pt idx="6224">
                        <c:v>0.65365682771182176</c:v>
                      </c:pt>
                      <c:pt idx="6225">
                        <c:v>0.63876075698502099</c:v>
                      </c:pt>
                      <c:pt idx="6226">
                        <c:v>0.62400227311838163</c:v>
                      </c:pt>
                      <c:pt idx="6227">
                        <c:v>0.60966572228957039</c:v>
                      </c:pt>
                      <c:pt idx="6228">
                        <c:v>0.59576027695593137</c:v>
                      </c:pt>
                      <c:pt idx="6229">
                        <c:v>0.58142372612712012</c:v>
                      </c:pt>
                      <c:pt idx="6230">
                        <c:v>0.56433543809508213</c:v>
                      </c:pt>
                      <c:pt idx="6231">
                        <c:v>0.54548603825297903</c:v>
                      </c:pt>
                      <c:pt idx="6232">
                        <c:v>0.53412136360365259</c:v>
                      </c:pt>
                      <c:pt idx="6233">
                        <c:v>0.52077543816800287</c:v>
                      </c:pt>
                      <c:pt idx="6234">
                        <c:v>0.50580598778244945</c:v>
                      </c:pt>
                      <c:pt idx="6235">
                        <c:v>0.48653465490251824</c:v>
                      </c:pt>
                      <c:pt idx="6236">
                        <c:v>0.4752341874546005</c:v>
                      </c:pt>
                      <c:pt idx="6237">
                        <c:v>0.45857700491773473</c:v>
                      </c:pt>
                      <c:pt idx="6238">
                        <c:v>0.44466238712675155</c:v>
                      </c:pt>
                      <c:pt idx="6239">
                        <c:v>0.43083032145186523</c:v>
                      </c:pt>
                      <c:pt idx="6240">
                        <c:v>0.41995178704177555</c:v>
                      </c:pt>
                      <c:pt idx="6241">
                        <c:v>0.40597296204938371</c:v>
                      </c:pt>
                      <c:pt idx="6242">
                        <c:v>0.38895805367609843</c:v>
                      </c:pt>
                      <c:pt idx="6243">
                        <c:v>0.37751999936801928</c:v>
                      </c:pt>
                      <c:pt idx="6244">
                        <c:v>0.36432083324987508</c:v>
                      </c:pt>
                      <c:pt idx="6245">
                        <c:v>0.3534422988397854</c:v>
                      </c:pt>
                      <c:pt idx="6246">
                        <c:v>0.33961023316489908</c:v>
                      </c:pt>
                      <c:pt idx="6247">
                        <c:v>0.32597996155158271</c:v>
                      </c:pt>
                      <c:pt idx="6248">
                        <c:v>0.31108389082478199</c:v>
                      </c:pt>
                      <c:pt idx="6249">
                        <c:v>0.29456429514807753</c:v>
                      </c:pt>
                      <c:pt idx="6250">
                        <c:v>0.28446541961223543</c:v>
                      </c:pt>
                      <c:pt idx="6251">
                        <c:v>0.26907403618885395</c:v>
                      </c:pt>
                      <c:pt idx="6252">
                        <c:v>0.25947047334959267</c:v>
                      </c:pt>
                      <c:pt idx="6253">
                        <c:v>0.24704179364835194</c:v>
                      </c:pt>
                      <c:pt idx="6254">
                        <c:v>0.23299876145455151</c:v>
                      </c:pt>
                      <c:pt idx="6255">
                        <c:v>0.22162491434788104</c:v>
                      </c:pt>
                      <c:pt idx="6256">
                        <c:v>0.20489435215226251</c:v>
                      </c:pt>
                      <c:pt idx="6257">
                        <c:v>0.19486885627517311</c:v>
                      </c:pt>
                      <c:pt idx="6258">
                        <c:v>0.18343080196709399</c:v>
                      </c:pt>
                      <c:pt idx="6259">
                        <c:v>0.17227709383668163</c:v>
                      </c:pt>
                      <c:pt idx="6260">
                        <c:v>0.1568857104133001</c:v>
                      </c:pt>
                      <c:pt idx="6261">
                        <c:v>0.14707118105512476</c:v>
                      </c:pt>
                      <c:pt idx="6262">
                        <c:v>0.13492684753155079</c:v>
                      </c:pt>
                      <c:pt idx="6263">
                        <c:v>0.12398410592005249</c:v>
                      </c:pt>
                      <c:pt idx="6264">
                        <c:v>0.10908803519325178</c:v>
                      </c:pt>
                      <c:pt idx="6265">
                        <c:v>0.10011737191073264</c:v>
                      </c:pt>
                      <c:pt idx="6266">
                        <c:v>8.846835108373946E-2</c:v>
                      </c:pt>
                      <c:pt idx="6267">
                        <c:v>7.4278559572433608E-2</c:v>
                      </c:pt>
                      <c:pt idx="6268">
                        <c:v>6.1785672669784242E-2</c:v>
                      </c:pt>
                      <c:pt idx="6269">
                        <c:v>5.2319696690684279E-2</c:v>
                      </c:pt>
                      <c:pt idx="6270">
                        <c:v>3.9331497091454101E-2</c:v>
                      </c:pt>
                      <c:pt idx="6271">
                        <c:v>3.0718559645354429E-2</c:v>
                      </c:pt>
                      <c:pt idx="6272">
                        <c:v>1.7014908373285297E-2</c:v>
                      </c:pt>
                      <c:pt idx="6273">
                        <c:v>6.9894124961959007E-3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3511-413E-87E4-F9D085530663}"/>
                  </c:ext>
                </c:extLst>
              </c15:ser>
            </c15:filteredScatterSeries>
          </c:ext>
        </c:extLst>
      </c:scatterChart>
      <c:valAx>
        <c:axId val="2072601023"/>
        <c:scaling>
          <c:orientation val="minMax"/>
          <c:max val="550"/>
          <c:min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 noProof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noProof="0" dirty="0"/>
                  <a:t>Temperature</a:t>
                </a:r>
                <a:r>
                  <a:rPr lang="en-US" baseline="0" noProof="0" dirty="0"/>
                  <a:t> (ºC)</a:t>
                </a:r>
                <a:endParaRPr lang="en-US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 noProof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141229695"/>
        <c:crosses val="autoZero"/>
        <c:crossBetween val="midCat"/>
      </c:valAx>
      <c:valAx>
        <c:axId val="2141229695"/>
        <c:scaling>
          <c:orientation val="minMax"/>
          <c:max val="102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 dirty="0"/>
                  <a:t>TG</a:t>
                </a:r>
                <a:r>
                  <a:rPr lang="tr-TR" baseline="0" dirty="0"/>
                  <a:t> %</a:t>
                </a:r>
                <a:endParaRPr lang="tr-T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72601023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0785124038322"/>
          <c:y val="0.17255825401133795"/>
          <c:w val="0.83918070730336958"/>
          <c:h val="0.6770454188310816"/>
        </c:manualLayout>
      </c:layout>
      <c:scatterChart>
        <c:scatterStyle val="lineMarker"/>
        <c:varyColors val="0"/>
        <c:ser>
          <c:idx val="0"/>
          <c:order val="0"/>
          <c:tx>
            <c:v>Crosslinked TA-Ibu Fiber</c:v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Sheet2!$AL$4:$AL$21</c:f>
                <c:numCache>
                  <c:formatCode>General</c:formatCode>
                  <c:ptCount val="18"/>
                  <c:pt idx="0">
                    <c:v>9.1862324893057901E-2</c:v>
                  </c:pt>
                  <c:pt idx="1">
                    <c:v>0.88697039966408509</c:v>
                  </c:pt>
                  <c:pt idx="2">
                    <c:v>0.33207312804511097</c:v>
                  </c:pt>
                  <c:pt idx="3">
                    <c:v>2.8381852220873163</c:v>
                  </c:pt>
                  <c:pt idx="4">
                    <c:v>1.8672326681361171</c:v>
                  </c:pt>
                  <c:pt idx="5">
                    <c:v>1.6847061209429324</c:v>
                  </c:pt>
                  <c:pt idx="6">
                    <c:v>2.7409647049744916</c:v>
                  </c:pt>
                  <c:pt idx="7">
                    <c:v>3.7969494237857386</c:v>
                  </c:pt>
                  <c:pt idx="8">
                    <c:v>4.1136093601807247</c:v>
                  </c:pt>
                  <c:pt idx="9">
                    <c:v>7.7998472704441584</c:v>
                  </c:pt>
                  <c:pt idx="10">
                    <c:v>4.8463615498719355</c:v>
                  </c:pt>
                  <c:pt idx="11">
                    <c:v>4.1892139958400545</c:v>
                  </c:pt>
                  <c:pt idx="12">
                    <c:v>2.2797241601732159</c:v>
                  </c:pt>
                  <c:pt idx="13">
                    <c:v>2.3869805637511017</c:v>
                  </c:pt>
                  <c:pt idx="14">
                    <c:v>4.7192887771741283</c:v>
                  </c:pt>
                  <c:pt idx="15">
                    <c:v>3.4283895496175156</c:v>
                  </c:pt>
                  <c:pt idx="16">
                    <c:v>5.7659529237930887</c:v>
                  </c:pt>
                  <c:pt idx="17">
                    <c:v>4.7250234296977824</c:v>
                  </c:pt>
                </c:numCache>
              </c:numRef>
            </c:plus>
            <c:minus>
              <c:numRef>
                <c:f>Sheet2!$AL$4:$AL$21</c:f>
                <c:numCache>
                  <c:formatCode>General</c:formatCode>
                  <c:ptCount val="18"/>
                  <c:pt idx="0">
                    <c:v>9.1862324893057901E-2</c:v>
                  </c:pt>
                  <c:pt idx="1">
                    <c:v>0.88697039966408509</c:v>
                  </c:pt>
                  <c:pt idx="2">
                    <c:v>0.33207312804511097</c:v>
                  </c:pt>
                  <c:pt idx="3">
                    <c:v>2.8381852220873163</c:v>
                  </c:pt>
                  <c:pt idx="4">
                    <c:v>1.8672326681361171</c:v>
                  </c:pt>
                  <c:pt idx="5">
                    <c:v>1.6847061209429324</c:v>
                  </c:pt>
                  <c:pt idx="6">
                    <c:v>2.7409647049744916</c:v>
                  </c:pt>
                  <c:pt idx="7">
                    <c:v>3.7969494237857386</c:v>
                  </c:pt>
                  <c:pt idx="8">
                    <c:v>4.1136093601807247</c:v>
                  </c:pt>
                  <c:pt idx="9">
                    <c:v>7.7998472704441584</c:v>
                  </c:pt>
                  <c:pt idx="10">
                    <c:v>4.8463615498719355</c:v>
                  </c:pt>
                  <c:pt idx="11">
                    <c:v>4.1892139958400545</c:v>
                  </c:pt>
                  <c:pt idx="12">
                    <c:v>2.2797241601732159</c:v>
                  </c:pt>
                  <c:pt idx="13">
                    <c:v>2.3869805637511017</c:v>
                  </c:pt>
                  <c:pt idx="14">
                    <c:v>4.7192887771741283</c:v>
                  </c:pt>
                  <c:pt idx="15">
                    <c:v>3.4283895496175156</c:v>
                  </c:pt>
                  <c:pt idx="16">
                    <c:v>5.7659529237930887</c:v>
                  </c:pt>
                  <c:pt idx="17">
                    <c:v>4.7250234296977824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Sheet2!$AA$4:$AA$21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24</c:v>
                </c:pt>
                <c:pt idx="15">
                  <c:v>48</c:v>
                </c:pt>
                <c:pt idx="16">
                  <c:v>72</c:v>
                </c:pt>
                <c:pt idx="17">
                  <c:v>120</c:v>
                </c:pt>
              </c:numCache>
            </c:numRef>
          </c:xVal>
          <c:yVal>
            <c:numRef>
              <c:f>Sheet2!$AK$4:$AK$21</c:f>
              <c:numCache>
                <c:formatCode>General</c:formatCode>
                <c:ptCount val="18"/>
                <c:pt idx="0">
                  <c:v>4.2179195001668779</c:v>
                </c:pt>
                <c:pt idx="1">
                  <c:v>9.0268268321280463</c:v>
                </c:pt>
                <c:pt idx="2">
                  <c:v>14.01096014915408</c:v>
                </c:pt>
                <c:pt idx="3">
                  <c:v>21.481160810086909</c:v>
                </c:pt>
                <c:pt idx="4">
                  <c:v>32.983569491033755</c:v>
                </c:pt>
                <c:pt idx="5">
                  <c:v>47.624891974040928</c:v>
                </c:pt>
                <c:pt idx="6">
                  <c:v>54.984009525321163</c:v>
                </c:pt>
                <c:pt idx="7">
                  <c:v>56.256555631369103</c:v>
                </c:pt>
                <c:pt idx="8">
                  <c:v>63.612734027477721</c:v>
                </c:pt>
                <c:pt idx="9">
                  <c:v>65.445817673911634</c:v>
                </c:pt>
                <c:pt idx="10">
                  <c:v>67.351237440459428</c:v>
                </c:pt>
                <c:pt idx="11">
                  <c:v>68.959726440293863</c:v>
                </c:pt>
                <c:pt idx="12">
                  <c:v>73.115005757542576</c:v>
                </c:pt>
                <c:pt idx="13">
                  <c:v>79.15989877326389</c:v>
                </c:pt>
                <c:pt idx="14">
                  <c:v>89.814752690685808</c:v>
                </c:pt>
                <c:pt idx="15">
                  <c:v>93.637473286041157</c:v>
                </c:pt>
                <c:pt idx="16">
                  <c:v>96.391119467997612</c:v>
                </c:pt>
                <c:pt idx="17">
                  <c:v>97.549711428180714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B0-4AC8-A72F-E29D0B261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7757616"/>
        <c:axId val="924301552"/>
      </c:scatterChart>
      <c:valAx>
        <c:axId val="807757616"/>
        <c:scaling>
          <c:orientation val="minMax"/>
          <c:max val="15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 dirty="0"/>
                  <a:t>Time</a:t>
                </a:r>
                <a:r>
                  <a:rPr lang="tr-TR" baseline="0" dirty="0"/>
                  <a:t> (hour)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7015622496012616"/>
              <c:y val="0.92906021967350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4301552"/>
        <c:crosses val="autoZero"/>
        <c:crossBetween val="midCat"/>
        <c:majorUnit val="30"/>
      </c:valAx>
      <c:valAx>
        <c:axId val="924301552"/>
        <c:scaling>
          <c:orientation val="minMax"/>
          <c:max val="1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Drug</a:t>
                </a:r>
                <a:r>
                  <a:rPr lang="tr-TR" baseline="0"/>
                  <a:t> Release (%)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5.5946539512718545E-3"/>
              <c:y val="0.318879076539429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07757616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4970138698636645"/>
          <c:y val="7.0519527737214621E-2"/>
          <c:w val="0.76122909616644219"/>
          <c:h val="0.107278905360550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71063838518748"/>
          <c:y val="0.18768440244375673"/>
          <c:w val="0.82519262833963092"/>
          <c:h val="0.66366887704953825"/>
        </c:manualLayout>
      </c:layout>
      <c:scatterChart>
        <c:scatterStyle val="lineMarker"/>
        <c:varyColors val="0"/>
        <c:ser>
          <c:idx val="0"/>
          <c:order val="0"/>
          <c:tx>
            <c:v>Crosslinked TA Fiber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5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Sheet2!$L$4:$L$22</c:f>
                <c:numCache>
                  <c:formatCode>General</c:formatCode>
                  <c:ptCount val="19"/>
                  <c:pt idx="0">
                    <c:v>0.33590613445205464</c:v>
                  </c:pt>
                  <c:pt idx="1">
                    <c:v>0.656170516006649</c:v>
                  </c:pt>
                  <c:pt idx="2">
                    <c:v>0.59051528288341526</c:v>
                  </c:pt>
                  <c:pt idx="3">
                    <c:v>2.325343493125652</c:v>
                  </c:pt>
                  <c:pt idx="4">
                    <c:v>2.4703002743715095</c:v>
                  </c:pt>
                  <c:pt idx="5">
                    <c:v>1.4901168082165663</c:v>
                  </c:pt>
                  <c:pt idx="6">
                    <c:v>3.6659497647964718</c:v>
                  </c:pt>
                  <c:pt idx="7">
                    <c:v>7.8651866559910149</c:v>
                  </c:pt>
                  <c:pt idx="8">
                    <c:v>5.7630897747002416</c:v>
                  </c:pt>
                  <c:pt idx="9">
                    <c:v>5.3406196896951021</c:v>
                  </c:pt>
                  <c:pt idx="10">
                    <c:v>5.3813922347275085</c:v>
                  </c:pt>
                  <c:pt idx="11">
                    <c:v>6.3626828883428637</c:v>
                  </c:pt>
                  <c:pt idx="12">
                    <c:v>6.8092704077197101</c:v>
                  </c:pt>
                  <c:pt idx="13">
                    <c:v>6.7218521703730829</c:v>
                  </c:pt>
                  <c:pt idx="14">
                    <c:v>4.0639557787207643</c:v>
                  </c:pt>
                  <c:pt idx="15">
                    <c:v>3.2094367211392947</c:v>
                  </c:pt>
                  <c:pt idx="16">
                    <c:v>5.0083030234490638</c:v>
                  </c:pt>
                  <c:pt idx="17">
                    <c:v>5.7808369647010549</c:v>
                  </c:pt>
                  <c:pt idx="18">
                    <c:v>5.3570858195201261</c:v>
                  </c:pt>
                </c:numCache>
              </c:numRef>
            </c:plus>
            <c:minus>
              <c:numRef>
                <c:f>Sheet2!$L$4:$L$22</c:f>
                <c:numCache>
                  <c:formatCode>General</c:formatCode>
                  <c:ptCount val="19"/>
                  <c:pt idx="0">
                    <c:v>0.33590613445205464</c:v>
                  </c:pt>
                  <c:pt idx="1">
                    <c:v>0.656170516006649</c:v>
                  </c:pt>
                  <c:pt idx="2">
                    <c:v>0.59051528288341526</c:v>
                  </c:pt>
                  <c:pt idx="3">
                    <c:v>2.325343493125652</c:v>
                  </c:pt>
                  <c:pt idx="4">
                    <c:v>2.4703002743715095</c:v>
                  </c:pt>
                  <c:pt idx="5">
                    <c:v>1.4901168082165663</c:v>
                  </c:pt>
                  <c:pt idx="6">
                    <c:v>3.6659497647964718</c:v>
                  </c:pt>
                  <c:pt idx="7">
                    <c:v>7.8651866559910149</c:v>
                  </c:pt>
                  <c:pt idx="8">
                    <c:v>5.7630897747002416</c:v>
                  </c:pt>
                  <c:pt idx="9">
                    <c:v>5.3406196896951021</c:v>
                  </c:pt>
                  <c:pt idx="10">
                    <c:v>5.3813922347275085</c:v>
                  </c:pt>
                  <c:pt idx="11">
                    <c:v>6.3626828883428637</c:v>
                  </c:pt>
                  <c:pt idx="12">
                    <c:v>6.8092704077197101</c:v>
                  </c:pt>
                  <c:pt idx="13">
                    <c:v>6.7218521703730829</c:v>
                  </c:pt>
                  <c:pt idx="14">
                    <c:v>4.0639557787207643</c:v>
                  </c:pt>
                  <c:pt idx="15">
                    <c:v>3.2094367211392947</c:v>
                  </c:pt>
                  <c:pt idx="16">
                    <c:v>5.0083030234490638</c:v>
                  </c:pt>
                  <c:pt idx="17">
                    <c:v>5.7808369647010549</c:v>
                  </c:pt>
                  <c:pt idx="18">
                    <c:v>5.3570858195201261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Sheet2!$A$4:$A$22</c:f>
              <c:numCache>
                <c:formatCode>General</c:formatCode>
                <c:ptCount val="19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24</c:v>
                </c:pt>
                <c:pt idx="15">
                  <c:v>48</c:v>
                </c:pt>
                <c:pt idx="16">
                  <c:v>72</c:v>
                </c:pt>
                <c:pt idx="17">
                  <c:v>120</c:v>
                </c:pt>
                <c:pt idx="18">
                  <c:v>168</c:v>
                </c:pt>
              </c:numCache>
            </c:numRef>
          </c:xVal>
          <c:yVal>
            <c:numRef>
              <c:f>Sheet2!$K$4:$K$22</c:f>
              <c:numCache>
                <c:formatCode>General</c:formatCode>
                <c:ptCount val="19"/>
                <c:pt idx="0">
                  <c:v>1.3706064487514855</c:v>
                </c:pt>
                <c:pt idx="1">
                  <c:v>7.1089053911783253</c:v>
                </c:pt>
                <c:pt idx="2">
                  <c:v>11.460182867120544</c:v>
                </c:pt>
                <c:pt idx="3">
                  <c:v>15.866086852571492</c:v>
                </c:pt>
                <c:pt idx="4">
                  <c:v>24.506355970528165</c:v>
                </c:pt>
                <c:pt idx="5">
                  <c:v>33.693535470625626</c:v>
                </c:pt>
                <c:pt idx="6">
                  <c:v>41.746861879072618</c:v>
                </c:pt>
                <c:pt idx="7">
                  <c:v>48.741356585161547</c:v>
                </c:pt>
                <c:pt idx="8">
                  <c:v>53.450401445177739</c:v>
                </c:pt>
                <c:pt idx="9">
                  <c:v>53.671399835387525</c:v>
                </c:pt>
                <c:pt idx="10">
                  <c:v>53.799167124585189</c:v>
                </c:pt>
                <c:pt idx="11">
                  <c:v>55.633350759151533</c:v>
                </c:pt>
                <c:pt idx="12">
                  <c:v>58.133307696786652</c:v>
                </c:pt>
                <c:pt idx="13">
                  <c:v>61.486097495959875</c:v>
                </c:pt>
                <c:pt idx="14">
                  <c:v>73.620307330212952</c:v>
                </c:pt>
                <c:pt idx="15">
                  <c:v>78.673517351491057</c:v>
                </c:pt>
                <c:pt idx="16">
                  <c:v>80.883630299110294</c:v>
                </c:pt>
                <c:pt idx="17">
                  <c:v>82.410306893751127</c:v>
                </c:pt>
                <c:pt idx="18">
                  <c:v>83.127316230855143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26-4F28-A222-17A8BEB85C50}"/>
            </c:ext>
          </c:extLst>
        </c:ser>
        <c:ser>
          <c:idx val="1"/>
          <c:order val="1"/>
          <c:tx>
            <c:v>Crosslinked TA-Ibu Fiber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Sheet2!$Y$4:$Y$22</c:f>
                <c:numCache>
                  <c:formatCode>General</c:formatCode>
                  <c:ptCount val="19"/>
                  <c:pt idx="0">
                    <c:v>0.1228143514239555</c:v>
                  </c:pt>
                  <c:pt idx="1">
                    <c:v>0.58732052071531093</c:v>
                  </c:pt>
                  <c:pt idx="2">
                    <c:v>0.31987761265599596</c:v>
                  </c:pt>
                  <c:pt idx="3">
                    <c:v>2.2771127896741836</c:v>
                  </c:pt>
                  <c:pt idx="4">
                    <c:v>1.2683649650480244</c:v>
                  </c:pt>
                  <c:pt idx="5">
                    <c:v>1.6626887807666235</c:v>
                  </c:pt>
                  <c:pt idx="6">
                    <c:v>2.0098251751692238</c:v>
                  </c:pt>
                  <c:pt idx="7">
                    <c:v>4.7740185067299219</c:v>
                  </c:pt>
                  <c:pt idx="8">
                    <c:v>4.5477804058950175</c:v>
                  </c:pt>
                  <c:pt idx="9">
                    <c:v>4.4569516603925257</c:v>
                  </c:pt>
                  <c:pt idx="10">
                    <c:v>5.1293760495519978</c:v>
                  </c:pt>
                  <c:pt idx="11">
                    <c:v>7.6279264239988214</c:v>
                  </c:pt>
                  <c:pt idx="12">
                    <c:v>6.6535362676956309</c:v>
                  </c:pt>
                  <c:pt idx="13">
                    <c:v>8.3150661771463934</c:v>
                  </c:pt>
                  <c:pt idx="14">
                    <c:v>3.0826465450469351</c:v>
                  </c:pt>
                  <c:pt idx="15">
                    <c:v>5.9241329739984865</c:v>
                  </c:pt>
                  <c:pt idx="16">
                    <c:v>6.2216123045059932</c:v>
                  </c:pt>
                  <c:pt idx="17">
                    <c:v>5.0508477884773715</c:v>
                  </c:pt>
                  <c:pt idx="18">
                    <c:v>2.2537094722490276</c:v>
                  </c:pt>
                </c:numCache>
              </c:numRef>
            </c:plus>
            <c:minus>
              <c:numRef>
                <c:f>Sheet2!$Y$4:$Y$22</c:f>
                <c:numCache>
                  <c:formatCode>General</c:formatCode>
                  <c:ptCount val="19"/>
                  <c:pt idx="0">
                    <c:v>0.1228143514239555</c:v>
                  </c:pt>
                  <c:pt idx="1">
                    <c:v>0.58732052071531093</c:v>
                  </c:pt>
                  <c:pt idx="2">
                    <c:v>0.31987761265599596</c:v>
                  </c:pt>
                  <c:pt idx="3">
                    <c:v>2.2771127896741836</c:v>
                  </c:pt>
                  <c:pt idx="4">
                    <c:v>1.2683649650480244</c:v>
                  </c:pt>
                  <c:pt idx="5">
                    <c:v>1.6626887807666235</c:v>
                  </c:pt>
                  <c:pt idx="6">
                    <c:v>2.0098251751692238</c:v>
                  </c:pt>
                  <c:pt idx="7">
                    <c:v>4.7740185067299219</c:v>
                  </c:pt>
                  <c:pt idx="8">
                    <c:v>4.5477804058950175</c:v>
                  </c:pt>
                  <c:pt idx="9">
                    <c:v>4.4569516603925257</c:v>
                  </c:pt>
                  <c:pt idx="10">
                    <c:v>5.1293760495519978</c:v>
                  </c:pt>
                  <c:pt idx="11">
                    <c:v>7.6279264239988214</c:v>
                  </c:pt>
                  <c:pt idx="12">
                    <c:v>6.6535362676956309</c:v>
                  </c:pt>
                  <c:pt idx="13">
                    <c:v>8.3150661771463934</c:v>
                  </c:pt>
                  <c:pt idx="14">
                    <c:v>3.0826465450469351</c:v>
                  </c:pt>
                  <c:pt idx="15">
                    <c:v>5.9241329739984865</c:v>
                  </c:pt>
                  <c:pt idx="16">
                    <c:v>6.2216123045059932</c:v>
                  </c:pt>
                  <c:pt idx="17">
                    <c:v>5.0508477884773715</c:v>
                  </c:pt>
                  <c:pt idx="18">
                    <c:v>2.2537094722490276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Sheet2!$N$4:$N$22</c:f>
              <c:numCache>
                <c:formatCode>General</c:formatCode>
                <c:ptCount val="19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24</c:v>
                </c:pt>
                <c:pt idx="15">
                  <c:v>48</c:v>
                </c:pt>
                <c:pt idx="16">
                  <c:v>72</c:v>
                </c:pt>
                <c:pt idx="17">
                  <c:v>120</c:v>
                </c:pt>
                <c:pt idx="18">
                  <c:v>168</c:v>
                </c:pt>
              </c:numCache>
            </c:numRef>
          </c:xVal>
          <c:yVal>
            <c:numRef>
              <c:f>Sheet2!$X$4:$X$22</c:f>
              <c:numCache>
                <c:formatCode>General</c:formatCode>
                <c:ptCount val="19"/>
                <c:pt idx="0">
                  <c:v>1.1892166472932184</c:v>
                </c:pt>
                <c:pt idx="1">
                  <c:v>6.1105543345576372</c:v>
                </c:pt>
                <c:pt idx="2">
                  <c:v>9.4445473090223633</c:v>
                </c:pt>
                <c:pt idx="3">
                  <c:v>14.36800774396429</c:v>
                </c:pt>
                <c:pt idx="4">
                  <c:v>22.95112706612127</c:v>
                </c:pt>
                <c:pt idx="5">
                  <c:v>31.624965194546306</c:v>
                </c:pt>
                <c:pt idx="6">
                  <c:v>38.115811136694255</c:v>
                </c:pt>
                <c:pt idx="7">
                  <c:v>39.232016951251822</c:v>
                </c:pt>
                <c:pt idx="8">
                  <c:v>41.021009076003772</c:v>
                </c:pt>
                <c:pt idx="9">
                  <c:v>46.838257436575212</c:v>
                </c:pt>
                <c:pt idx="10">
                  <c:v>48.896087346724499</c:v>
                </c:pt>
                <c:pt idx="11">
                  <c:v>52.500428922132535</c:v>
                </c:pt>
                <c:pt idx="12">
                  <c:v>59.547777198995085</c:v>
                </c:pt>
                <c:pt idx="13">
                  <c:v>65.87789373272318</c:v>
                </c:pt>
                <c:pt idx="14">
                  <c:v>78.291923421447123</c:v>
                </c:pt>
                <c:pt idx="15">
                  <c:v>85.232044587626447</c:v>
                </c:pt>
                <c:pt idx="16">
                  <c:v>90.606062473774443</c:v>
                </c:pt>
                <c:pt idx="17">
                  <c:v>96.467609323366972</c:v>
                </c:pt>
                <c:pt idx="18">
                  <c:v>98.929745505309938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26-4F28-A222-17A8BEB85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002000"/>
        <c:axId val="927478608"/>
      </c:scatterChart>
      <c:valAx>
        <c:axId val="930002000"/>
        <c:scaling>
          <c:orientation val="minMax"/>
          <c:max val="18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Time (hour)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7478608"/>
        <c:crosses val="autoZero"/>
        <c:crossBetween val="midCat"/>
        <c:majorUnit val="30"/>
      </c:valAx>
      <c:valAx>
        <c:axId val="927478608"/>
        <c:scaling>
          <c:orientation val="minMax"/>
          <c:max val="1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Degradation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000200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6.7344106460331996E-2"/>
          <c:y val="1.4980693731695577E-2"/>
          <c:w val="0.88711705450573275"/>
          <c:h val="0.152972360816637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43707792753663"/>
          <c:y val="3.8107526881720429E-2"/>
          <c:w val="0.74611333725633056"/>
          <c:h val="0.72634626299409955"/>
        </c:manualLayout>
      </c:layout>
      <c:scatterChart>
        <c:scatterStyle val="lineMarker"/>
        <c:varyColors val="0"/>
        <c:ser>
          <c:idx val="0"/>
          <c:order val="0"/>
          <c:tx>
            <c:v>TA Fiber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triangle"/>
            <c:size val="6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Sheet2!$O$26:$O$30</c:f>
                <c:numCache>
                  <c:formatCode>General</c:formatCode>
                  <c:ptCount val="5"/>
                  <c:pt idx="0">
                    <c:v>1.4</c:v>
                  </c:pt>
                  <c:pt idx="1">
                    <c:v>1.8</c:v>
                  </c:pt>
                  <c:pt idx="2">
                    <c:v>2.7</c:v>
                  </c:pt>
                  <c:pt idx="3">
                    <c:v>2</c:v>
                  </c:pt>
                  <c:pt idx="4">
                    <c:v>3.8</c:v>
                  </c:pt>
                </c:numCache>
              </c:numRef>
            </c:plus>
            <c:minus>
              <c:numRef>
                <c:f>Sheet2!$O$26:$O$30</c:f>
                <c:numCache>
                  <c:formatCode>General</c:formatCode>
                  <c:ptCount val="5"/>
                  <c:pt idx="0">
                    <c:v>1.4</c:v>
                  </c:pt>
                  <c:pt idx="1">
                    <c:v>1.8</c:v>
                  </c:pt>
                  <c:pt idx="2">
                    <c:v>2.7</c:v>
                  </c:pt>
                  <c:pt idx="3">
                    <c:v>2</c:v>
                  </c:pt>
                  <c:pt idx="4">
                    <c:v>3.8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Sheet2!$J$25:$J$30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xVal>
          <c:yVal>
            <c:numRef>
              <c:f>Sheet2!$N$25:$N$30</c:f>
              <c:numCache>
                <c:formatCode>General</c:formatCode>
                <c:ptCount val="6"/>
                <c:pt idx="0">
                  <c:v>0</c:v>
                </c:pt>
                <c:pt idx="1">
                  <c:v>88.606060606060609</c:v>
                </c:pt>
                <c:pt idx="2">
                  <c:v>90.957575757575754</c:v>
                </c:pt>
                <c:pt idx="3">
                  <c:v>93.63636363636364</c:v>
                </c:pt>
                <c:pt idx="4">
                  <c:v>100</c:v>
                </c:pt>
                <c:pt idx="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9F-4F31-BCA2-76CC356B7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973743"/>
        <c:axId val="1443975407"/>
      </c:scatterChart>
      <c:valAx>
        <c:axId val="1443973743"/>
        <c:scaling>
          <c:orientation val="minMax"/>
          <c:max val="1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Time (minute)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43975407"/>
        <c:crosses val="autoZero"/>
        <c:crossBetween val="midCat"/>
        <c:majorUnit val="2"/>
      </c:valAx>
      <c:valAx>
        <c:axId val="1443975407"/>
        <c:scaling>
          <c:orientation val="minMax"/>
          <c:max val="102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Degradation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43973743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3372753143685844"/>
          <c:y val="0.50528490390314118"/>
          <c:w val="0.46188360619299734"/>
          <c:h val="0.127064600795868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4514262186899"/>
          <c:y val="5.9139784946236562E-2"/>
          <c:w val="0.74812728926816563"/>
          <c:h val="0.69320846011053816"/>
        </c:manualLayout>
      </c:layout>
      <c:scatterChart>
        <c:scatterStyle val="lineMarker"/>
        <c:varyColors val="0"/>
        <c:ser>
          <c:idx val="0"/>
          <c:order val="0"/>
          <c:tx>
            <c:v>TA-Ibu Fiber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Sheet2!$V$26:$V$31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2.4</c:v>
                  </c:pt>
                  <c:pt idx="2">
                    <c:v>3.8</c:v>
                  </c:pt>
                  <c:pt idx="3">
                    <c:v>4</c:v>
                  </c:pt>
                  <c:pt idx="4">
                    <c:v>2.2999999999999998</c:v>
                  </c:pt>
                  <c:pt idx="5">
                    <c:v>3.1</c:v>
                  </c:pt>
                </c:numCache>
              </c:numRef>
            </c:plus>
            <c:minus>
              <c:numRef>
                <c:f>Sheet2!$V$26:$V$31</c:f>
                <c:numCache>
                  <c:formatCode>General</c:formatCode>
                  <c:ptCount val="6"/>
                  <c:pt idx="0">
                    <c:v>0</c:v>
                  </c:pt>
                  <c:pt idx="1">
                    <c:v>2.4</c:v>
                  </c:pt>
                  <c:pt idx="2">
                    <c:v>3.8</c:v>
                  </c:pt>
                  <c:pt idx="3">
                    <c:v>4</c:v>
                  </c:pt>
                  <c:pt idx="4">
                    <c:v>2.2999999999999998</c:v>
                  </c:pt>
                  <c:pt idx="5">
                    <c:v>3.1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Sheet2!$Q$26:$Q$31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Sheet2!$U$26:$U$31</c:f>
              <c:numCache>
                <c:formatCode>General</c:formatCode>
                <c:ptCount val="6"/>
                <c:pt idx="0">
                  <c:v>0</c:v>
                </c:pt>
                <c:pt idx="1">
                  <c:v>71.524298597194388</c:v>
                </c:pt>
                <c:pt idx="2">
                  <c:v>76.064629258517044</c:v>
                </c:pt>
                <c:pt idx="3">
                  <c:v>97.645290581162342</c:v>
                </c:pt>
                <c:pt idx="4">
                  <c:v>98.778807615230463</c:v>
                </c:pt>
                <c:pt idx="5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82-41F6-B479-93506DD23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5855167"/>
        <c:axId val="1335855999"/>
      </c:scatterChart>
      <c:valAx>
        <c:axId val="1335855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Time</a:t>
                </a:r>
                <a:r>
                  <a:rPr lang="tr-TR" baseline="0"/>
                  <a:t> (minute)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35855999"/>
        <c:crosses val="autoZero"/>
        <c:crossBetween val="midCat"/>
        <c:majorUnit val="1"/>
      </c:valAx>
      <c:valAx>
        <c:axId val="1335855999"/>
        <c:scaling>
          <c:orientation val="minMax"/>
          <c:max val="10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Degradation</a:t>
                </a:r>
                <a:r>
                  <a:rPr lang="tr-TR" baseline="0"/>
                  <a:t>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35855167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0617433811141932"/>
          <c:y val="0.39577597155194305"/>
          <c:w val="0.2817489700604609"/>
          <c:h val="0.1961877927741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19444444444446"/>
          <c:y val="0.17330580071189497"/>
          <c:w val="0.79525000000000012"/>
          <c:h val="0.67252895321884221"/>
        </c:manualLayout>
      </c:layout>
      <c:barChart>
        <c:barDir val="col"/>
        <c:grouping val="clustered"/>
        <c:varyColors val="0"/>
        <c:ser>
          <c:idx val="0"/>
          <c:order val="0"/>
          <c:tx>
            <c:v>TA Fiber</c:v>
          </c:tx>
          <c:spPr>
            <a:pattFill prst="pct2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Sheet1!$J$12:$J$14</c:f>
                <c:numCache>
                  <c:formatCode>General</c:formatCode>
                  <c:ptCount val="3"/>
                  <c:pt idx="0">
                    <c:v>0.83402857433980782</c:v>
                  </c:pt>
                  <c:pt idx="1">
                    <c:v>8.5850222854720943</c:v>
                  </c:pt>
                  <c:pt idx="2">
                    <c:v>4.4132643880497087</c:v>
                  </c:pt>
                </c:numCache>
              </c:numRef>
            </c:plus>
            <c:minus>
              <c:numRef>
                <c:f>Sheet1!$J$12:$J$14</c:f>
                <c:numCache>
                  <c:formatCode>General</c:formatCode>
                  <c:ptCount val="3"/>
                  <c:pt idx="0">
                    <c:v>0.83402857433980782</c:v>
                  </c:pt>
                  <c:pt idx="1">
                    <c:v>8.5850222854720943</c:v>
                  </c:pt>
                  <c:pt idx="2">
                    <c:v>4.4132643880497087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Sheet1!$B$12:$B$14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Sheet1!$I$12:$I$14</c:f>
              <c:numCache>
                <c:formatCode>General</c:formatCode>
                <c:ptCount val="3"/>
                <c:pt idx="0">
                  <c:v>76.57620041753654</c:v>
                </c:pt>
                <c:pt idx="1">
                  <c:v>53.194154488517739</c:v>
                </c:pt>
                <c:pt idx="2">
                  <c:v>52.567849686847602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8A-41D9-BCEA-1E4D914E91D9}"/>
            </c:ext>
          </c:extLst>
        </c:ser>
        <c:ser>
          <c:idx val="1"/>
          <c:order val="1"/>
          <c:tx>
            <c:v>Crosslinked TA Fiber</c:v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Sheet1!$AD$12:$AD$14</c:f>
                <c:numCache>
                  <c:formatCode>General</c:formatCode>
                  <c:ptCount val="3"/>
                  <c:pt idx="0">
                    <c:v>0.32092015843569688</c:v>
                  </c:pt>
                  <c:pt idx="1">
                    <c:v>2.4542288276196031</c:v>
                  </c:pt>
                  <c:pt idx="2">
                    <c:v>0.95235194816998558</c:v>
                  </c:pt>
                </c:numCache>
              </c:numRef>
            </c:plus>
            <c:minus>
              <c:numRef>
                <c:f>Sheet1!$AD$12:$AD$14</c:f>
                <c:numCache>
                  <c:formatCode>General</c:formatCode>
                  <c:ptCount val="3"/>
                  <c:pt idx="0">
                    <c:v>0.32092015843569688</c:v>
                  </c:pt>
                  <c:pt idx="1">
                    <c:v>2.4542288276196031</c:v>
                  </c:pt>
                  <c:pt idx="2">
                    <c:v>0.95235194816998558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Sheet1!$B$12:$B$14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Sheet1!$AC$12:$AC$14</c:f>
              <c:numCache>
                <c:formatCode>General</c:formatCode>
                <c:ptCount val="3"/>
                <c:pt idx="0">
                  <c:v>99.700499168053227</c:v>
                </c:pt>
                <c:pt idx="1">
                  <c:v>72.212978369384359</c:v>
                </c:pt>
                <c:pt idx="2">
                  <c:v>67.787021630615641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8A-41D9-BCEA-1E4D914E91D9}"/>
            </c:ext>
          </c:extLst>
        </c:ser>
        <c:ser>
          <c:idx val="2"/>
          <c:order val="2"/>
          <c:tx>
            <c:v>TA-Ibu Fiber</c:v>
          </c:tx>
          <c:spPr>
            <a:pattFill prst="pct8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>
                  <a:alpha val="87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Sheet1!$AN$12:$AN$14</c:f>
                <c:numCache>
                  <c:formatCode>General</c:formatCode>
                  <c:ptCount val="3"/>
                  <c:pt idx="0">
                    <c:v>0.99999861572823667</c:v>
                  </c:pt>
                  <c:pt idx="1">
                    <c:v>3.3663325058410729</c:v>
                  </c:pt>
                  <c:pt idx="2">
                    <c:v>1.6615624269976648</c:v>
                  </c:pt>
                </c:numCache>
              </c:numRef>
            </c:plus>
            <c:minus>
              <c:numRef>
                <c:f>Sheet1!$AN$12:$AN$14</c:f>
                <c:numCache>
                  <c:formatCode>General</c:formatCode>
                  <c:ptCount val="3"/>
                  <c:pt idx="0">
                    <c:v>0.99999861572823667</c:v>
                  </c:pt>
                  <c:pt idx="1">
                    <c:v>3.3663325058410729</c:v>
                  </c:pt>
                  <c:pt idx="2">
                    <c:v>1.6615624269976648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Sheet1!$B$12:$B$14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Sheet1!$AM$12:$AM$14</c:f>
              <c:numCache>
                <c:formatCode>General</c:formatCode>
                <c:ptCount val="3"/>
                <c:pt idx="0">
                  <c:v>52.645590682196342</c:v>
                </c:pt>
                <c:pt idx="1">
                  <c:v>39.134775374376034</c:v>
                </c:pt>
                <c:pt idx="2">
                  <c:v>8.6855241264559062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8A-41D9-BCEA-1E4D914E91D9}"/>
            </c:ext>
          </c:extLst>
        </c:ser>
        <c:ser>
          <c:idx val="3"/>
          <c:order val="3"/>
          <c:tx>
            <c:v>Crosslinked TA-Ibu Fiber</c:v>
          </c:tx>
          <c:spPr>
            <a:pattFill prst="lt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Sheet1!$AX$12:$AX$14</c:f>
                <c:numCache>
                  <c:formatCode>General</c:formatCode>
                  <c:ptCount val="3"/>
                  <c:pt idx="0">
                    <c:v>0.56474418464150167</c:v>
                  </c:pt>
                  <c:pt idx="1">
                    <c:v>0.35296511540094611</c:v>
                  </c:pt>
                  <c:pt idx="2">
                    <c:v>3.9532092924905169</c:v>
                  </c:pt>
                </c:numCache>
              </c:numRef>
            </c:plus>
            <c:minus>
              <c:numRef>
                <c:f>Sheet1!$AX$12:$AX$14</c:f>
                <c:numCache>
                  <c:formatCode>General</c:formatCode>
                  <c:ptCount val="3"/>
                  <c:pt idx="0">
                    <c:v>0.56474418464150167</c:v>
                  </c:pt>
                  <c:pt idx="1">
                    <c:v>0.35296511540094611</c:v>
                  </c:pt>
                  <c:pt idx="2">
                    <c:v>3.9532092924905169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Sheet1!$B$12:$B$14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Sheet1!$AW$12:$AW$14</c:f>
              <c:numCache>
                <c:formatCode>General</c:formatCode>
                <c:ptCount val="3"/>
                <c:pt idx="0">
                  <c:v>65.990016638935103</c:v>
                </c:pt>
                <c:pt idx="1">
                  <c:v>64.242928452579037</c:v>
                </c:pt>
                <c:pt idx="2">
                  <c:v>59.400998336106483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8A-41D9-BCEA-1E4D914E9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6585215"/>
        <c:axId val="128175071"/>
      </c:barChart>
      <c:catAx>
        <c:axId val="266585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Concentration</a:t>
                </a:r>
                <a:r>
                  <a:rPr lang="tr-TR" baseline="0"/>
                  <a:t> (mg/mL)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8175071"/>
        <c:crosses val="autoZero"/>
        <c:auto val="1"/>
        <c:lblAlgn val="ctr"/>
        <c:lblOffset val="100"/>
        <c:noMultiLvlLbl val="0"/>
      </c:catAx>
      <c:valAx>
        <c:axId val="128175071"/>
        <c:scaling>
          <c:orientation val="minMax"/>
          <c:max val="1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>
                    <a:solidFill>
                      <a:schemeClr val="tx1"/>
                    </a:solidFill>
                  </a:rPr>
                  <a:t>Blood Clotting Index</a:t>
                </a:r>
                <a:endParaRPr lang="en-US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6585215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6.7669863939564756E-2"/>
          <c:y val="7.382421116391793E-3"/>
          <c:w val="0.90584856432723937"/>
          <c:h val="0.120099955714522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17610296993525"/>
          <c:y val="0.15983970923559201"/>
          <c:w val="0.8300279907524919"/>
          <c:h val="0.65302135746241097"/>
        </c:manualLayout>
      </c:layout>
      <c:barChart>
        <c:barDir val="col"/>
        <c:grouping val="clustered"/>
        <c:varyColors val="0"/>
        <c:ser>
          <c:idx val="0"/>
          <c:order val="0"/>
          <c:tx>
            <c:v>TA Fiber</c:v>
          </c:tx>
          <c:spPr>
            <a:pattFill prst="pct2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Sheet1!$J$5:$J$7</c:f>
                <c:numCache>
                  <c:formatCode>General</c:formatCode>
                  <c:ptCount val="3"/>
                  <c:pt idx="0">
                    <c:v>0.23556425695072589</c:v>
                  </c:pt>
                  <c:pt idx="1">
                    <c:v>0.42894624289758299</c:v>
                  </c:pt>
                  <c:pt idx="2">
                    <c:v>0.14298208096586096</c:v>
                  </c:pt>
                </c:numCache>
              </c:numRef>
            </c:plus>
            <c:minus>
              <c:numRef>
                <c:f>Sheet1!$J$5:$J$7</c:f>
                <c:numCache>
                  <c:formatCode>General</c:formatCode>
                  <c:ptCount val="3"/>
                  <c:pt idx="0">
                    <c:v>0.23556425695072589</c:v>
                  </c:pt>
                  <c:pt idx="1">
                    <c:v>0.42894624289758299</c:v>
                  </c:pt>
                  <c:pt idx="2">
                    <c:v>0.14298208096586096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Sheet1!$B$5:$B$7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Sheet1!$I$5:$I$7</c:f>
              <c:numCache>
                <c:formatCode>General</c:formatCode>
                <c:ptCount val="3"/>
                <c:pt idx="0">
                  <c:v>0.62402496099844007</c:v>
                </c:pt>
                <c:pt idx="1">
                  <c:v>1.435257410296412</c:v>
                </c:pt>
                <c:pt idx="2">
                  <c:v>1.185647425897036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4D-4811-AD72-ED660B086F90}"/>
            </c:ext>
          </c:extLst>
        </c:ser>
        <c:ser>
          <c:idx val="1"/>
          <c:order val="1"/>
          <c:tx>
            <c:v>Crosslinked TA Fiber</c:v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>
                  <a:alpha val="73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Sheet1!$AD$5:$AD$7</c:f>
                <c:numCache>
                  <c:formatCode>General</c:formatCode>
                  <c:ptCount val="3"/>
                  <c:pt idx="0">
                    <c:v>3.8190324110684588</c:v>
                  </c:pt>
                  <c:pt idx="1">
                    <c:v>2.7227267773680435</c:v>
                  </c:pt>
                  <c:pt idx="2">
                    <c:v>6.3140557393464203</c:v>
                  </c:pt>
                </c:numCache>
              </c:numRef>
            </c:plus>
            <c:minus>
              <c:numRef>
                <c:f>Sheet1!$AD$5:$AD$7</c:f>
                <c:numCache>
                  <c:formatCode>General</c:formatCode>
                  <c:ptCount val="3"/>
                  <c:pt idx="0">
                    <c:v>3.8190324110684588</c:v>
                  </c:pt>
                  <c:pt idx="1">
                    <c:v>2.7227267773680435</c:v>
                  </c:pt>
                  <c:pt idx="2">
                    <c:v>6.3140557393464203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Sheet1!$B$5:$B$7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Sheet1!$AC$5:$AC$7</c:f>
              <c:numCache>
                <c:formatCode>General</c:formatCode>
                <c:ptCount val="3"/>
                <c:pt idx="0">
                  <c:v>14.852492370295016</c:v>
                </c:pt>
                <c:pt idx="1">
                  <c:v>16.954899966090199</c:v>
                </c:pt>
                <c:pt idx="2">
                  <c:v>28.958969142082065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4D-4811-AD72-ED660B086F90}"/>
            </c:ext>
          </c:extLst>
        </c:ser>
        <c:ser>
          <c:idx val="2"/>
          <c:order val="2"/>
          <c:tx>
            <c:v>TA-Ibu Fiber</c:v>
          </c:tx>
          <c:spPr>
            <a:pattFill prst="pct90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Sheet1!$B$5:$B$7</c:f>
              <c:strCache>
                <c:ptCount val="3"/>
                <c:pt idx="0">
                  <c:v>0.5</c:v>
                </c:pt>
                <c:pt idx="1">
                  <c:v>1</c:v>
                </c:pt>
                <c:pt idx="2">
                  <c:v>2</c:v>
                </c:pt>
              </c:strCache>
            </c:strRef>
          </c:cat>
          <c:val>
            <c:numRef>
              <c:f>Sheet1!$AM$5:$AM$7</c:f>
              <c:numCache>
                <c:formatCode>General</c:formatCode>
                <c:ptCount val="3"/>
                <c:pt idx="0">
                  <c:v>0.61037639877924699</c:v>
                </c:pt>
                <c:pt idx="1">
                  <c:v>0.71210579857578837</c:v>
                </c:pt>
                <c:pt idx="2">
                  <c:v>0.81383519837232932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4D-4811-AD72-ED660B086F90}"/>
            </c:ext>
          </c:extLst>
        </c:ser>
        <c:ser>
          <c:idx val="3"/>
          <c:order val="3"/>
          <c:tx>
            <c:v>Crosslinked TA-Ibu Fiber</c:v>
          </c:tx>
          <c:spPr>
            <a:pattFill prst="lt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Sheet1!$AX$5:$AX$7</c:f>
                <c:numCache>
                  <c:formatCode>General</c:formatCode>
                  <c:ptCount val="3"/>
                  <c:pt idx="0">
                    <c:v>3.7405445189929236</c:v>
                  </c:pt>
                  <c:pt idx="1">
                    <c:v>2.3738070985916573</c:v>
                  </c:pt>
                  <c:pt idx="2">
                    <c:v>5.3230825847206988</c:v>
                  </c:pt>
                </c:numCache>
              </c:numRef>
            </c:plus>
            <c:minus>
              <c:numRef>
                <c:f>Sheet1!$AX$5:$AX$7</c:f>
                <c:numCache>
                  <c:formatCode>General</c:formatCode>
                  <c:ptCount val="3"/>
                  <c:pt idx="0">
                    <c:v>3.7405445189929236</c:v>
                  </c:pt>
                  <c:pt idx="1">
                    <c:v>2.3738070985916573</c:v>
                  </c:pt>
                  <c:pt idx="2">
                    <c:v>5.3230825847206988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Sheet1!$AW$5:$AW$7</c:f>
              <c:numCache>
                <c:formatCode>General</c:formatCode>
                <c:ptCount val="3"/>
                <c:pt idx="0">
                  <c:v>8.6809087826381841</c:v>
                </c:pt>
                <c:pt idx="1">
                  <c:v>15.751102068497797</c:v>
                </c:pt>
                <c:pt idx="2">
                  <c:v>26.788741946422519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4D-4811-AD72-ED660B086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63567"/>
        <c:axId val="134547567"/>
      </c:barChart>
      <c:catAx>
        <c:axId val="175163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Concentration</a:t>
                </a:r>
                <a:r>
                  <a:rPr lang="tr-TR" baseline="0"/>
                  <a:t> (mg/mL)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4547567"/>
        <c:crosses val="autoZero"/>
        <c:auto val="1"/>
        <c:lblAlgn val="ctr"/>
        <c:lblOffset val="100"/>
        <c:noMultiLvlLbl val="0"/>
      </c:catAx>
      <c:valAx>
        <c:axId val="134547567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tr-TR"/>
                  <a:t>Hemolysis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5163567"/>
        <c:crosses val="autoZero"/>
        <c:crossBetween val="between"/>
        <c:majorUnit val="2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8.7676377803525742E-3"/>
          <c:y val="1.0288212385262839E-2"/>
          <c:w val="0.97359891305546176"/>
          <c:h val="0.132163913449634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4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9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2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8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3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D9DB-5782-4A7C-B901-21242BF00DA5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8F519-DD44-4678-A790-ADFBCD0FF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15358-63F4-42CE-ABFB-4290C3579112}"/>
              </a:ext>
            </a:extLst>
          </p:cNvPr>
          <p:cNvSpPr txBox="1"/>
          <p:nvPr/>
        </p:nvSpPr>
        <p:spPr>
          <a:xfrm>
            <a:off x="935452" y="6269834"/>
            <a:ext cx="5452648" cy="47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1</a:t>
            </a:r>
            <a:r>
              <a:rPr lang="tr-TR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Molecular structure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TA, (b)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and 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(c) SEM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images of TA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fibers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different magnifications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tr-TR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DFB9E4-E26A-471D-B52D-EF7E5E6DCC59}"/>
              </a:ext>
            </a:extLst>
          </p:cNvPr>
          <p:cNvGrpSpPr/>
          <p:nvPr/>
        </p:nvGrpSpPr>
        <p:grpSpPr>
          <a:xfrm>
            <a:off x="667538" y="221250"/>
            <a:ext cx="5301000" cy="5922873"/>
            <a:chOff x="667538" y="221250"/>
            <a:chExt cx="5301000" cy="5922873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D56DC8A2-1021-4992-865B-B3AE4D1E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92" y="4258170"/>
              <a:ext cx="2496974" cy="18859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8830E-59FE-4D62-9246-BA6D8A45D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566" y="4258170"/>
              <a:ext cx="2496972" cy="188595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C40824-3B83-408D-B6B5-CE9468C68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8291" y="3284977"/>
              <a:ext cx="1" cy="6552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AA3ED7-5733-4155-B567-FFA524C6ACE6}"/>
                </a:ext>
              </a:extLst>
            </p:cNvPr>
            <p:cNvSpPr txBox="1"/>
            <p:nvPr/>
          </p:nvSpPr>
          <p:spPr>
            <a:xfrm>
              <a:off x="1628034" y="221250"/>
              <a:ext cx="387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tr-T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81153-2A49-45AF-ABAF-518A225DC9D8}"/>
                </a:ext>
              </a:extLst>
            </p:cNvPr>
            <p:cNvSpPr txBox="1"/>
            <p:nvPr/>
          </p:nvSpPr>
          <p:spPr>
            <a:xfrm>
              <a:off x="4701931" y="221251"/>
              <a:ext cx="387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tr-T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  <a:endPara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219113-E6A3-413E-9C77-F63B31CC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8886" y="659526"/>
              <a:ext cx="1553396" cy="2169294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CF00FE-CEF1-43A0-B5B5-2585C2FE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538" y="659527"/>
              <a:ext cx="2532862" cy="216929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711BB7-1445-489B-9489-0686843404B4}"/>
                </a:ext>
              </a:extLst>
            </p:cNvPr>
            <p:cNvCxnSpPr>
              <a:cxnSpLocks/>
            </p:cNvCxnSpPr>
            <p:nvPr/>
          </p:nvCxnSpPr>
          <p:spPr>
            <a:xfrm>
              <a:off x="3242678" y="1978592"/>
              <a:ext cx="69114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0DB0F9-2864-426D-BA7C-6698ACDBB54A}"/>
                </a:ext>
              </a:extLst>
            </p:cNvPr>
            <p:cNvSpPr txBox="1"/>
            <p:nvPr/>
          </p:nvSpPr>
          <p:spPr>
            <a:xfrm>
              <a:off x="3274638" y="3935522"/>
              <a:ext cx="387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tr-T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  <a:endPara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8EA255-4910-474E-A10E-0683A107CF2E}"/>
                </a:ext>
              </a:extLst>
            </p:cNvPr>
            <p:cNvSpPr txBox="1"/>
            <p:nvPr/>
          </p:nvSpPr>
          <p:spPr>
            <a:xfrm>
              <a:off x="974592" y="3133725"/>
              <a:ext cx="222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Tannic Acid (TA)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D0C3E2-F5B3-4EDB-B0A9-FB52118E92EC}"/>
                </a:ext>
              </a:extLst>
            </p:cNvPr>
            <p:cNvSpPr txBox="1"/>
            <p:nvPr/>
          </p:nvSpPr>
          <p:spPr>
            <a:xfrm>
              <a:off x="4070897" y="3133725"/>
              <a:ext cx="1779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Tannic Acid (TA)</a:t>
              </a:r>
              <a:r>
                <a:rPr lang="tr-T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-Fiber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73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oup 573">
            <a:extLst>
              <a:ext uri="{FF2B5EF4-FFF2-40B4-BE49-F238E27FC236}">
                <a16:creationId xmlns:a16="http://schemas.microsoft.com/office/drawing/2014/main" id="{D3E57FB8-095F-4F79-9BBE-AAAB077B4DC5}"/>
              </a:ext>
            </a:extLst>
          </p:cNvPr>
          <p:cNvGrpSpPr/>
          <p:nvPr/>
        </p:nvGrpSpPr>
        <p:grpSpPr>
          <a:xfrm>
            <a:off x="194735" y="627024"/>
            <a:ext cx="6462495" cy="6990591"/>
            <a:chOff x="29302" y="627024"/>
            <a:chExt cx="6627928" cy="7272038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6EB6A8B4-38A8-4F1A-8623-6BDE10F15912}"/>
                </a:ext>
              </a:extLst>
            </p:cNvPr>
            <p:cNvGrpSpPr/>
            <p:nvPr/>
          </p:nvGrpSpPr>
          <p:grpSpPr>
            <a:xfrm>
              <a:off x="29302" y="627024"/>
              <a:ext cx="6445541" cy="2563505"/>
              <a:chOff x="29302" y="627024"/>
              <a:chExt cx="6445541" cy="2563505"/>
            </a:xfrm>
          </p:grpSpPr>
          <p:graphicFrame>
            <p:nvGraphicFramePr>
              <p:cNvPr id="96" name="Chart 95">
                <a:extLst>
                  <a:ext uri="{FF2B5EF4-FFF2-40B4-BE49-F238E27FC236}">
                    <a16:creationId xmlns:a16="http://schemas.microsoft.com/office/drawing/2014/main" id="{B253B9EF-AD1E-4D4E-BBEE-08BAA10CABC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302" y="627024"/>
              <a:ext cx="3409239" cy="256350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B296D517-E2F8-4C79-BD71-BEE29E579AEA}"/>
                  </a:ext>
                </a:extLst>
              </p:cNvPr>
              <p:cNvSpPr txBox="1"/>
              <p:nvPr/>
            </p:nvSpPr>
            <p:spPr>
              <a:xfrm>
                <a:off x="1096077" y="1710506"/>
                <a:ext cx="4008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TextBox 803">
                <a:extLst>
                  <a:ext uri="{FF2B5EF4-FFF2-40B4-BE49-F238E27FC236}">
                    <a16:creationId xmlns:a16="http://schemas.microsoft.com/office/drawing/2014/main" id="{52467907-9829-4B4C-8687-10E1B2029BEF}"/>
                  </a:ext>
                </a:extLst>
              </p:cNvPr>
              <p:cNvSpPr txBox="1"/>
              <p:nvPr/>
            </p:nvSpPr>
            <p:spPr>
              <a:xfrm>
                <a:off x="2416783" y="1281095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Fiber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BEBA07D6-A9C3-43BB-BF32-C585724F3C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3204" y="1407641"/>
                <a:ext cx="585557" cy="2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48AB7C6-4852-4490-9682-548A5D327F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9033" y="1821184"/>
                <a:ext cx="25480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03822D31-51A7-46B5-A869-1B71A90523A1}"/>
                  </a:ext>
                </a:extLst>
              </p:cNvPr>
              <p:cNvGrpSpPr/>
              <p:nvPr/>
            </p:nvGrpSpPr>
            <p:grpSpPr>
              <a:xfrm>
                <a:off x="3272343" y="798803"/>
                <a:ext cx="3202500" cy="2210119"/>
                <a:chOff x="-1209676" y="2125662"/>
                <a:chExt cx="8870951" cy="6054726"/>
              </a:xfrm>
            </p:grpSpPr>
            <p:grpSp>
              <p:nvGrpSpPr>
                <p:cNvPr id="149" name="Group 205">
                  <a:extLst>
                    <a:ext uri="{FF2B5EF4-FFF2-40B4-BE49-F238E27FC236}">
                      <a16:creationId xmlns:a16="http://schemas.microsoft.com/office/drawing/2014/main" id="{93EA448A-C0AA-44A1-845D-CF29F749E7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1209676" y="2125662"/>
                  <a:ext cx="8870951" cy="6054726"/>
                  <a:chOff x="-762" y="1339"/>
                  <a:chExt cx="5588" cy="3814"/>
                </a:xfrm>
              </p:grpSpPr>
              <p:sp>
                <p:nvSpPr>
                  <p:cNvPr id="298" name="Rectangle 6">
                    <a:extLst>
                      <a:ext uri="{FF2B5EF4-FFF2-40B4-BE49-F238E27FC236}">
                        <a16:creationId xmlns:a16="http://schemas.microsoft.com/office/drawing/2014/main" id="{1C305A48-2B2E-4A5F-93E1-F99C49D032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4" y="1339"/>
                    <a:ext cx="4395" cy="310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299" name="Rectangle 7">
                    <a:extLst>
                      <a:ext uri="{FF2B5EF4-FFF2-40B4-BE49-F238E27FC236}">
                        <a16:creationId xmlns:a16="http://schemas.microsoft.com/office/drawing/2014/main" id="{296B7F57-DDAA-4E23-A0DB-00965FD8E5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14" y="4905"/>
                    <a:ext cx="1323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Temperature </a:t>
                    </a: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℃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00" name="Line 8">
                    <a:extLst>
                      <a:ext uri="{FF2B5EF4-FFF2-40B4-BE49-F238E27FC236}">
                        <a16:creationId xmlns:a16="http://schemas.microsoft.com/office/drawing/2014/main" id="{573B47FE-DAB9-417A-BA8D-6009C40383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5" y="4384"/>
                    <a:ext cx="0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01" name="Line 9">
                    <a:extLst>
                      <a:ext uri="{FF2B5EF4-FFF2-40B4-BE49-F238E27FC236}">
                        <a16:creationId xmlns:a16="http://schemas.microsoft.com/office/drawing/2014/main" id="{FD69758A-B2D5-41A1-B5D0-CCD30A7EDC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625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02" name="Rectangle 10">
                    <a:extLst>
                      <a:ext uri="{FF2B5EF4-FFF2-40B4-BE49-F238E27FC236}">
                        <a16:creationId xmlns:a16="http://schemas.microsoft.com/office/drawing/2014/main" id="{4FD99928-F3BB-4118-AB5C-7D055B489F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8" y="4517"/>
                    <a:ext cx="418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1000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04" name="Line 12">
                    <a:extLst>
                      <a:ext uri="{FF2B5EF4-FFF2-40B4-BE49-F238E27FC236}">
                        <a16:creationId xmlns:a16="http://schemas.microsoft.com/office/drawing/2014/main" id="{2A45D1F0-04D5-4564-B4CA-329FABB1BE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74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06" name="Line 14">
                    <a:extLst>
                      <a:ext uri="{FF2B5EF4-FFF2-40B4-BE49-F238E27FC236}">
                        <a16:creationId xmlns:a16="http://schemas.microsoft.com/office/drawing/2014/main" id="{1B6BE63F-74BC-47E9-81D8-B2DB3D12D1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23" y="4444"/>
                    <a:ext cx="0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07" name="Line 15">
                    <a:extLst>
                      <a:ext uri="{FF2B5EF4-FFF2-40B4-BE49-F238E27FC236}">
                        <a16:creationId xmlns:a16="http://schemas.microsoft.com/office/drawing/2014/main" id="{B46EBF91-0AED-448B-BD21-2AC6E5722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23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08" name="Rectangle 16">
                    <a:extLst>
                      <a:ext uri="{FF2B5EF4-FFF2-40B4-BE49-F238E27FC236}">
                        <a16:creationId xmlns:a16="http://schemas.microsoft.com/office/drawing/2014/main" id="{E5CBDF98-73A1-46E3-8B74-216954D4C3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51" y="4517"/>
                    <a:ext cx="313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800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10" name="Line 18">
                    <a:extLst>
                      <a:ext uri="{FF2B5EF4-FFF2-40B4-BE49-F238E27FC236}">
                        <a16:creationId xmlns:a16="http://schemas.microsoft.com/office/drawing/2014/main" id="{2C00DEBC-A4B0-4AF4-9990-D8D10B3285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73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12" name="Line 20">
                    <a:extLst>
                      <a:ext uri="{FF2B5EF4-FFF2-40B4-BE49-F238E27FC236}">
                        <a16:creationId xmlns:a16="http://schemas.microsoft.com/office/drawing/2014/main" id="{E6056045-BF87-4CC2-8621-7E163AEB78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22" y="4441"/>
                    <a:ext cx="0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13" name="Line 21">
                    <a:extLst>
                      <a:ext uri="{FF2B5EF4-FFF2-40B4-BE49-F238E27FC236}">
                        <a16:creationId xmlns:a16="http://schemas.microsoft.com/office/drawing/2014/main" id="{27C86D20-E507-4C0D-A0A6-77B1CB3D66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22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14" name="Rectangle 22">
                    <a:extLst>
                      <a:ext uri="{FF2B5EF4-FFF2-40B4-BE49-F238E27FC236}">
                        <a16:creationId xmlns:a16="http://schemas.microsoft.com/office/drawing/2014/main" id="{F0B6CB50-810C-4DAB-8B39-CDA215B34C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50" y="4517"/>
                    <a:ext cx="313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600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16" name="Line 24">
                    <a:extLst>
                      <a:ext uri="{FF2B5EF4-FFF2-40B4-BE49-F238E27FC236}">
                        <a16:creationId xmlns:a16="http://schemas.microsoft.com/office/drawing/2014/main" id="{BCA9DDA2-0FD4-444E-9F36-411790F7A3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72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18" name="Line 26">
                    <a:extLst>
                      <a:ext uri="{FF2B5EF4-FFF2-40B4-BE49-F238E27FC236}">
                        <a16:creationId xmlns:a16="http://schemas.microsoft.com/office/drawing/2014/main" id="{8DF33B47-6837-4927-82F5-011BFED39B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20" y="4441"/>
                    <a:ext cx="0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19" name="Line 27">
                    <a:extLst>
                      <a:ext uri="{FF2B5EF4-FFF2-40B4-BE49-F238E27FC236}">
                        <a16:creationId xmlns:a16="http://schemas.microsoft.com/office/drawing/2014/main" id="{DC3FBC92-F737-451F-BBF1-9B3CAF78979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20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20" name="Rectangle 28">
                    <a:extLst>
                      <a:ext uri="{FF2B5EF4-FFF2-40B4-BE49-F238E27FC236}">
                        <a16:creationId xmlns:a16="http://schemas.microsoft.com/office/drawing/2014/main" id="{F4842ABA-5731-43A4-96D9-CED35B7FDE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8" y="4517"/>
                    <a:ext cx="313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400</a:t>
                    </a:r>
                    <a:endPara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22" name="Line 30">
                    <a:extLst>
                      <a:ext uri="{FF2B5EF4-FFF2-40B4-BE49-F238E27FC236}">
                        <a16:creationId xmlns:a16="http://schemas.microsoft.com/office/drawing/2014/main" id="{DF4C48BF-9EDC-4E9C-B14B-0681A00D25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71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24" name="Line 32">
                    <a:extLst>
                      <a:ext uri="{FF2B5EF4-FFF2-40B4-BE49-F238E27FC236}">
                        <a16:creationId xmlns:a16="http://schemas.microsoft.com/office/drawing/2014/main" id="{255AADAD-3972-4DC6-8A2F-7D4EE9F7BE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19" y="4441"/>
                    <a:ext cx="0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25" name="Line 33">
                    <a:extLst>
                      <a:ext uri="{FF2B5EF4-FFF2-40B4-BE49-F238E27FC236}">
                        <a16:creationId xmlns:a16="http://schemas.microsoft.com/office/drawing/2014/main" id="{2D65989A-2103-4611-B383-F6B03AF716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19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26" name="Rectangle 34">
                    <a:extLst>
                      <a:ext uri="{FF2B5EF4-FFF2-40B4-BE49-F238E27FC236}">
                        <a16:creationId xmlns:a16="http://schemas.microsoft.com/office/drawing/2014/main" id="{C9089FCC-3D34-4482-BAFB-A92341B72C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" y="4517"/>
                    <a:ext cx="313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200</a:t>
                    </a:r>
                    <a:endPara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28" name="Line 36">
                    <a:extLst>
                      <a:ext uri="{FF2B5EF4-FFF2-40B4-BE49-F238E27FC236}">
                        <a16:creationId xmlns:a16="http://schemas.microsoft.com/office/drawing/2014/main" id="{0F5193CA-E045-4103-AF0A-77A71F1607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69" y="44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0" name="Rectangle 39">
                    <a:extLst>
                      <a:ext uri="{FF2B5EF4-FFF2-40B4-BE49-F238E27FC236}">
                        <a16:creationId xmlns:a16="http://schemas.microsoft.com/office/drawing/2014/main" id="{048E5039-A491-4C94-8B3E-C16963CB1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-886" y="2769"/>
                    <a:ext cx="499" cy="2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TG %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31" name="Line 40">
                    <a:extLst>
                      <a:ext uri="{FF2B5EF4-FFF2-40B4-BE49-F238E27FC236}">
                        <a16:creationId xmlns:a16="http://schemas.microsoft.com/office/drawing/2014/main" id="{5CF35C6D-F566-49C0-BA6B-06695B42AD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1442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2" name="Line 41">
                    <a:extLst>
                      <a:ext uri="{FF2B5EF4-FFF2-40B4-BE49-F238E27FC236}">
                        <a16:creationId xmlns:a16="http://schemas.microsoft.com/office/drawing/2014/main" id="{5FCBF79D-723B-4168-9FE3-CBBF02C15B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14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3" name="Rectangle 42">
                    <a:extLst>
                      <a:ext uri="{FF2B5EF4-FFF2-40B4-BE49-F238E27FC236}">
                        <a16:creationId xmlns:a16="http://schemas.microsoft.com/office/drawing/2014/main" id="{0000AC98-55E2-4A35-A0FC-6EF2743891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11" y="1357"/>
                    <a:ext cx="470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100.0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35" name="Line 44">
                    <a:extLst>
                      <a:ext uri="{FF2B5EF4-FFF2-40B4-BE49-F238E27FC236}">
                        <a16:creationId xmlns:a16="http://schemas.microsoft.com/office/drawing/2014/main" id="{05CD797E-97C3-4396-95FA-A86CA23C16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1743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7" name="Line 46">
                    <a:extLst>
                      <a:ext uri="{FF2B5EF4-FFF2-40B4-BE49-F238E27FC236}">
                        <a16:creationId xmlns:a16="http://schemas.microsoft.com/office/drawing/2014/main" id="{8447BDC1-E4F2-4E88-A28C-7EBB9905B6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" y="2042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8" name="Line 47">
                    <a:extLst>
                      <a:ext uri="{FF2B5EF4-FFF2-40B4-BE49-F238E27FC236}">
                        <a16:creationId xmlns:a16="http://schemas.microsoft.com/office/drawing/2014/main" id="{4CEEB63B-1064-462F-B30D-7E84FDD97F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20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39" name="Rectangle 48">
                    <a:extLst>
                      <a:ext uri="{FF2B5EF4-FFF2-40B4-BE49-F238E27FC236}">
                        <a16:creationId xmlns:a16="http://schemas.microsoft.com/office/drawing/2014/main" id="{A0DECE0A-114C-41AD-8A06-09BA2C0308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1957"/>
                    <a:ext cx="365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80.0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41" name="Line 50">
                    <a:extLst>
                      <a:ext uri="{FF2B5EF4-FFF2-40B4-BE49-F238E27FC236}">
                        <a16:creationId xmlns:a16="http://schemas.microsoft.com/office/drawing/2014/main" id="{AD5A2224-2C34-4842-AAB3-57D5B881A9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23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43" name="Line 52">
                    <a:extLst>
                      <a:ext uri="{FF2B5EF4-FFF2-40B4-BE49-F238E27FC236}">
                        <a16:creationId xmlns:a16="http://schemas.microsoft.com/office/drawing/2014/main" id="{3C0FFD7C-FD56-48A4-B681-4DD6F1560E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" y="2642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44" name="Line 53">
                    <a:extLst>
                      <a:ext uri="{FF2B5EF4-FFF2-40B4-BE49-F238E27FC236}">
                        <a16:creationId xmlns:a16="http://schemas.microsoft.com/office/drawing/2014/main" id="{8AD4F29B-A3F1-4D47-8D1B-BA4635BCF4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26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45" name="Rectangle 54">
                    <a:extLst>
                      <a:ext uri="{FF2B5EF4-FFF2-40B4-BE49-F238E27FC236}">
                        <a16:creationId xmlns:a16="http://schemas.microsoft.com/office/drawing/2014/main" id="{97105421-8771-4995-872D-B10E5ABC1C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47" y="2558"/>
                    <a:ext cx="365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60.0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47" name="Line 56">
                    <a:extLst>
                      <a:ext uri="{FF2B5EF4-FFF2-40B4-BE49-F238E27FC236}">
                        <a16:creationId xmlns:a16="http://schemas.microsoft.com/office/drawing/2014/main" id="{7C856751-D0E8-4CCA-94E9-E65B29C1F2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29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49" name="Line 58">
                    <a:extLst>
                      <a:ext uri="{FF2B5EF4-FFF2-40B4-BE49-F238E27FC236}">
                        <a16:creationId xmlns:a16="http://schemas.microsoft.com/office/drawing/2014/main" id="{0B6E9448-79EF-481A-B82A-EB0A878C45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9" y="3241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50" name="Line 59">
                    <a:extLst>
                      <a:ext uri="{FF2B5EF4-FFF2-40B4-BE49-F238E27FC236}">
                        <a16:creationId xmlns:a16="http://schemas.microsoft.com/office/drawing/2014/main" id="{9461A2C9-7A5B-4236-8B46-BE12F9DFF7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3241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51" name="Rectangle 60">
                    <a:extLst>
                      <a:ext uri="{FF2B5EF4-FFF2-40B4-BE49-F238E27FC236}">
                        <a16:creationId xmlns:a16="http://schemas.microsoft.com/office/drawing/2014/main" id="{12E45481-3A25-47D1-87EA-425CC6383F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0" y="3157"/>
                    <a:ext cx="365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40.0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53" name="Line 62">
                    <a:extLst>
                      <a:ext uri="{FF2B5EF4-FFF2-40B4-BE49-F238E27FC236}">
                        <a16:creationId xmlns:a16="http://schemas.microsoft.com/office/drawing/2014/main" id="{7FF4597B-705B-49FB-8E62-A73D907671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35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55" name="Line 64">
                    <a:extLst>
                      <a:ext uri="{FF2B5EF4-FFF2-40B4-BE49-F238E27FC236}">
                        <a16:creationId xmlns:a16="http://schemas.microsoft.com/office/drawing/2014/main" id="{A7487D3F-4496-4191-8EDA-28C8397C33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3" y="3842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56" name="Line 65">
                    <a:extLst>
                      <a:ext uri="{FF2B5EF4-FFF2-40B4-BE49-F238E27FC236}">
                        <a16:creationId xmlns:a16="http://schemas.microsoft.com/office/drawing/2014/main" id="{9B0B87D4-96FB-4BFF-967B-12AB3B9ACB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38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57" name="Rectangle 66">
                    <a:extLst>
                      <a:ext uri="{FF2B5EF4-FFF2-40B4-BE49-F238E27FC236}">
                        <a16:creationId xmlns:a16="http://schemas.microsoft.com/office/drawing/2014/main" id="{0245AE80-1A88-4A5B-9C75-6B7F7ACD28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22" y="3757"/>
                    <a:ext cx="365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20.0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59" name="Line 68">
                    <a:extLst>
                      <a:ext uri="{FF2B5EF4-FFF2-40B4-BE49-F238E27FC236}">
                        <a16:creationId xmlns:a16="http://schemas.microsoft.com/office/drawing/2014/main" id="{915800F1-B12A-4ABB-8209-14EA45BCD7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41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1" name="Line 70">
                    <a:extLst>
                      <a:ext uri="{FF2B5EF4-FFF2-40B4-BE49-F238E27FC236}">
                        <a16:creationId xmlns:a16="http://schemas.microsoft.com/office/drawing/2014/main" id="{39D09BDE-EDAB-4B16-869C-D23B8192AA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4442"/>
                    <a:ext cx="67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2" name="Line 71">
                    <a:extLst>
                      <a:ext uri="{FF2B5EF4-FFF2-40B4-BE49-F238E27FC236}">
                        <a16:creationId xmlns:a16="http://schemas.microsoft.com/office/drawing/2014/main" id="{94C3BDEA-2E0C-47B7-B6A4-5A82E51BA5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" y="4442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3" name="Rectangle 72">
                    <a:extLst>
                      <a:ext uri="{FF2B5EF4-FFF2-40B4-BE49-F238E27FC236}">
                        <a16:creationId xmlns:a16="http://schemas.microsoft.com/office/drawing/2014/main" id="{BB68C10E-A202-4FCE-8F45-76A284BA6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93" y="4357"/>
                    <a:ext cx="261" cy="2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rPr>
                      <a:t>0.0</a:t>
                    </a:r>
                    <a:endParaRPr kumimoji="0" lang="en-US" alt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65" name="Freeform 74">
                    <a:extLst>
                      <a:ext uri="{FF2B5EF4-FFF2-40B4-BE49-F238E27FC236}">
                        <a16:creationId xmlns:a16="http://schemas.microsoft.com/office/drawing/2014/main" id="{69F5E3FA-5CFF-4761-B656-22F134E375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" y="1429"/>
                    <a:ext cx="68" cy="13"/>
                  </a:xfrm>
                  <a:custGeom>
                    <a:avLst/>
                    <a:gdLst>
                      <a:gd name="T0" fmla="*/ 0 w 68"/>
                      <a:gd name="T1" fmla="*/ 13 h 13"/>
                      <a:gd name="T2" fmla="*/ 0 w 68"/>
                      <a:gd name="T3" fmla="*/ 4 h 13"/>
                      <a:gd name="T4" fmla="*/ 0 w 68"/>
                      <a:gd name="T5" fmla="*/ 1 h 13"/>
                      <a:gd name="T6" fmla="*/ 1 w 68"/>
                      <a:gd name="T7" fmla="*/ 1 h 13"/>
                      <a:gd name="T8" fmla="*/ 3 w 68"/>
                      <a:gd name="T9" fmla="*/ 0 h 13"/>
                      <a:gd name="T10" fmla="*/ 4 w 68"/>
                      <a:gd name="T11" fmla="*/ 0 h 13"/>
                      <a:gd name="T12" fmla="*/ 5 w 68"/>
                      <a:gd name="T13" fmla="*/ 0 h 13"/>
                      <a:gd name="T14" fmla="*/ 7 w 68"/>
                      <a:gd name="T15" fmla="*/ 0 h 13"/>
                      <a:gd name="T16" fmla="*/ 10 w 68"/>
                      <a:gd name="T17" fmla="*/ 0 h 13"/>
                      <a:gd name="T18" fmla="*/ 11 w 68"/>
                      <a:gd name="T19" fmla="*/ 0 h 13"/>
                      <a:gd name="T20" fmla="*/ 14 w 68"/>
                      <a:gd name="T21" fmla="*/ 0 h 13"/>
                      <a:gd name="T22" fmla="*/ 17 w 68"/>
                      <a:gd name="T23" fmla="*/ 0 h 13"/>
                      <a:gd name="T24" fmla="*/ 19 w 68"/>
                      <a:gd name="T25" fmla="*/ 0 h 13"/>
                      <a:gd name="T26" fmla="*/ 22 w 68"/>
                      <a:gd name="T27" fmla="*/ 1 h 13"/>
                      <a:gd name="T28" fmla="*/ 25 w 68"/>
                      <a:gd name="T29" fmla="*/ 1 h 13"/>
                      <a:gd name="T30" fmla="*/ 28 w 68"/>
                      <a:gd name="T31" fmla="*/ 1 h 13"/>
                      <a:gd name="T32" fmla="*/ 30 w 68"/>
                      <a:gd name="T33" fmla="*/ 1 h 13"/>
                      <a:gd name="T34" fmla="*/ 33 w 68"/>
                      <a:gd name="T35" fmla="*/ 1 h 13"/>
                      <a:gd name="T36" fmla="*/ 37 w 68"/>
                      <a:gd name="T37" fmla="*/ 1 h 13"/>
                      <a:gd name="T38" fmla="*/ 40 w 68"/>
                      <a:gd name="T39" fmla="*/ 1 h 13"/>
                      <a:gd name="T40" fmla="*/ 44 w 68"/>
                      <a:gd name="T41" fmla="*/ 1 h 13"/>
                      <a:gd name="T42" fmla="*/ 47 w 68"/>
                      <a:gd name="T43" fmla="*/ 1 h 13"/>
                      <a:gd name="T44" fmla="*/ 51 w 68"/>
                      <a:gd name="T45" fmla="*/ 1 h 13"/>
                      <a:gd name="T46" fmla="*/ 54 w 68"/>
                      <a:gd name="T47" fmla="*/ 1 h 13"/>
                      <a:gd name="T48" fmla="*/ 58 w 68"/>
                      <a:gd name="T49" fmla="*/ 1 h 13"/>
                      <a:gd name="T50" fmla="*/ 62 w 68"/>
                      <a:gd name="T51" fmla="*/ 1 h 13"/>
                      <a:gd name="T52" fmla="*/ 67 w 68"/>
                      <a:gd name="T53" fmla="*/ 2 h 13"/>
                      <a:gd name="T54" fmla="*/ 68 w 68"/>
                      <a:gd name="T55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8" h="13">
                        <a:moveTo>
                          <a:pt x="0" y="13"/>
                        </a:move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3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7" y="0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  <a:lnTo>
                          <a:pt x="14" y="0"/>
                        </a:lnTo>
                        <a:lnTo>
                          <a:pt x="17" y="0"/>
                        </a:lnTo>
                        <a:lnTo>
                          <a:pt x="19" y="0"/>
                        </a:lnTo>
                        <a:lnTo>
                          <a:pt x="22" y="1"/>
                        </a:lnTo>
                        <a:lnTo>
                          <a:pt x="25" y="1"/>
                        </a:lnTo>
                        <a:lnTo>
                          <a:pt x="28" y="1"/>
                        </a:lnTo>
                        <a:lnTo>
                          <a:pt x="30" y="1"/>
                        </a:lnTo>
                        <a:lnTo>
                          <a:pt x="33" y="1"/>
                        </a:lnTo>
                        <a:lnTo>
                          <a:pt x="37" y="1"/>
                        </a:lnTo>
                        <a:lnTo>
                          <a:pt x="40" y="1"/>
                        </a:lnTo>
                        <a:lnTo>
                          <a:pt x="44" y="1"/>
                        </a:lnTo>
                        <a:lnTo>
                          <a:pt x="47" y="1"/>
                        </a:lnTo>
                        <a:lnTo>
                          <a:pt x="51" y="1"/>
                        </a:lnTo>
                        <a:lnTo>
                          <a:pt x="54" y="1"/>
                        </a:lnTo>
                        <a:lnTo>
                          <a:pt x="58" y="1"/>
                        </a:lnTo>
                        <a:lnTo>
                          <a:pt x="62" y="1"/>
                        </a:lnTo>
                        <a:lnTo>
                          <a:pt x="67" y="2"/>
                        </a:lnTo>
                        <a:lnTo>
                          <a:pt x="68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6" name="Freeform 75">
                    <a:extLst>
                      <a:ext uri="{FF2B5EF4-FFF2-40B4-BE49-F238E27FC236}">
                        <a16:creationId xmlns:a16="http://schemas.microsoft.com/office/drawing/2014/main" id="{4F2D2DD5-E0F8-44D6-BF3E-742E762B28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" y="1431"/>
                    <a:ext cx="84" cy="5"/>
                  </a:xfrm>
                  <a:custGeom>
                    <a:avLst/>
                    <a:gdLst>
                      <a:gd name="T0" fmla="*/ 0 w 84"/>
                      <a:gd name="T1" fmla="*/ 0 h 5"/>
                      <a:gd name="T2" fmla="*/ 1 w 84"/>
                      <a:gd name="T3" fmla="*/ 0 h 5"/>
                      <a:gd name="T4" fmla="*/ 6 w 84"/>
                      <a:gd name="T5" fmla="*/ 0 h 5"/>
                      <a:gd name="T6" fmla="*/ 8 w 84"/>
                      <a:gd name="T7" fmla="*/ 2 h 5"/>
                      <a:gd name="T8" fmla="*/ 12 w 84"/>
                      <a:gd name="T9" fmla="*/ 2 h 5"/>
                      <a:gd name="T10" fmla="*/ 17 w 84"/>
                      <a:gd name="T11" fmla="*/ 2 h 5"/>
                      <a:gd name="T12" fmla="*/ 21 w 84"/>
                      <a:gd name="T13" fmla="*/ 2 h 5"/>
                      <a:gd name="T14" fmla="*/ 25 w 84"/>
                      <a:gd name="T15" fmla="*/ 2 h 5"/>
                      <a:gd name="T16" fmla="*/ 29 w 84"/>
                      <a:gd name="T17" fmla="*/ 2 h 5"/>
                      <a:gd name="T18" fmla="*/ 33 w 84"/>
                      <a:gd name="T19" fmla="*/ 2 h 5"/>
                      <a:gd name="T20" fmla="*/ 38 w 84"/>
                      <a:gd name="T21" fmla="*/ 3 h 5"/>
                      <a:gd name="T22" fmla="*/ 42 w 84"/>
                      <a:gd name="T23" fmla="*/ 3 h 5"/>
                      <a:gd name="T24" fmla="*/ 46 w 84"/>
                      <a:gd name="T25" fmla="*/ 3 h 5"/>
                      <a:gd name="T26" fmla="*/ 50 w 84"/>
                      <a:gd name="T27" fmla="*/ 3 h 5"/>
                      <a:gd name="T28" fmla="*/ 54 w 84"/>
                      <a:gd name="T29" fmla="*/ 3 h 5"/>
                      <a:gd name="T30" fmla="*/ 60 w 84"/>
                      <a:gd name="T31" fmla="*/ 4 h 5"/>
                      <a:gd name="T32" fmla="*/ 64 w 84"/>
                      <a:gd name="T33" fmla="*/ 4 h 5"/>
                      <a:gd name="T34" fmla="*/ 68 w 84"/>
                      <a:gd name="T35" fmla="*/ 4 h 5"/>
                      <a:gd name="T36" fmla="*/ 72 w 84"/>
                      <a:gd name="T37" fmla="*/ 4 h 5"/>
                      <a:gd name="T38" fmla="*/ 77 w 84"/>
                      <a:gd name="T39" fmla="*/ 5 h 5"/>
                      <a:gd name="T40" fmla="*/ 81 w 84"/>
                      <a:gd name="T41" fmla="*/ 5 h 5"/>
                      <a:gd name="T42" fmla="*/ 84 w 84"/>
                      <a:gd name="T4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4" h="5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6" y="0"/>
                        </a:lnTo>
                        <a:lnTo>
                          <a:pt x="8" y="2"/>
                        </a:lnTo>
                        <a:lnTo>
                          <a:pt x="12" y="2"/>
                        </a:lnTo>
                        <a:lnTo>
                          <a:pt x="17" y="2"/>
                        </a:lnTo>
                        <a:lnTo>
                          <a:pt x="21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33" y="2"/>
                        </a:lnTo>
                        <a:lnTo>
                          <a:pt x="38" y="3"/>
                        </a:lnTo>
                        <a:lnTo>
                          <a:pt x="42" y="3"/>
                        </a:lnTo>
                        <a:lnTo>
                          <a:pt x="46" y="3"/>
                        </a:lnTo>
                        <a:lnTo>
                          <a:pt x="50" y="3"/>
                        </a:lnTo>
                        <a:lnTo>
                          <a:pt x="54" y="3"/>
                        </a:lnTo>
                        <a:lnTo>
                          <a:pt x="60" y="4"/>
                        </a:lnTo>
                        <a:lnTo>
                          <a:pt x="64" y="4"/>
                        </a:lnTo>
                        <a:lnTo>
                          <a:pt x="68" y="4"/>
                        </a:lnTo>
                        <a:lnTo>
                          <a:pt x="72" y="4"/>
                        </a:lnTo>
                        <a:lnTo>
                          <a:pt x="77" y="5"/>
                        </a:lnTo>
                        <a:lnTo>
                          <a:pt x="81" y="5"/>
                        </a:lnTo>
                        <a:lnTo>
                          <a:pt x="84" y="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7" name="Freeform 76">
                    <a:extLst>
                      <a:ext uri="{FF2B5EF4-FFF2-40B4-BE49-F238E27FC236}">
                        <a16:creationId xmlns:a16="http://schemas.microsoft.com/office/drawing/2014/main" id="{95BBC080-0B45-40E9-A7AA-7A37893C6C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" y="1437"/>
                    <a:ext cx="82" cy="7"/>
                  </a:xfrm>
                  <a:custGeom>
                    <a:avLst/>
                    <a:gdLst>
                      <a:gd name="T0" fmla="*/ 0 w 82"/>
                      <a:gd name="T1" fmla="*/ 0 h 7"/>
                      <a:gd name="T2" fmla="*/ 4 w 82"/>
                      <a:gd name="T3" fmla="*/ 0 h 7"/>
                      <a:gd name="T4" fmla="*/ 8 w 82"/>
                      <a:gd name="T5" fmla="*/ 2 h 7"/>
                      <a:gd name="T6" fmla="*/ 13 w 82"/>
                      <a:gd name="T7" fmla="*/ 2 h 7"/>
                      <a:gd name="T8" fmla="*/ 18 w 82"/>
                      <a:gd name="T9" fmla="*/ 2 h 7"/>
                      <a:gd name="T10" fmla="*/ 22 w 82"/>
                      <a:gd name="T11" fmla="*/ 3 h 7"/>
                      <a:gd name="T12" fmla="*/ 26 w 82"/>
                      <a:gd name="T13" fmla="*/ 3 h 7"/>
                      <a:gd name="T14" fmla="*/ 31 w 82"/>
                      <a:gd name="T15" fmla="*/ 3 h 7"/>
                      <a:gd name="T16" fmla="*/ 36 w 82"/>
                      <a:gd name="T17" fmla="*/ 4 h 7"/>
                      <a:gd name="T18" fmla="*/ 40 w 82"/>
                      <a:gd name="T19" fmla="*/ 4 h 7"/>
                      <a:gd name="T20" fmla="*/ 45 w 82"/>
                      <a:gd name="T21" fmla="*/ 4 h 7"/>
                      <a:gd name="T22" fmla="*/ 49 w 82"/>
                      <a:gd name="T23" fmla="*/ 5 h 7"/>
                      <a:gd name="T24" fmla="*/ 54 w 82"/>
                      <a:gd name="T25" fmla="*/ 5 h 7"/>
                      <a:gd name="T26" fmla="*/ 58 w 82"/>
                      <a:gd name="T27" fmla="*/ 5 h 7"/>
                      <a:gd name="T28" fmla="*/ 63 w 82"/>
                      <a:gd name="T29" fmla="*/ 6 h 7"/>
                      <a:gd name="T30" fmla="*/ 68 w 82"/>
                      <a:gd name="T31" fmla="*/ 6 h 7"/>
                      <a:gd name="T32" fmla="*/ 72 w 82"/>
                      <a:gd name="T33" fmla="*/ 6 h 7"/>
                      <a:gd name="T34" fmla="*/ 77 w 82"/>
                      <a:gd name="T35" fmla="*/ 7 h 7"/>
                      <a:gd name="T36" fmla="*/ 81 w 82"/>
                      <a:gd name="T37" fmla="*/ 7 h 7"/>
                      <a:gd name="T38" fmla="*/ 82 w 82"/>
                      <a:gd name="T3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7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8" y="2"/>
                        </a:lnTo>
                        <a:lnTo>
                          <a:pt x="13" y="2"/>
                        </a:lnTo>
                        <a:lnTo>
                          <a:pt x="18" y="2"/>
                        </a:lnTo>
                        <a:lnTo>
                          <a:pt x="22" y="3"/>
                        </a:lnTo>
                        <a:lnTo>
                          <a:pt x="26" y="3"/>
                        </a:lnTo>
                        <a:lnTo>
                          <a:pt x="31" y="3"/>
                        </a:lnTo>
                        <a:lnTo>
                          <a:pt x="36" y="4"/>
                        </a:lnTo>
                        <a:lnTo>
                          <a:pt x="40" y="4"/>
                        </a:lnTo>
                        <a:lnTo>
                          <a:pt x="45" y="4"/>
                        </a:lnTo>
                        <a:lnTo>
                          <a:pt x="49" y="5"/>
                        </a:lnTo>
                        <a:lnTo>
                          <a:pt x="54" y="5"/>
                        </a:lnTo>
                        <a:lnTo>
                          <a:pt x="58" y="5"/>
                        </a:lnTo>
                        <a:lnTo>
                          <a:pt x="63" y="6"/>
                        </a:lnTo>
                        <a:lnTo>
                          <a:pt x="68" y="6"/>
                        </a:lnTo>
                        <a:lnTo>
                          <a:pt x="72" y="6"/>
                        </a:lnTo>
                        <a:lnTo>
                          <a:pt x="77" y="7"/>
                        </a:lnTo>
                        <a:lnTo>
                          <a:pt x="81" y="7"/>
                        </a:lnTo>
                        <a:lnTo>
                          <a:pt x="82" y="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8" name="Freeform 77">
                    <a:extLst>
                      <a:ext uri="{FF2B5EF4-FFF2-40B4-BE49-F238E27FC236}">
                        <a16:creationId xmlns:a16="http://schemas.microsoft.com/office/drawing/2014/main" id="{1C77B0E1-0C5A-4C11-AC73-9D9C269B1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" y="1447"/>
                    <a:ext cx="82" cy="9"/>
                  </a:xfrm>
                  <a:custGeom>
                    <a:avLst/>
                    <a:gdLst>
                      <a:gd name="T0" fmla="*/ 0 w 82"/>
                      <a:gd name="T1" fmla="*/ 0 h 9"/>
                      <a:gd name="T2" fmla="*/ 1 w 82"/>
                      <a:gd name="T3" fmla="*/ 0 h 9"/>
                      <a:gd name="T4" fmla="*/ 6 w 82"/>
                      <a:gd name="T5" fmla="*/ 0 h 9"/>
                      <a:gd name="T6" fmla="*/ 11 w 82"/>
                      <a:gd name="T7" fmla="*/ 1 h 9"/>
                      <a:gd name="T8" fmla="*/ 15 w 82"/>
                      <a:gd name="T9" fmla="*/ 1 h 9"/>
                      <a:gd name="T10" fmla="*/ 20 w 82"/>
                      <a:gd name="T11" fmla="*/ 2 h 9"/>
                      <a:gd name="T12" fmla="*/ 25 w 82"/>
                      <a:gd name="T13" fmla="*/ 2 h 9"/>
                      <a:gd name="T14" fmla="*/ 29 w 82"/>
                      <a:gd name="T15" fmla="*/ 2 h 9"/>
                      <a:gd name="T16" fmla="*/ 33 w 82"/>
                      <a:gd name="T17" fmla="*/ 3 h 9"/>
                      <a:gd name="T18" fmla="*/ 39 w 82"/>
                      <a:gd name="T19" fmla="*/ 3 h 9"/>
                      <a:gd name="T20" fmla="*/ 43 w 82"/>
                      <a:gd name="T21" fmla="*/ 4 h 9"/>
                      <a:gd name="T22" fmla="*/ 47 w 82"/>
                      <a:gd name="T23" fmla="*/ 4 h 9"/>
                      <a:gd name="T24" fmla="*/ 53 w 82"/>
                      <a:gd name="T25" fmla="*/ 6 h 9"/>
                      <a:gd name="T26" fmla="*/ 57 w 82"/>
                      <a:gd name="T27" fmla="*/ 6 h 9"/>
                      <a:gd name="T28" fmla="*/ 63 w 82"/>
                      <a:gd name="T29" fmla="*/ 7 h 9"/>
                      <a:gd name="T30" fmla="*/ 67 w 82"/>
                      <a:gd name="T31" fmla="*/ 7 h 9"/>
                      <a:gd name="T32" fmla="*/ 72 w 82"/>
                      <a:gd name="T33" fmla="*/ 8 h 9"/>
                      <a:gd name="T34" fmla="*/ 77 w 82"/>
                      <a:gd name="T35" fmla="*/ 8 h 9"/>
                      <a:gd name="T36" fmla="*/ 81 w 82"/>
                      <a:gd name="T37" fmla="*/ 9 h 9"/>
                      <a:gd name="T38" fmla="*/ 82 w 82"/>
                      <a:gd name="T3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9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6" y="0"/>
                        </a:lnTo>
                        <a:lnTo>
                          <a:pt x="11" y="1"/>
                        </a:lnTo>
                        <a:lnTo>
                          <a:pt x="15" y="1"/>
                        </a:lnTo>
                        <a:lnTo>
                          <a:pt x="20" y="2"/>
                        </a:lnTo>
                        <a:lnTo>
                          <a:pt x="25" y="2"/>
                        </a:lnTo>
                        <a:lnTo>
                          <a:pt x="29" y="2"/>
                        </a:lnTo>
                        <a:lnTo>
                          <a:pt x="33" y="3"/>
                        </a:lnTo>
                        <a:lnTo>
                          <a:pt x="39" y="3"/>
                        </a:lnTo>
                        <a:lnTo>
                          <a:pt x="43" y="4"/>
                        </a:lnTo>
                        <a:lnTo>
                          <a:pt x="47" y="4"/>
                        </a:lnTo>
                        <a:lnTo>
                          <a:pt x="53" y="6"/>
                        </a:lnTo>
                        <a:lnTo>
                          <a:pt x="57" y="6"/>
                        </a:lnTo>
                        <a:lnTo>
                          <a:pt x="63" y="7"/>
                        </a:lnTo>
                        <a:lnTo>
                          <a:pt x="67" y="7"/>
                        </a:lnTo>
                        <a:lnTo>
                          <a:pt x="72" y="8"/>
                        </a:lnTo>
                        <a:lnTo>
                          <a:pt x="77" y="8"/>
                        </a:lnTo>
                        <a:lnTo>
                          <a:pt x="81" y="9"/>
                        </a:lnTo>
                        <a:lnTo>
                          <a:pt x="8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69" name="Freeform 78">
                    <a:extLst>
                      <a:ext uri="{FF2B5EF4-FFF2-40B4-BE49-F238E27FC236}">
                        <a16:creationId xmlns:a16="http://schemas.microsoft.com/office/drawing/2014/main" id="{D344353A-E269-44D4-8C02-FAEB0445DF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2" y="1459"/>
                    <a:ext cx="80" cy="17"/>
                  </a:xfrm>
                  <a:custGeom>
                    <a:avLst/>
                    <a:gdLst>
                      <a:gd name="T0" fmla="*/ 0 w 80"/>
                      <a:gd name="T1" fmla="*/ 0 h 17"/>
                      <a:gd name="T2" fmla="*/ 3 w 80"/>
                      <a:gd name="T3" fmla="*/ 1 h 17"/>
                      <a:gd name="T4" fmla="*/ 7 w 80"/>
                      <a:gd name="T5" fmla="*/ 1 h 17"/>
                      <a:gd name="T6" fmla="*/ 11 w 80"/>
                      <a:gd name="T7" fmla="*/ 2 h 17"/>
                      <a:gd name="T8" fmla="*/ 17 w 80"/>
                      <a:gd name="T9" fmla="*/ 3 h 17"/>
                      <a:gd name="T10" fmla="*/ 21 w 80"/>
                      <a:gd name="T11" fmla="*/ 4 h 17"/>
                      <a:gd name="T12" fmla="*/ 27 w 80"/>
                      <a:gd name="T13" fmla="*/ 4 h 17"/>
                      <a:gd name="T14" fmla="*/ 31 w 80"/>
                      <a:gd name="T15" fmla="*/ 5 h 17"/>
                      <a:gd name="T16" fmla="*/ 36 w 80"/>
                      <a:gd name="T17" fmla="*/ 7 h 17"/>
                      <a:gd name="T18" fmla="*/ 41 w 80"/>
                      <a:gd name="T19" fmla="*/ 8 h 17"/>
                      <a:gd name="T20" fmla="*/ 45 w 80"/>
                      <a:gd name="T21" fmla="*/ 9 h 17"/>
                      <a:gd name="T22" fmla="*/ 50 w 80"/>
                      <a:gd name="T23" fmla="*/ 9 h 17"/>
                      <a:gd name="T24" fmla="*/ 54 w 80"/>
                      <a:gd name="T25" fmla="*/ 10 h 17"/>
                      <a:gd name="T26" fmla="*/ 60 w 80"/>
                      <a:gd name="T27" fmla="*/ 11 h 17"/>
                      <a:gd name="T28" fmla="*/ 64 w 80"/>
                      <a:gd name="T29" fmla="*/ 13 h 17"/>
                      <a:gd name="T30" fmla="*/ 70 w 80"/>
                      <a:gd name="T31" fmla="*/ 14 h 17"/>
                      <a:gd name="T32" fmla="*/ 74 w 80"/>
                      <a:gd name="T33" fmla="*/ 15 h 17"/>
                      <a:gd name="T34" fmla="*/ 80 w 80"/>
                      <a:gd name="T35" fmla="*/ 17 h 17"/>
                      <a:gd name="T36" fmla="*/ 80 w 80"/>
                      <a:gd name="T37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0" h="17">
                        <a:moveTo>
                          <a:pt x="0" y="0"/>
                        </a:moveTo>
                        <a:lnTo>
                          <a:pt x="3" y="1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  <a:lnTo>
                          <a:pt x="17" y="3"/>
                        </a:lnTo>
                        <a:lnTo>
                          <a:pt x="21" y="4"/>
                        </a:lnTo>
                        <a:lnTo>
                          <a:pt x="27" y="4"/>
                        </a:lnTo>
                        <a:lnTo>
                          <a:pt x="31" y="5"/>
                        </a:lnTo>
                        <a:lnTo>
                          <a:pt x="36" y="7"/>
                        </a:lnTo>
                        <a:lnTo>
                          <a:pt x="41" y="8"/>
                        </a:lnTo>
                        <a:lnTo>
                          <a:pt x="45" y="9"/>
                        </a:lnTo>
                        <a:lnTo>
                          <a:pt x="50" y="9"/>
                        </a:lnTo>
                        <a:lnTo>
                          <a:pt x="54" y="10"/>
                        </a:lnTo>
                        <a:lnTo>
                          <a:pt x="60" y="11"/>
                        </a:lnTo>
                        <a:lnTo>
                          <a:pt x="64" y="13"/>
                        </a:lnTo>
                        <a:lnTo>
                          <a:pt x="70" y="14"/>
                        </a:lnTo>
                        <a:lnTo>
                          <a:pt x="74" y="15"/>
                        </a:lnTo>
                        <a:lnTo>
                          <a:pt x="80" y="17"/>
                        </a:lnTo>
                        <a:lnTo>
                          <a:pt x="80" y="1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0" name="Freeform 79">
                    <a:extLst>
                      <a:ext uri="{FF2B5EF4-FFF2-40B4-BE49-F238E27FC236}">
                        <a16:creationId xmlns:a16="http://schemas.microsoft.com/office/drawing/2014/main" id="{1134F577-1B5C-4C38-9D4D-2DCC6F49D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2" y="1481"/>
                    <a:ext cx="76" cy="28"/>
                  </a:xfrm>
                  <a:custGeom>
                    <a:avLst/>
                    <a:gdLst>
                      <a:gd name="T0" fmla="*/ 0 w 76"/>
                      <a:gd name="T1" fmla="*/ 0 h 28"/>
                      <a:gd name="T2" fmla="*/ 5 w 76"/>
                      <a:gd name="T3" fmla="*/ 1 h 28"/>
                      <a:gd name="T4" fmla="*/ 9 w 76"/>
                      <a:gd name="T5" fmla="*/ 4 h 28"/>
                      <a:gd name="T6" fmla="*/ 14 w 76"/>
                      <a:gd name="T7" fmla="*/ 5 h 28"/>
                      <a:gd name="T8" fmla="*/ 19 w 76"/>
                      <a:gd name="T9" fmla="*/ 6 h 28"/>
                      <a:gd name="T10" fmla="*/ 24 w 76"/>
                      <a:gd name="T11" fmla="*/ 8 h 28"/>
                      <a:gd name="T12" fmla="*/ 28 w 76"/>
                      <a:gd name="T13" fmla="*/ 9 h 28"/>
                      <a:gd name="T14" fmla="*/ 34 w 76"/>
                      <a:gd name="T15" fmla="*/ 11 h 28"/>
                      <a:gd name="T16" fmla="*/ 39 w 76"/>
                      <a:gd name="T17" fmla="*/ 13 h 28"/>
                      <a:gd name="T18" fmla="*/ 44 w 76"/>
                      <a:gd name="T19" fmla="*/ 15 h 28"/>
                      <a:gd name="T20" fmla="*/ 49 w 76"/>
                      <a:gd name="T21" fmla="*/ 16 h 28"/>
                      <a:gd name="T22" fmla="*/ 53 w 76"/>
                      <a:gd name="T23" fmla="*/ 19 h 28"/>
                      <a:gd name="T24" fmla="*/ 59 w 76"/>
                      <a:gd name="T25" fmla="*/ 21 h 28"/>
                      <a:gd name="T26" fmla="*/ 63 w 76"/>
                      <a:gd name="T27" fmla="*/ 22 h 28"/>
                      <a:gd name="T28" fmla="*/ 69 w 76"/>
                      <a:gd name="T29" fmla="*/ 25 h 28"/>
                      <a:gd name="T30" fmla="*/ 73 w 76"/>
                      <a:gd name="T31" fmla="*/ 27 h 28"/>
                      <a:gd name="T32" fmla="*/ 76 w 76"/>
                      <a:gd name="T3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6" h="28">
                        <a:moveTo>
                          <a:pt x="0" y="0"/>
                        </a:moveTo>
                        <a:lnTo>
                          <a:pt x="5" y="1"/>
                        </a:lnTo>
                        <a:lnTo>
                          <a:pt x="9" y="4"/>
                        </a:lnTo>
                        <a:lnTo>
                          <a:pt x="14" y="5"/>
                        </a:lnTo>
                        <a:lnTo>
                          <a:pt x="19" y="6"/>
                        </a:lnTo>
                        <a:lnTo>
                          <a:pt x="24" y="8"/>
                        </a:lnTo>
                        <a:lnTo>
                          <a:pt x="28" y="9"/>
                        </a:lnTo>
                        <a:lnTo>
                          <a:pt x="34" y="11"/>
                        </a:lnTo>
                        <a:lnTo>
                          <a:pt x="39" y="13"/>
                        </a:lnTo>
                        <a:lnTo>
                          <a:pt x="44" y="15"/>
                        </a:lnTo>
                        <a:lnTo>
                          <a:pt x="49" y="16"/>
                        </a:lnTo>
                        <a:lnTo>
                          <a:pt x="53" y="19"/>
                        </a:lnTo>
                        <a:lnTo>
                          <a:pt x="59" y="21"/>
                        </a:lnTo>
                        <a:lnTo>
                          <a:pt x="63" y="22"/>
                        </a:lnTo>
                        <a:lnTo>
                          <a:pt x="69" y="25"/>
                        </a:lnTo>
                        <a:lnTo>
                          <a:pt x="73" y="27"/>
                        </a:lnTo>
                        <a:lnTo>
                          <a:pt x="76" y="2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1" name="Freeform 80">
                    <a:extLst>
                      <a:ext uri="{FF2B5EF4-FFF2-40B4-BE49-F238E27FC236}">
                        <a16:creationId xmlns:a16="http://schemas.microsoft.com/office/drawing/2014/main" id="{D5BEF4F4-FF97-47D0-B5E2-B8C4E4C6BB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6" y="1519"/>
                    <a:ext cx="68" cy="40"/>
                  </a:xfrm>
                  <a:custGeom>
                    <a:avLst/>
                    <a:gdLst>
                      <a:gd name="T0" fmla="*/ 0 w 68"/>
                      <a:gd name="T1" fmla="*/ 0 h 40"/>
                      <a:gd name="T2" fmla="*/ 0 w 68"/>
                      <a:gd name="T3" fmla="*/ 0 h 40"/>
                      <a:gd name="T4" fmla="*/ 4 w 68"/>
                      <a:gd name="T5" fmla="*/ 3 h 40"/>
                      <a:gd name="T6" fmla="*/ 9 w 68"/>
                      <a:gd name="T7" fmla="*/ 6 h 40"/>
                      <a:gd name="T8" fmla="*/ 14 w 68"/>
                      <a:gd name="T9" fmla="*/ 8 h 40"/>
                      <a:gd name="T10" fmla="*/ 19 w 68"/>
                      <a:gd name="T11" fmla="*/ 12 h 40"/>
                      <a:gd name="T12" fmla="*/ 25 w 68"/>
                      <a:gd name="T13" fmla="*/ 14 h 40"/>
                      <a:gd name="T14" fmla="*/ 29 w 68"/>
                      <a:gd name="T15" fmla="*/ 17 h 40"/>
                      <a:gd name="T16" fmla="*/ 35 w 68"/>
                      <a:gd name="T17" fmla="*/ 20 h 40"/>
                      <a:gd name="T18" fmla="*/ 39 w 68"/>
                      <a:gd name="T19" fmla="*/ 22 h 40"/>
                      <a:gd name="T20" fmla="*/ 44 w 68"/>
                      <a:gd name="T21" fmla="*/ 26 h 40"/>
                      <a:gd name="T22" fmla="*/ 48 w 68"/>
                      <a:gd name="T23" fmla="*/ 28 h 40"/>
                      <a:gd name="T24" fmla="*/ 54 w 68"/>
                      <a:gd name="T25" fmla="*/ 32 h 40"/>
                      <a:gd name="T26" fmla="*/ 58 w 68"/>
                      <a:gd name="T27" fmla="*/ 34 h 40"/>
                      <a:gd name="T28" fmla="*/ 64 w 68"/>
                      <a:gd name="T29" fmla="*/ 37 h 40"/>
                      <a:gd name="T30" fmla="*/ 68 w 68"/>
                      <a:gd name="T31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8" h="4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3"/>
                        </a:lnTo>
                        <a:lnTo>
                          <a:pt x="9" y="6"/>
                        </a:lnTo>
                        <a:lnTo>
                          <a:pt x="14" y="8"/>
                        </a:lnTo>
                        <a:lnTo>
                          <a:pt x="19" y="12"/>
                        </a:lnTo>
                        <a:lnTo>
                          <a:pt x="25" y="14"/>
                        </a:lnTo>
                        <a:lnTo>
                          <a:pt x="29" y="17"/>
                        </a:lnTo>
                        <a:lnTo>
                          <a:pt x="35" y="20"/>
                        </a:lnTo>
                        <a:lnTo>
                          <a:pt x="39" y="22"/>
                        </a:lnTo>
                        <a:lnTo>
                          <a:pt x="44" y="26"/>
                        </a:lnTo>
                        <a:lnTo>
                          <a:pt x="48" y="28"/>
                        </a:lnTo>
                        <a:lnTo>
                          <a:pt x="54" y="32"/>
                        </a:lnTo>
                        <a:lnTo>
                          <a:pt x="58" y="34"/>
                        </a:lnTo>
                        <a:lnTo>
                          <a:pt x="64" y="37"/>
                        </a:lnTo>
                        <a:lnTo>
                          <a:pt x="68" y="4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2" name="Freeform 81">
                    <a:extLst>
                      <a:ext uri="{FF2B5EF4-FFF2-40B4-BE49-F238E27FC236}">
                        <a16:creationId xmlns:a16="http://schemas.microsoft.com/office/drawing/2014/main" id="{62368810-1138-45D9-87C4-E270462076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1" y="1569"/>
                    <a:ext cx="62" cy="48"/>
                  </a:xfrm>
                  <a:custGeom>
                    <a:avLst/>
                    <a:gdLst>
                      <a:gd name="T0" fmla="*/ 0 w 62"/>
                      <a:gd name="T1" fmla="*/ 0 h 48"/>
                      <a:gd name="T2" fmla="*/ 4 w 62"/>
                      <a:gd name="T3" fmla="*/ 4 h 48"/>
                      <a:gd name="T4" fmla="*/ 8 w 62"/>
                      <a:gd name="T5" fmla="*/ 7 h 48"/>
                      <a:gd name="T6" fmla="*/ 14 w 62"/>
                      <a:gd name="T7" fmla="*/ 11 h 48"/>
                      <a:gd name="T8" fmla="*/ 19 w 62"/>
                      <a:gd name="T9" fmla="*/ 15 h 48"/>
                      <a:gd name="T10" fmla="*/ 23 w 62"/>
                      <a:gd name="T11" fmla="*/ 18 h 48"/>
                      <a:gd name="T12" fmla="*/ 29 w 62"/>
                      <a:gd name="T13" fmla="*/ 22 h 48"/>
                      <a:gd name="T14" fmla="*/ 35 w 62"/>
                      <a:gd name="T15" fmla="*/ 25 h 48"/>
                      <a:gd name="T16" fmla="*/ 39 w 62"/>
                      <a:gd name="T17" fmla="*/ 29 h 48"/>
                      <a:gd name="T18" fmla="*/ 44 w 62"/>
                      <a:gd name="T19" fmla="*/ 32 h 48"/>
                      <a:gd name="T20" fmla="*/ 50 w 62"/>
                      <a:gd name="T21" fmla="*/ 37 h 48"/>
                      <a:gd name="T22" fmla="*/ 54 w 62"/>
                      <a:gd name="T23" fmla="*/ 41 h 48"/>
                      <a:gd name="T24" fmla="*/ 60 w 62"/>
                      <a:gd name="T25" fmla="*/ 44 h 48"/>
                      <a:gd name="T26" fmla="*/ 62 w 62"/>
                      <a:gd name="T27" fmla="*/ 48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2" h="48">
                        <a:moveTo>
                          <a:pt x="0" y="0"/>
                        </a:moveTo>
                        <a:lnTo>
                          <a:pt x="4" y="4"/>
                        </a:lnTo>
                        <a:lnTo>
                          <a:pt x="8" y="7"/>
                        </a:lnTo>
                        <a:lnTo>
                          <a:pt x="14" y="11"/>
                        </a:lnTo>
                        <a:lnTo>
                          <a:pt x="19" y="15"/>
                        </a:lnTo>
                        <a:lnTo>
                          <a:pt x="23" y="18"/>
                        </a:lnTo>
                        <a:lnTo>
                          <a:pt x="29" y="22"/>
                        </a:lnTo>
                        <a:lnTo>
                          <a:pt x="35" y="25"/>
                        </a:lnTo>
                        <a:lnTo>
                          <a:pt x="39" y="29"/>
                        </a:lnTo>
                        <a:lnTo>
                          <a:pt x="44" y="32"/>
                        </a:lnTo>
                        <a:lnTo>
                          <a:pt x="50" y="37"/>
                        </a:lnTo>
                        <a:lnTo>
                          <a:pt x="54" y="41"/>
                        </a:lnTo>
                        <a:lnTo>
                          <a:pt x="60" y="44"/>
                        </a:lnTo>
                        <a:lnTo>
                          <a:pt x="62" y="4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3" name="Freeform 82">
                    <a:extLst>
                      <a:ext uri="{FF2B5EF4-FFF2-40B4-BE49-F238E27FC236}">
                        <a16:creationId xmlns:a16="http://schemas.microsoft.com/office/drawing/2014/main" id="{DDCBA564-8201-436C-B41D-925755E3FD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9" y="1628"/>
                    <a:ext cx="54" cy="52"/>
                  </a:xfrm>
                  <a:custGeom>
                    <a:avLst/>
                    <a:gdLst>
                      <a:gd name="T0" fmla="*/ 0 w 54"/>
                      <a:gd name="T1" fmla="*/ 0 h 52"/>
                      <a:gd name="T2" fmla="*/ 1 w 54"/>
                      <a:gd name="T3" fmla="*/ 2 h 52"/>
                      <a:gd name="T4" fmla="*/ 7 w 54"/>
                      <a:gd name="T5" fmla="*/ 5 h 52"/>
                      <a:gd name="T6" fmla="*/ 12 w 54"/>
                      <a:gd name="T7" fmla="*/ 10 h 52"/>
                      <a:gd name="T8" fmla="*/ 18 w 54"/>
                      <a:gd name="T9" fmla="*/ 15 h 52"/>
                      <a:gd name="T10" fmla="*/ 22 w 54"/>
                      <a:gd name="T11" fmla="*/ 19 h 52"/>
                      <a:gd name="T12" fmla="*/ 28 w 54"/>
                      <a:gd name="T13" fmla="*/ 25 h 52"/>
                      <a:gd name="T14" fmla="*/ 33 w 54"/>
                      <a:gd name="T15" fmla="*/ 30 h 52"/>
                      <a:gd name="T16" fmla="*/ 37 w 54"/>
                      <a:gd name="T17" fmla="*/ 35 h 52"/>
                      <a:gd name="T18" fmla="*/ 43 w 54"/>
                      <a:gd name="T19" fmla="*/ 39 h 52"/>
                      <a:gd name="T20" fmla="*/ 48 w 54"/>
                      <a:gd name="T21" fmla="*/ 45 h 52"/>
                      <a:gd name="T22" fmla="*/ 54 w 54"/>
                      <a:gd name="T23" fmla="*/ 52 h 52"/>
                      <a:gd name="T24" fmla="*/ 54 w 54"/>
                      <a:gd name="T2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4" h="52">
                        <a:moveTo>
                          <a:pt x="0" y="0"/>
                        </a:moveTo>
                        <a:lnTo>
                          <a:pt x="1" y="2"/>
                        </a:lnTo>
                        <a:lnTo>
                          <a:pt x="7" y="5"/>
                        </a:lnTo>
                        <a:lnTo>
                          <a:pt x="12" y="10"/>
                        </a:lnTo>
                        <a:lnTo>
                          <a:pt x="18" y="15"/>
                        </a:lnTo>
                        <a:lnTo>
                          <a:pt x="22" y="19"/>
                        </a:lnTo>
                        <a:lnTo>
                          <a:pt x="28" y="25"/>
                        </a:lnTo>
                        <a:lnTo>
                          <a:pt x="33" y="30"/>
                        </a:lnTo>
                        <a:lnTo>
                          <a:pt x="37" y="35"/>
                        </a:lnTo>
                        <a:lnTo>
                          <a:pt x="43" y="39"/>
                        </a:lnTo>
                        <a:lnTo>
                          <a:pt x="48" y="45"/>
                        </a:lnTo>
                        <a:lnTo>
                          <a:pt x="54" y="52"/>
                        </a:lnTo>
                        <a:lnTo>
                          <a:pt x="54" y="5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4" name="Freeform 83">
                    <a:extLst>
                      <a:ext uri="{FF2B5EF4-FFF2-40B4-BE49-F238E27FC236}">
                        <a16:creationId xmlns:a16="http://schemas.microsoft.com/office/drawing/2014/main" id="{9B20320F-43B2-49A9-ABD2-9F7680ACE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54" y="1696"/>
                    <a:ext cx="42" cy="61"/>
                  </a:xfrm>
                  <a:custGeom>
                    <a:avLst/>
                    <a:gdLst>
                      <a:gd name="T0" fmla="*/ 0 w 42"/>
                      <a:gd name="T1" fmla="*/ 0 h 61"/>
                      <a:gd name="T2" fmla="*/ 3 w 42"/>
                      <a:gd name="T3" fmla="*/ 3 h 61"/>
                      <a:gd name="T4" fmla="*/ 8 w 42"/>
                      <a:gd name="T5" fmla="*/ 9 h 61"/>
                      <a:gd name="T6" fmla="*/ 14 w 42"/>
                      <a:gd name="T7" fmla="*/ 16 h 61"/>
                      <a:gd name="T8" fmla="*/ 18 w 42"/>
                      <a:gd name="T9" fmla="*/ 23 h 61"/>
                      <a:gd name="T10" fmla="*/ 24 w 42"/>
                      <a:gd name="T11" fmla="*/ 31 h 61"/>
                      <a:gd name="T12" fmla="*/ 29 w 42"/>
                      <a:gd name="T13" fmla="*/ 38 h 61"/>
                      <a:gd name="T14" fmla="*/ 35 w 42"/>
                      <a:gd name="T15" fmla="*/ 48 h 61"/>
                      <a:gd name="T16" fmla="*/ 39 w 42"/>
                      <a:gd name="T17" fmla="*/ 56 h 61"/>
                      <a:gd name="T18" fmla="*/ 42 w 42"/>
                      <a:gd name="T19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" h="61">
                        <a:moveTo>
                          <a:pt x="0" y="0"/>
                        </a:moveTo>
                        <a:lnTo>
                          <a:pt x="3" y="3"/>
                        </a:lnTo>
                        <a:lnTo>
                          <a:pt x="8" y="9"/>
                        </a:lnTo>
                        <a:lnTo>
                          <a:pt x="14" y="16"/>
                        </a:lnTo>
                        <a:lnTo>
                          <a:pt x="18" y="23"/>
                        </a:lnTo>
                        <a:lnTo>
                          <a:pt x="24" y="31"/>
                        </a:lnTo>
                        <a:lnTo>
                          <a:pt x="29" y="38"/>
                        </a:lnTo>
                        <a:lnTo>
                          <a:pt x="35" y="48"/>
                        </a:lnTo>
                        <a:lnTo>
                          <a:pt x="39" y="56"/>
                        </a:lnTo>
                        <a:lnTo>
                          <a:pt x="42" y="6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5" name="Freeform 84">
                    <a:extLst>
                      <a:ext uri="{FF2B5EF4-FFF2-40B4-BE49-F238E27FC236}">
                        <a16:creationId xmlns:a16="http://schemas.microsoft.com/office/drawing/2014/main" id="{62CA0A5D-6033-47F2-855D-58006993C6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06" y="1772"/>
                    <a:ext cx="30" cy="66"/>
                  </a:xfrm>
                  <a:custGeom>
                    <a:avLst/>
                    <a:gdLst>
                      <a:gd name="T0" fmla="*/ 0 w 30"/>
                      <a:gd name="T1" fmla="*/ 0 h 66"/>
                      <a:gd name="T2" fmla="*/ 2 w 30"/>
                      <a:gd name="T3" fmla="*/ 8 h 66"/>
                      <a:gd name="T4" fmla="*/ 8 w 30"/>
                      <a:gd name="T5" fmla="*/ 19 h 66"/>
                      <a:gd name="T6" fmla="*/ 14 w 30"/>
                      <a:gd name="T7" fmla="*/ 30 h 66"/>
                      <a:gd name="T8" fmla="*/ 19 w 30"/>
                      <a:gd name="T9" fmla="*/ 40 h 66"/>
                      <a:gd name="T10" fmla="*/ 23 w 30"/>
                      <a:gd name="T11" fmla="*/ 52 h 66"/>
                      <a:gd name="T12" fmla="*/ 29 w 30"/>
                      <a:gd name="T13" fmla="*/ 63 h 66"/>
                      <a:gd name="T14" fmla="*/ 30 w 30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" h="66">
                        <a:moveTo>
                          <a:pt x="0" y="0"/>
                        </a:moveTo>
                        <a:lnTo>
                          <a:pt x="2" y="8"/>
                        </a:lnTo>
                        <a:lnTo>
                          <a:pt x="8" y="19"/>
                        </a:lnTo>
                        <a:lnTo>
                          <a:pt x="14" y="30"/>
                        </a:lnTo>
                        <a:lnTo>
                          <a:pt x="19" y="40"/>
                        </a:lnTo>
                        <a:lnTo>
                          <a:pt x="23" y="52"/>
                        </a:lnTo>
                        <a:lnTo>
                          <a:pt x="29" y="63"/>
                        </a:lnTo>
                        <a:lnTo>
                          <a:pt x="30" y="6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6" name="Freeform 85">
                    <a:extLst>
                      <a:ext uri="{FF2B5EF4-FFF2-40B4-BE49-F238E27FC236}">
                        <a16:creationId xmlns:a16="http://schemas.microsoft.com/office/drawing/2014/main" id="{47C7B23C-BDB6-4EBD-A472-9EE621786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5" y="1855"/>
                    <a:ext cx="28" cy="66"/>
                  </a:xfrm>
                  <a:custGeom>
                    <a:avLst/>
                    <a:gdLst>
                      <a:gd name="T0" fmla="*/ 0 w 28"/>
                      <a:gd name="T1" fmla="*/ 0 h 66"/>
                      <a:gd name="T2" fmla="*/ 1 w 28"/>
                      <a:gd name="T3" fmla="*/ 3 h 66"/>
                      <a:gd name="T4" fmla="*/ 5 w 28"/>
                      <a:gd name="T5" fmla="*/ 15 h 66"/>
                      <a:gd name="T6" fmla="*/ 11 w 28"/>
                      <a:gd name="T7" fmla="*/ 27 h 66"/>
                      <a:gd name="T8" fmla="*/ 16 w 28"/>
                      <a:gd name="T9" fmla="*/ 39 h 66"/>
                      <a:gd name="T10" fmla="*/ 21 w 28"/>
                      <a:gd name="T11" fmla="*/ 52 h 66"/>
                      <a:gd name="T12" fmla="*/ 26 w 28"/>
                      <a:gd name="T13" fmla="*/ 63 h 66"/>
                      <a:gd name="T14" fmla="*/ 28 w 28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8" h="66">
                        <a:moveTo>
                          <a:pt x="0" y="0"/>
                        </a:moveTo>
                        <a:lnTo>
                          <a:pt x="1" y="3"/>
                        </a:lnTo>
                        <a:lnTo>
                          <a:pt x="5" y="15"/>
                        </a:lnTo>
                        <a:lnTo>
                          <a:pt x="11" y="27"/>
                        </a:lnTo>
                        <a:lnTo>
                          <a:pt x="16" y="39"/>
                        </a:lnTo>
                        <a:lnTo>
                          <a:pt x="21" y="52"/>
                        </a:lnTo>
                        <a:lnTo>
                          <a:pt x="26" y="63"/>
                        </a:lnTo>
                        <a:lnTo>
                          <a:pt x="28" y="6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7" name="Freeform 86">
                    <a:extLst>
                      <a:ext uri="{FF2B5EF4-FFF2-40B4-BE49-F238E27FC236}">
                        <a16:creationId xmlns:a16="http://schemas.microsoft.com/office/drawing/2014/main" id="{A70B545A-850C-46D2-AB10-9BA582B47E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9" y="1937"/>
                    <a:ext cx="30" cy="68"/>
                  </a:xfrm>
                  <a:custGeom>
                    <a:avLst/>
                    <a:gdLst>
                      <a:gd name="T0" fmla="*/ 0 w 30"/>
                      <a:gd name="T1" fmla="*/ 0 h 68"/>
                      <a:gd name="T2" fmla="*/ 2 w 30"/>
                      <a:gd name="T3" fmla="*/ 5 h 68"/>
                      <a:gd name="T4" fmla="*/ 7 w 30"/>
                      <a:gd name="T5" fmla="*/ 17 h 68"/>
                      <a:gd name="T6" fmla="*/ 12 w 30"/>
                      <a:gd name="T7" fmla="*/ 29 h 68"/>
                      <a:gd name="T8" fmla="*/ 17 w 30"/>
                      <a:gd name="T9" fmla="*/ 40 h 68"/>
                      <a:gd name="T10" fmla="*/ 23 w 30"/>
                      <a:gd name="T11" fmla="*/ 53 h 68"/>
                      <a:gd name="T12" fmla="*/ 28 w 30"/>
                      <a:gd name="T13" fmla="*/ 64 h 68"/>
                      <a:gd name="T14" fmla="*/ 30 w 30"/>
                      <a:gd name="T15" fmla="*/ 68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" h="68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7" y="17"/>
                        </a:lnTo>
                        <a:lnTo>
                          <a:pt x="12" y="29"/>
                        </a:lnTo>
                        <a:lnTo>
                          <a:pt x="17" y="40"/>
                        </a:lnTo>
                        <a:lnTo>
                          <a:pt x="23" y="53"/>
                        </a:lnTo>
                        <a:lnTo>
                          <a:pt x="28" y="64"/>
                        </a:lnTo>
                        <a:lnTo>
                          <a:pt x="30" y="6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8" name="Freeform 87">
                    <a:extLst>
                      <a:ext uri="{FF2B5EF4-FFF2-40B4-BE49-F238E27FC236}">
                        <a16:creationId xmlns:a16="http://schemas.microsoft.com/office/drawing/2014/main" id="{26E62D44-BD5F-4BAA-B250-AAD220763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4" y="2021"/>
                    <a:ext cx="31" cy="66"/>
                  </a:xfrm>
                  <a:custGeom>
                    <a:avLst/>
                    <a:gdLst>
                      <a:gd name="T0" fmla="*/ 0 w 31"/>
                      <a:gd name="T1" fmla="*/ 0 h 66"/>
                      <a:gd name="T2" fmla="*/ 3 w 31"/>
                      <a:gd name="T3" fmla="*/ 5 h 66"/>
                      <a:gd name="T4" fmla="*/ 9 w 31"/>
                      <a:gd name="T5" fmla="*/ 17 h 66"/>
                      <a:gd name="T6" fmla="*/ 13 w 31"/>
                      <a:gd name="T7" fmla="*/ 28 h 66"/>
                      <a:gd name="T8" fmla="*/ 18 w 31"/>
                      <a:gd name="T9" fmla="*/ 40 h 66"/>
                      <a:gd name="T10" fmla="*/ 24 w 31"/>
                      <a:gd name="T11" fmla="*/ 52 h 66"/>
                      <a:gd name="T12" fmla="*/ 30 w 31"/>
                      <a:gd name="T13" fmla="*/ 64 h 66"/>
                      <a:gd name="T14" fmla="*/ 31 w 31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1" h="66">
                        <a:moveTo>
                          <a:pt x="0" y="0"/>
                        </a:moveTo>
                        <a:lnTo>
                          <a:pt x="3" y="5"/>
                        </a:lnTo>
                        <a:lnTo>
                          <a:pt x="9" y="17"/>
                        </a:lnTo>
                        <a:lnTo>
                          <a:pt x="13" y="28"/>
                        </a:lnTo>
                        <a:lnTo>
                          <a:pt x="18" y="40"/>
                        </a:lnTo>
                        <a:lnTo>
                          <a:pt x="24" y="52"/>
                        </a:lnTo>
                        <a:lnTo>
                          <a:pt x="30" y="64"/>
                        </a:lnTo>
                        <a:lnTo>
                          <a:pt x="31" y="6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79" name="Freeform 88">
                    <a:extLst>
                      <a:ext uri="{FF2B5EF4-FFF2-40B4-BE49-F238E27FC236}">
                        <a16:creationId xmlns:a16="http://schemas.microsoft.com/office/drawing/2014/main" id="{8E7723B3-33AC-4F3B-9FC7-51C88CFD31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1" y="2104"/>
                    <a:ext cx="32" cy="66"/>
                  </a:xfrm>
                  <a:custGeom>
                    <a:avLst/>
                    <a:gdLst>
                      <a:gd name="T0" fmla="*/ 0 w 32"/>
                      <a:gd name="T1" fmla="*/ 0 h 66"/>
                      <a:gd name="T2" fmla="*/ 2 w 32"/>
                      <a:gd name="T3" fmla="*/ 4 h 66"/>
                      <a:gd name="T4" fmla="*/ 8 w 32"/>
                      <a:gd name="T5" fmla="*/ 15 h 66"/>
                      <a:gd name="T6" fmla="*/ 12 w 32"/>
                      <a:gd name="T7" fmla="*/ 26 h 66"/>
                      <a:gd name="T8" fmla="*/ 18 w 32"/>
                      <a:gd name="T9" fmla="*/ 36 h 66"/>
                      <a:gd name="T10" fmla="*/ 23 w 32"/>
                      <a:gd name="T11" fmla="*/ 48 h 66"/>
                      <a:gd name="T12" fmla="*/ 29 w 32"/>
                      <a:gd name="T13" fmla="*/ 59 h 66"/>
                      <a:gd name="T14" fmla="*/ 32 w 32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2" h="66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8" y="15"/>
                        </a:lnTo>
                        <a:lnTo>
                          <a:pt x="12" y="26"/>
                        </a:lnTo>
                        <a:lnTo>
                          <a:pt x="18" y="36"/>
                        </a:lnTo>
                        <a:lnTo>
                          <a:pt x="23" y="48"/>
                        </a:lnTo>
                        <a:lnTo>
                          <a:pt x="29" y="59"/>
                        </a:lnTo>
                        <a:lnTo>
                          <a:pt x="32" y="6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0" name="Freeform 89">
                    <a:extLst>
                      <a:ext uri="{FF2B5EF4-FFF2-40B4-BE49-F238E27FC236}">
                        <a16:creationId xmlns:a16="http://schemas.microsoft.com/office/drawing/2014/main" id="{89AE1F9F-7CEE-4A22-9411-21665E520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2" y="2185"/>
                    <a:ext cx="39" cy="62"/>
                  </a:xfrm>
                  <a:custGeom>
                    <a:avLst/>
                    <a:gdLst>
                      <a:gd name="T0" fmla="*/ 0 w 39"/>
                      <a:gd name="T1" fmla="*/ 0 h 62"/>
                      <a:gd name="T2" fmla="*/ 3 w 39"/>
                      <a:gd name="T3" fmla="*/ 6 h 62"/>
                      <a:gd name="T4" fmla="*/ 7 w 39"/>
                      <a:gd name="T5" fmla="*/ 14 h 62"/>
                      <a:gd name="T6" fmla="*/ 13 w 39"/>
                      <a:gd name="T7" fmla="*/ 24 h 62"/>
                      <a:gd name="T8" fmla="*/ 18 w 39"/>
                      <a:gd name="T9" fmla="*/ 32 h 62"/>
                      <a:gd name="T10" fmla="*/ 24 w 39"/>
                      <a:gd name="T11" fmla="*/ 40 h 62"/>
                      <a:gd name="T12" fmla="*/ 28 w 39"/>
                      <a:gd name="T13" fmla="*/ 47 h 62"/>
                      <a:gd name="T14" fmla="*/ 34 w 39"/>
                      <a:gd name="T15" fmla="*/ 55 h 62"/>
                      <a:gd name="T16" fmla="*/ 39 w 39"/>
                      <a:gd name="T17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9" h="62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7" y="14"/>
                        </a:lnTo>
                        <a:lnTo>
                          <a:pt x="13" y="24"/>
                        </a:lnTo>
                        <a:lnTo>
                          <a:pt x="18" y="32"/>
                        </a:lnTo>
                        <a:lnTo>
                          <a:pt x="24" y="40"/>
                        </a:lnTo>
                        <a:lnTo>
                          <a:pt x="28" y="47"/>
                        </a:lnTo>
                        <a:lnTo>
                          <a:pt x="34" y="55"/>
                        </a:lnTo>
                        <a:lnTo>
                          <a:pt x="39" y="6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1" name="Freeform 90">
                    <a:extLst>
                      <a:ext uri="{FF2B5EF4-FFF2-40B4-BE49-F238E27FC236}">
                        <a16:creationId xmlns:a16="http://schemas.microsoft.com/office/drawing/2014/main" id="{13ECE6AB-D1BC-4023-A1E1-5C07488C7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2" y="2262"/>
                    <a:ext cx="49" cy="57"/>
                  </a:xfrm>
                  <a:custGeom>
                    <a:avLst/>
                    <a:gdLst>
                      <a:gd name="T0" fmla="*/ 0 w 49"/>
                      <a:gd name="T1" fmla="*/ 0 h 57"/>
                      <a:gd name="T2" fmla="*/ 5 w 49"/>
                      <a:gd name="T3" fmla="*/ 5 h 57"/>
                      <a:gd name="T4" fmla="*/ 10 w 49"/>
                      <a:gd name="T5" fmla="*/ 13 h 57"/>
                      <a:gd name="T6" fmla="*/ 14 w 49"/>
                      <a:gd name="T7" fmla="*/ 18 h 57"/>
                      <a:gd name="T8" fmla="*/ 20 w 49"/>
                      <a:gd name="T9" fmla="*/ 24 h 57"/>
                      <a:gd name="T10" fmla="*/ 26 w 49"/>
                      <a:gd name="T11" fmla="*/ 30 h 57"/>
                      <a:gd name="T12" fmla="*/ 30 w 49"/>
                      <a:gd name="T13" fmla="*/ 36 h 57"/>
                      <a:gd name="T14" fmla="*/ 35 w 49"/>
                      <a:gd name="T15" fmla="*/ 42 h 57"/>
                      <a:gd name="T16" fmla="*/ 41 w 49"/>
                      <a:gd name="T17" fmla="*/ 47 h 57"/>
                      <a:gd name="T18" fmla="*/ 45 w 49"/>
                      <a:gd name="T19" fmla="*/ 53 h 57"/>
                      <a:gd name="T20" fmla="*/ 49 w 49"/>
                      <a:gd name="T21" fmla="*/ 5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" h="57">
                        <a:moveTo>
                          <a:pt x="0" y="0"/>
                        </a:moveTo>
                        <a:lnTo>
                          <a:pt x="5" y="5"/>
                        </a:lnTo>
                        <a:lnTo>
                          <a:pt x="10" y="13"/>
                        </a:lnTo>
                        <a:lnTo>
                          <a:pt x="14" y="18"/>
                        </a:lnTo>
                        <a:lnTo>
                          <a:pt x="20" y="24"/>
                        </a:lnTo>
                        <a:lnTo>
                          <a:pt x="26" y="30"/>
                        </a:lnTo>
                        <a:lnTo>
                          <a:pt x="30" y="36"/>
                        </a:lnTo>
                        <a:lnTo>
                          <a:pt x="35" y="42"/>
                        </a:lnTo>
                        <a:lnTo>
                          <a:pt x="41" y="47"/>
                        </a:lnTo>
                        <a:lnTo>
                          <a:pt x="45" y="53"/>
                        </a:lnTo>
                        <a:lnTo>
                          <a:pt x="49" y="5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2" name="Freeform 91">
                    <a:extLst>
                      <a:ext uri="{FF2B5EF4-FFF2-40B4-BE49-F238E27FC236}">
                        <a16:creationId xmlns:a16="http://schemas.microsoft.com/office/drawing/2014/main" id="{968D3770-C939-431D-9A7D-FD5B6E819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5" y="2332"/>
                    <a:ext cx="54" cy="55"/>
                  </a:xfrm>
                  <a:custGeom>
                    <a:avLst/>
                    <a:gdLst>
                      <a:gd name="T0" fmla="*/ 0 w 54"/>
                      <a:gd name="T1" fmla="*/ 0 h 55"/>
                      <a:gd name="T2" fmla="*/ 4 w 54"/>
                      <a:gd name="T3" fmla="*/ 5 h 55"/>
                      <a:gd name="T4" fmla="*/ 10 w 54"/>
                      <a:gd name="T5" fmla="*/ 10 h 55"/>
                      <a:gd name="T6" fmla="*/ 14 w 54"/>
                      <a:gd name="T7" fmla="*/ 14 h 55"/>
                      <a:gd name="T8" fmla="*/ 20 w 54"/>
                      <a:gd name="T9" fmla="*/ 20 h 55"/>
                      <a:gd name="T10" fmla="*/ 25 w 54"/>
                      <a:gd name="T11" fmla="*/ 25 h 55"/>
                      <a:gd name="T12" fmla="*/ 31 w 54"/>
                      <a:gd name="T13" fmla="*/ 31 h 55"/>
                      <a:gd name="T14" fmla="*/ 35 w 54"/>
                      <a:gd name="T15" fmla="*/ 36 h 55"/>
                      <a:gd name="T16" fmla="*/ 41 w 54"/>
                      <a:gd name="T17" fmla="*/ 40 h 55"/>
                      <a:gd name="T18" fmla="*/ 46 w 54"/>
                      <a:gd name="T19" fmla="*/ 46 h 55"/>
                      <a:gd name="T20" fmla="*/ 52 w 54"/>
                      <a:gd name="T21" fmla="*/ 51 h 55"/>
                      <a:gd name="T22" fmla="*/ 54 w 54"/>
                      <a:gd name="T23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4" h="55">
                        <a:moveTo>
                          <a:pt x="0" y="0"/>
                        </a:moveTo>
                        <a:lnTo>
                          <a:pt x="4" y="5"/>
                        </a:lnTo>
                        <a:lnTo>
                          <a:pt x="10" y="10"/>
                        </a:lnTo>
                        <a:lnTo>
                          <a:pt x="14" y="14"/>
                        </a:lnTo>
                        <a:lnTo>
                          <a:pt x="20" y="20"/>
                        </a:lnTo>
                        <a:lnTo>
                          <a:pt x="25" y="25"/>
                        </a:lnTo>
                        <a:lnTo>
                          <a:pt x="31" y="31"/>
                        </a:lnTo>
                        <a:lnTo>
                          <a:pt x="35" y="36"/>
                        </a:lnTo>
                        <a:lnTo>
                          <a:pt x="41" y="40"/>
                        </a:lnTo>
                        <a:lnTo>
                          <a:pt x="46" y="46"/>
                        </a:lnTo>
                        <a:lnTo>
                          <a:pt x="52" y="51"/>
                        </a:lnTo>
                        <a:lnTo>
                          <a:pt x="54" y="5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3" name="Freeform 92">
                    <a:extLst>
                      <a:ext uri="{FF2B5EF4-FFF2-40B4-BE49-F238E27FC236}">
                        <a16:creationId xmlns:a16="http://schemas.microsoft.com/office/drawing/2014/main" id="{9C5A2E18-E684-49F2-B10C-F927814DDA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73" y="2400"/>
                    <a:ext cx="55" cy="53"/>
                  </a:xfrm>
                  <a:custGeom>
                    <a:avLst/>
                    <a:gdLst>
                      <a:gd name="T0" fmla="*/ 0 w 55"/>
                      <a:gd name="T1" fmla="*/ 0 h 53"/>
                      <a:gd name="T2" fmla="*/ 5 w 55"/>
                      <a:gd name="T3" fmla="*/ 3 h 53"/>
                      <a:gd name="T4" fmla="*/ 10 w 55"/>
                      <a:gd name="T5" fmla="*/ 8 h 53"/>
                      <a:gd name="T6" fmla="*/ 14 w 55"/>
                      <a:gd name="T7" fmla="*/ 13 h 53"/>
                      <a:gd name="T8" fmla="*/ 20 w 55"/>
                      <a:gd name="T9" fmla="*/ 17 h 53"/>
                      <a:gd name="T10" fmla="*/ 25 w 55"/>
                      <a:gd name="T11" fmla="*/ 23 h 53"/>
                      <a:gd name="T12" fmla="*/ 31 w 55"/>
                      <a:gd name="T13" fmla="*/ 28 h 53"/>
                      <a:gd name="T14" fmla="*/ 37 w 55"/>
                      <a:gd name="T15" fmla="*/ 34 h 53"/>
                      <a:gd name="T16" fmla="*/ 42 w 55"/>
                      <a:gd name="T17" fmla="*/ 38 h 53"/>
                      <a:gd name="T18" fmla="*/ 46 w 55"/>
                      <a:gd name="T19" fmla="*/ 44 h 53"/>
                      <a:gd name="T20" fmla="*/ 52 w 55"/>
                      <a:gd name="T21" fmla="*/ 50 h 53"/>
                      <a:gd name="T22" fmla="*/ 55 w 55"/>
                      <a:gd name="T23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5" h="53">
                        <a:moveTo>
                          <a:pt x="0" y="0"/>
                        </a:moveTo>
                        <a:lnTo>
                          <a:pt x="5" y="3"/>
                        </a:lnTo>
                        <a:lnTo>
                          <a:pt x="10" y="8"/>
                        </a:lnTo>
                        <a:lnTo>
                          <a:pt x="14" y="13"/>
                        </a:lnTo>
                        <a:lnTo>
                          <a:pt x="20" y="17"/>
                        </a:lnTo>
                        <a:lnTo>
                          <a:pt x="25" y="23"/>
                        </a:lnTo>
                        <a:lnTo>
                          <a:pt x="31" y="28"/>
                        </a:lnTo>
                        <a:lnTo>
                          <a:pt x="37" y="34"/>
                        </a:lnTo>
                        <a:lnTo>
                          <a:pt x="42" y="38"/>
                        </a:lnTo>
                        <a:lnTo>
                          <a:pt x="46" y="44"/>
                        </a:lnTo>
                        <a:lnTo>
                          <a:pt x="52" y="50"/>
                        </a:lnTo>
                        <a:lnTo>
                          <a:pt x="55" y="5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4" name="Freeform 93">
                    <a:extLst>
                      <a:ext uri="{FF2B5EF4-FFF2-40B4-BE49-F238E27FC236}">
                        <a16:creationId xmlns:a16="http://schemas.microsoft.com/office/drawing/2014/main" id="{49B43D24-246E-4228-8CDE-06F22D0FAA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2" y="2467"/>
                    <a:ext cx="47" cy="58"/>
                  </a:xfrm>
                  <a:custGeom>
                    <a:avLst/>
                    <a:gdLst>
                      <a:gd name="T0" fmla="*/ 0 w 47"/>
                      <a:gd name="T1" fmla="*/ 0 h 58"/>
                      <a:gd name="T2" fmla="*/ 0 w 47"/>
                      <a:gd name="T3" fmla="*/ 0 h 58"/>
                      <a:gd name="T4" fmla="*/ 4 w 47"/>
                      <a:gd name="T5" fmla="*/ 7 h 58"/>
                      <a:gd name="T6" fmla="*/ 11 w 47"/>
                      <a:gd name="T7" fmla="*/ 13 h 58"/>
                      <a:gd name="T8" fmla="*/ 15 w 47"/>
                      <a:gd name="T9" fmla="*/ 20 h 58"/>
                      <a:gd name="T10" fmla="*/ 21 w 47"/>
                      <a:gd name="T11" fmla="*/ 26 h 58"/>
                      <a:gd name="T12" fmla="*/ 26 w 47"/>
                      <a:gd name="T13" fmla="*/ 33 h 58"/>
                      <a:gd name="T14" fmla="*/ 32 w 47"/>
                      <a:gd name="T15" fmla="*/ 39 h 58"/>
                      <a:gd name="T16" fmla="*/ 37 w 47"/>
                      <a:gd name="T17" fmla="*/ 46 h 58"/>
                      <a:gd name="T18" fmla="*/ 43 w 47"/>
                      <a:gd name="T19" fmla="*/ 53 h 58"/>
                      <a:gd name="T20" fmla="*/ 47 w 47"/>
                      <a:gd name="T21" fmla="*/ 5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7" h="5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7"/>
                        </a:lnTo>
                        <a:lnTo>
                          <a:pt x="11" y="13"/>
                        </a:lnTo>
                        <a:lnTo>
                          <a:pt x="15" y="20"/>
                        </a:lnTo>
                        <a:lnTo>
                          <a:pt x="21" y="26"/>
                        </a:lnTo>
                        <a:lnTo>
                          <a:pt x="26" y="33"/>
                        </a:lnTo>
                        <a:lnTo>
                          <a:pt x="32" y="39"/>
                        </a:lnTo>
                        <a:lnTo>
                          <a:pt x="37" y="46"/>
                        </a:lnTo>
                        <a:lnTo>
                          <a:pt x="43" y="53"/>
                        </a:lnTo>
                        <a:lnTo>
                          <a:pt x="47" y="5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5" name="Freeform 94">
                    <a:extLst>
                      <a:ext uri="{FF2B5EF4-FFF2-40B4-BE49-F238E27FC236}">
                        <a16:creationId xmlns:a16="http://schemas.microsoft.com/office/drawing/2014/main" id="{4F4E5F37-C8D9-41AE-80C7-253A596F97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0" y="2539"/>
                    <a:ext cx="43" cy="61"/>
                  </a:xfrm>
                  <a:custGeom>
                    <a:avLst/>
                    <a:gdLst>
                      <a:gd name="T0" fmla="*/ 0 w 43"/>
                      <a:gd name="T1" fmla="*/ 0 h 61"/>
                      <a:gd name="T2" fmla="*/ 1 w 43"/>
                      <a:gd name="T3" fmla="*/ 2 h 61"/>
                      <a:gd name="T4" fmla="*/ 6 w 43"/>
                      <a:gd name="T5" fmla="*/ 9 h 61"/>
                      <a:gd name="T6" fmla="*/ 11 w 43"/>
                      <a:gd name="T7" fmla="*/ 17 h 61"/>
                      <a:gd name="T8" fmla="*/ 17 w 43"/>
                      <a:gd name="T9" fmla="*/ 24 h 61"/>
                      <a:gd name="T10" fmla="*/ 22 w 43"/>
                      <a:gd name="T11" fmla="*/ 33 h 61"/>
                      <a:gd name="T12" fmla="*/ 28 w 43"/>
                      <a:gd name="T13" fmla="*/ 41 h 61"/>
                      <a:gd name="T14" fmla="*/ 35 w 43"/>
                      <a:gd name="T15" fmla="*/ 49 h 61"/>
                      <a:gd name="T16" fmla="*/ 40 w 43"/>
                      <a:gd name="T17" fmla="*/ 57 h 61"/>
                      <a:gd name="T18" fmla="*/ 43 w 43"/>
                      <a:gd name="T19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" h="61">
                        <a:moveTo>
                          <a:pt x="0" y="0"/>
                        </a:moveTo>
                        <a:lnTo>
                          <a:pt x="1" y="2"/>
                        </a:lnTo>
                        <a:lnTo>
                          <a:pt x="6" y="9"/>
                        </a:lnTo>
                        <a:lnTo>
                          <a:pt x="11" y="17"/>
                        </a:lnTo>
                        <a:lnTo>
                          <a:pt x="17" y="24"/>
                        </a:lnTo>
                        <a:lnTo>
                          <a:pt x="22" y="33"/>
                        </a:lnTo>
                        <a:lnTo>
                          <a:pt x="28" y="41"/>
                        </a:lnTo>
                        <a:lnTo>
                          <a:pt x="35" y="49"/>
                        </a:lnTo>
                        <a:lnTo>
                          <a:pt x="40" y="57"/>
                        </a:lnTo>
                        <a:lnTo>
                          <a:pt x="43" y="6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6" name="Freeform 95">
                    <a:extLst>
                      <a:ext uri="{FF2B5EF4-FFF2-40B4-BE49-F238E27FC236}">
                        <a16:creationId xmlns:a16="http://schemas.microsoft.com/office/drawing/2014/main" id="{C9891A64-6877-410F-8E6E-CA3511E134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3" y="2615"/>
                    <a:ext cx="36" cy="64"/>
                  </a:xfrm>
                  <a:custGeom>
                    <a:avLst/>
                    <a:gdLst>
                      <a:gd name="T0" fmla="*/ 0 w 36"/>
                      <a:gd name="T1" fmla="*/ 0 h 64"/>
                      <a:gd name="T2" fmla="*/ 4 w 36"/>
                      <a:gd name="T3" fmla="*/ 7 h 64"/>
                      <a:gd name="T4" fmla="*/ 10 w 36"/>
                      <a:gd name="T5" fmla="*/ 17 h 64"/>
                      <a:gd name="T6" fmla="*/ 15 w 36"/>
                      <a:gd name="T7" fmla="*/ 26 h 64"/>
                      <a:gd name="T8" fmla="*/ 21 w 36"/>
                      <a:gd name="T9" fmla="*/ 37 h 64"/>
                      <a:gd name="T10" fmla="*/ 28 w 36"/>
                      <a:gd name="T11" fmla="*/ 47 h 64"/>
                      <a:gd name="T12" fmla="*/ 33 w 36"/>
                      <a:gd name="T13" fmla="*/ 58 h 64"/>
                      <a:gd name="T14" fmla="*/ 36 w 36"/>
                      <a:gd name="T1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" h="64">
                        <a:moveTo>
                          <a:pt x="0" y="0"/>
                        </a:moveTo>
                        <a:lnTo>
                          <a:pt x="4" y="7"/>
                        </a:lnTo>
                        <a:lnTo>
                          <a:pt x="10" y="17"/>
                        </a:lnTo>
                        <a:lnTo>
                          <a:pt x="15" y="26"/>
                        </a:lnTo>
                        <a:lnTo>
                          <a:pt x="21" y="37"/>
                        </a:lnTo>
                        <a:lnTo>
                          <a:pt x="28" y="47"/>
                        </a:lnTo>
                        <a:lnTo>
                          <a:pt x="33" y="58"/>
                        </a:lnTo>
                        <a:lnTo>
                          <a:pt x="36" y="6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7" name="Freeform 96">
                    <a:extLst>
                      <a:ext uri="{FF2B5EF4-FFF2-40B4-BE49-F238E27FC236}">
                        <a16:creationId xmlns:a16="http://schemas.microsoft.com/office/drawing/2014/main" id="{02460B82-9CA5-499A-8584-0D4E3DEE6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98" y="2696"/>
                    <a:ext cx="32" cy="64"/>
                  </a:xfrm>
                  <a:custGeom>
                    <a:avLst/>
                    <a:gdLst>
                      <a:gd name="T0" fmla="*/ 0 w 32"/>
                      <a:gd name="T1" fmla="*/ 0 h 64"/>
                      <a:gd name="T2" fmla="*/ 0 w 32"/>
                      <a:gd name="T3" fmla="*/ 0 h 64"/>
                      <a:gd name="T4" fmla="*/ 5 w 32"/>
                      <a:gd name="T5" fmla="*/ 10 h 64"/>
                      <a:gd name="T6" fmla="*/ 12 w 32"/>
                      <a:gd name="T7" fmla="*/ 22 h 64"/>
                      <a:gd name="T8" fmla="*/ 18 w 32"/>
                      <a:gd name="T9" fmla="*/ 35 h 64"/>
                      <a:gd name="T10" fmla="*/ 25 w 32"/>
                      <a:gd name="T11" fmla="*/ 48 h 64"/>
                      <a:gd name="T12" fmla="*/ 30 w 32"/>
                      <a:gd name="T13" fmla="*/ 61 h 64"/>
                      <a:gd name="T14" fmla="*/ 32 w 32"/>
                      <a:gd name="T1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2" h="6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" y="10"/>
                        </a:lnTo>
                        <a:lnTo>
                          <a:pt x="12" y="22"/>
                        </a:lnTo>
                        <a:lnTo>
                          <a:pt x="18" y="35"/>
                        </a:lnTo>
                        <a:lnTo>
                          <a:pt x="25" y="48"/>
                        </a:lnTo>
                        <a:lnTo>
                          <a:pt x="30" y="61"/>
                        </a:lnTo>
                        <a:lnTo>
                          <a:pt x="32" y="6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8" name="Freeform 97">
                    <a:extLst>
                      <a:ext uri="{FF2B5EF4-FFF2-40B4-BE49-F238E27FC236}">
                        <a16:creationId xmlns:a16="http://schemas.microsoft.com/office/drawing/2014/main" id="{D79C03AB-B126-4F3D-80F9-41CBEA056A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2777"/>
                    <a:ext cx="27" cy="66"/>
                  </a:xfrm>
                  <a:custGeom>
                    <a:avLst/>
                    <a:gdLst>
                      <a:gd name="T0" fmla="*/ 0 w 27"/>
                      <a:gd name="T1" fmla="*/ 0 h 66"/>
                      <a:gd name="T2" fmla="*/ 4 w 27"/>
                      <a:gd name="T3" fmla="*/ 7 h 66"/>
                      <a:gd name="T4" fmla="*/ 9 w 27"/>
                      <a:gd name="T5" fmla="*/ 21 h 66"/>
                      <a:gd name="T6" fmla="*/ 16 w 27"/>
                      <a:gd name="T7" fmla="*/ 35 h 66"/>
                      <a:gd name="T8" fmla="*/ 22 w 27"/>
                      <a:gd name="T9" fmla="*/ 51 h 66"/>
                      <a:gd name="T10" fmla="*/ 27 w 27"/>
                      <a:gd name="T11" fmla="*/ 66 h 66"/>
                      <a:gd name="T12" fmla="*/ 27 w 27"/>
                      <a:gd name="T13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7" h="66">
                        <a:moveTo>
                          <a:pt x="0" y="0"/>
                        </a:moveTo>
                        <a:lnTo>
                          <a:pt x="4" y="7"/>
                        </a:lnTo>
                        <a:lnTo>
                          <a:pt x="9" y="21"/>
                        </a:lnTo>
                        <a:lnTo>
                          <a:pt x="16" y="35"/>
                        </a:lnTo>
                        <a:lnTo>
                          <a:pt x="22" y="51"/>
                        </a:lnTo>
                        <a:lnTo>
                          <a:pt x="27" y="66"/>
                        </a:lnTo>
                        <a:lnTo>
                          <a:pt x="27" y="6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89" name="Freeform 98">
                    <a:extLst>
                      <a:ext uri="{FF2B5EF4-FFF2-40B4-BE49-F238E27FC236}">
                        <a16:creationId xmlns:a16="http://schemas.microsoft.com/office/drawing/2014/main" id="{81A4AE59-9B48-4DB8-A316-EC3327B578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1" y="2861"/>
                    <a:ext cx="25" cy="67"/>
                  </a:xfrm>
                  <a:custGeom>
                    <a:avLst/>
                    <a:gdLst>
                      <a:gd name="T0" fmla="*/ 0 w 25"/>
                      <a:gd name="T1" fmla="*/ 0 h 67"/>
                      <a:gd name="T2" fmla="*/ 6 w 25"/>
                      <a:gd name="T3" fmla="*/ 14 h 67"/>
                      <a:gd name="T4" fmla="*/ 13 w 25"/>
                      <a:gd name="T5" fmla="*/ 30 h 67"/>
                      <a:gd name="T6" fmla="*/ 19 w 25"/>
                      <a:gd name="T7" fmla="*/ 48 h 67"/>
                      <a:gd name="T8" fmla="*/ 25 w 25"/>
                      <a:gd name="T9" fmla="*/ 64 h 67"/>
                      <a:gd name="T10" fmla="*/ 25 w 25"/>
                      <a:gd name="T11" fmla="*/ 67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67">
                        <a:moveTo>
                          <a:pt x="0" y="0"/>
                        </a:moveTo>
                        <a:lnTo>
                          <a:pt x="6" y="14"/>
                        </a:lnTo>
                        <a:lnTo>
                          <a:pt x="13" y="30"/>
                        </a:lnTo>
                        <a:lnTo>
                          <a:pt x="19" y="48"/>
                        </a:lnTo>
                        <a:lnTo>
                          <a:pt x="25" y="64"/>
                        </a:lnTo>
                        <a:lnTo>
                          <a:pt x="25" y="6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0" name="Freeform 99">
                    <a:extLst>
                      <a:ext uri="{FF2B5EF4-FFF2-40B4-BE49-F238E27FC236}">
                        <a16:creationId xmlns:a16="http://schemas.microsoft.com/office/drawing/2014/main" id="{0DF23D1C-9E18-4B34-A906-4935E4597A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2" y="2944"/>
                    <a:ext cx="24" cy="69"/>
                  </a:xfrm>
                  <a:custGeom>
                    <a:avLst/>
                    <a:gdLst>
                      <a:gd name="T0" fmla="*/ 0 w 24"/>
                      <a:gd name="T1" fmla="*/ 0 h 69"/>
                      <a:gd name="T2" fmla="*/ 7 w 24"/>
                      <a:gd name="T3" fmla="*/ 18 h 69"/>
                      <a:gd name="T4" fmla="*/ 14 w 24"/>
                      <a:gd name="T5" fmla="*/ 38 h 69"/>
                      <a:gd name="T6" fmla="*/ 20 w 24"/>
                      <a:gd name="T7" fmla="*/ 58 h 69"/>
                      <a:gd name="T8" fmla="*/ 24 w 24"/>
                      <a:gd name="T9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69">
                        <a:moveTo>
                          <a:pt x="0" y="0"/>
                        </a:moveTo>
                        <a:lnTo>
                          <a:pt x="7" y="18"/>
                        </a:lnTo>
                        <a:lnTo>
                          <a:pt x="14" y="38"/>
                        </a:lnTo>
                        <a:lnTo>
                          <a:pt x="20" y="58"/>
                        </a:lnTo>
                        <a:lnTo>
                          <a:pt x="24" y="6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1" name="Freeform 100">
                    <a:extLst>
                      <a:ext uri="{FF2B5EF4-FFF2-40B4-BE49-F238E27FC236}">
                        <a16:creationId xmlns:a16="http://schemas.microsoft.com/office/drawing/2014/main" id="{96CDE432-B34A-409F-939D-CDD54E97B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31" y="3029"/>
                    <a:ext cx="20" cy="69"/>
                  </a:xfrm>
                  <a:custGeom>
                    <a:avLst/>
                    <a:gdLst>
                      <a:gd name="T0" fmla="*/ 0 w 20"/>
                      <a:gd name="T1" fmla="*/ 0 h 69"/>
                      <a:gd name="T2" fmla="*/ 4 w 20"/>
                      <a:gd name="T3" fmla="*/ 14 h 69"/>
                      <a:gd name="T4" fmla="*/ 11 w 20"/>
                      <a:gd name="T5" fmla="*/ 36 h 69"/>
                      <a:gd name="T6" fmla="*/ 17 w 20"/>
                      <a:gd name="T7" fmla="*/ 58 h 69"/>
                      <a:gd name="T8" fmla="*/ 20 w 20"/>
                      <a:gd name="T9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69">
                        <a:moveTo>
                          <a:pt x="0" y="0"/>
                        </a:moveTo>
                        <a:lnTo>
                          <a:pt x="4" y="14"/>
                        </a:lnTo>
                        <a:lnTo>
                          <a:pt x="11" y="36"/>
                        </a:lnTo>
                        <a:lnTo>
                          <a:pt x="17" y="58"/>
                        </a:lnTo>
                        <a:lnTo>
                          <a:pt x="20" y="6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2" name="Freeform 101">
                    <a:extLst>
                      <a:ext uri="{FF2B5EF4-FFF2-40B4-BE49-F238E27FC236}">
                        <a16:creationId xmlns:a16="http://schemas.microsoft.com/office/drawing/2014/main" id="{0495AB2C-96AE-4229-AB8E-29B55862E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56" y="3115"/>
                    <a:ext cx="20" cy="69"/>
                  </a:xfrm>
                  <a:custGeom>
                    <a:avLst/>
                    <a:gdLst>
                      <a:gd name="T0" fmla="*/ 0 w 20"/>
                      <a:gd name="T1" fmla="*/ 0 h 69"/>
                      <a:gd name="T2" fmla="*/ 6 w 20"/>
                      <a:gd name="T3" fmla="*/ 19 h 69"/>
                      <a:gd name="T4" fmla="*/ 14 w 20"/>
                      <a:gd name="T5" fmla="*/ 47 h 69"/>
                      <a:gd name="T6" fmla="*/ 20 w 20"/>
                      <a:gd name="T7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" h="69">
                        <a:moveTo>
                          <a:pt x="0" y="0"/>
                        </a:moveTo>
                        <a:lnTo>
                          <a:pt x="6" y="19"/>
                        </a:lnTo>
                        <a:lnTo>
                          <a:pt x="14" y="47"/>
                        </a:lnTo>
                        <a:lnTo>
                          <a:pt x="20" y="6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3" name="Freeform 102">
                    <a:extLst>
                      <a:ext uri="{FF2B5EF4-FFF2-40B4-BE49-F238E27FC236}">
                        <a16:creationId xmlns:a16="http://schemas.microsoft.com/office/drawing/2014/main" id="{E85C675D-A56B-47E9-9A77-4962A17C6C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0" y="3201"/>
                    <a:ext cx="20" cy="69"/>
                  </a:xfrm>
                  <a:custGeom>
                    <a:avLst/>
                    <a:gdLst>
                      <a:gd name="T0" fmla="*/ 0 w 20"/>
                      <a:gd name="T1" fmla="*/ 0 h 69"/>
                      <a:gd name="T2" fmla="*/ 6 w 20"/>
                      <a:gd name="T3" fmla="*/ 17 h 69"/>
                      <a:gd name="T4" fmla="*/ 14 w 20"/>
                      <a:gd name="T5" fmla="*/ 48 h 69"/>
                      <a:gd name="T6" fmla="*/ 20 w 20"/>
                      <a:gd name="T7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" h="69">
                        <a:moveTo>
                          <a:pt x="0" y="0"/>
                        </a:moveTo>
                        <a:lnTo>
                          <a:pt x="6" y="17"/>
                        </a:lnTo>
                        <a:lnTo>
                          <a:pt x="14" y="48"/>
                        </a:lnTo>
                        <a:lnTo>
                          <a:pt x="20" y="6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4" name="Freeform 103">
                    <a:extLst>
                      <a:ext uri="{FF2B5EF4-FFF2-40B4-BE49-F238E27FC236}">
                        <a16:creationId xmlns:a16="http://schemas.microsoft.com/office/drawing/2014/main" id="{3AD09328-FE5F-4822-9DED-A50937703D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" y="3287"/>
                    <a:ext cx="16" cy="70"/>
                  </a:xfrm>
                  <a:custGeom>
                    <a:avLst/>
                    <a:gdLst>
                      <a:gd name="T0" fmla="*/ 0 w 16"/>
                      <a:gd name="T1" fmla="*/ 0 h 70"/>
                      <a:gd name="T2" fmla="*/ 5 w 16"/>
                      <a:gd name="T3" fmla="*/ 23 h 70"/>
                      <a:gd name="T4" fmla="*/ 14 w 16"/>
                      <a:gd name="T5" fmla="*/ 55 h 70"/>
                      <a:gd name="T6" fmla="*/ 16 w 16"/>
                      <a:gd name="T7" fmla="*/ 70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" h="70">
                        <a:moveTo>
                          <a:pt x="0" y="0"/>
                        </a:moveTo>
                        <a:lnTo>
                          <a:pt x="5" y="23"/>
                        </a:lnTo>
                        <a:lnTo>
                          <a:pt x="14" y="55"/>
                        </a:lnTo>
                        <a:lnTo>
                          <a:pt x="16" y="7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5" name="Freeform 104">
                    <a:extLst>
                      <a:ext uri="{FF2B5EF4-FFF2-40B4-BE49-F238E27FC236}">
                        <a16:creationId xmlns:a16="http://schemas.microsoft.com/office/drawing/2014/main" id="{2867E121-A96A-43CF-A4EA-4922A80305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5" y="3375"/>
                    <a:ext cx="16" cy="68"/>
                  </a:xfrm>
                  <a:custGeom>
                    <a:avLst/>
                    <a:gdLst>
                      <a:gd name="T0" fmla="*/ 0 w 16"/>
                      <a:gd name="T1" fmla="*/ 0 h 68"/>
                      <a:gd name="T2" fmla="*/ 7 w 16"/>
                      <a:gd name="T3" fmla="*/ 28 h 68"/>
                      <a:gd name="T4" fmla="*/ 14 w 16"/>
                      <a:gd name="T5" fmla="*/ 56 h 68"/>
                      <a:gd name="T6" fmla="*/ 16 w 16"/>
                      <a:gd name="T7" fmla="*/ 68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6" h="68">
                        <a:moveTo>
                          <a:pt x="0" y="0"/>
                        </a:moveTo>
                        <a:lnTo>
                          <a:pt x="7" y="28"/>
                        </a:lnTo>
                        <a:lnTo>
                          <a:pt x="14" y="56"/>
                        </a:lnTo>
                        <a:lnTo>
                          <a:pt x="16" y="6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6" name="Freeform 105">
                    <a:extLst>
                      <a:ext uri="{FF2B5EF4-FFF2-40B4-BE49-F238E27FC236}">
                        <a16:creationId xmlns:a16="http://schemas.microsoft.com/office/drawing/2014/main" id="{7EFAA56C-2CF2-4830-8B9A-F142457440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6" y="3461"/>
                    <a:ext cx="12" cy="69"/>
                  </a:xfrm>
                  <a:custGeom>
                    <a:avLst/>
                    <a:gdLst>
                      <a:gd name="T0" fmla="*/ 0 w 12"/>
                      <a:gd name="T1" fmla="*/ 0 h 69"/>
                      <a:gd name="T2" fmla="*/ 4 w 12"/>
                      <a:gd name="T3" fmla="*/ 21 h 69"/>
                      <a:gd name="T4" fmla="*/ 8 w 12"/>
                      <a:gd name="T5" fmla="*/ 46 h 69"/>
                      <a:gd name="T6" fmla="*/ 12 w 12"/>
                      <a:gd name="T7" fmla="*/ 68 h 69"/>
                      <a:gd name="T8" fmla="*/ 12 w 12"/>
                      <a:gd name="T9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9">
                        <a:moveTo>
                          <a:pt x="0" y="0"/>
                        </a:moveTo>
                        <a:lnTo>
                          <a:pt x="4" y="21"/>
                        </a:lnTo>
                        <a:lnTo>
                          <a:pt x="8" y="46"/>
                        </a:lnTo>
                        <a:lnTo>
                          <a:pt x="12" y="68"/>
                        </a:lnTo>
                        <a:lnTo>
                          <a:pt x="12" y="6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7" name="Freeform 106">
                    <a:extLst>
                      <a:ext uri="{FF2B5EF4-FFF2-40B4-BE49-F238E27FC236}">
                        <a16:creationId xmlns:a16="http://schemas.microsoft.com/office/drawing/2014/main" id="{CF6D1EEF-0BBF-4667-999F-6E95AB875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1" y="3548"/>
                    <a:ext cx="5" cy="71"/>
                  </a:xfrm>
                  <a:custGeom>
                    <a:avLst/>
                    <a:gdLst>
                      <a:gd name="T0" fmla="*/ 0 w 5"/>
                      <a:gd name="T1" fmla="*/ 0 h 71"/>
                      <a:gd name="T2" fmla="*/ 0 w 5"/>
                      <a:gd name="T3" fmla="*/ 1 h 71"/>
                      <a:gd name="T4" fmla="*/ 3 w 5"/>
                      <a:gd name="T5" fmla="*/ 20 h 71"/>
                      <a:gd name="T6" fmla="*/ 4 w 5"/>
                      <a:gd name="T7" fmla="*/ 37 h 71"/>
                      <a:gd name="T8" fmla="*/ 5 w 5"/>
                      <a:gd name="T9" fmla="*/ 50 h 71"/>
                      <a:gd name="T10" fmla="*/ 5 w 5"/>
                      <a:gd name="T11" fmla="*/ 61 h 71"/>
                      <a:gd name="T12" fmla="*/ 5 w 5"/>
                      <a:gd name="T13" fmla="*/ 71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71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3" y="20"/>
                        </a:lnTo>
                        <a:lnTo>
                          <a:pt x="4" y="37"/>
                        </a:lnTo>
                        <a:lnTo>
                          <a:pt x="5" y="50"/>
                        </a:lnTo>
                        <a:lnTo>
                          <a:pt x="5" y="61"/>
                        </a:lnTo>
                        <a:lnTo>
                          <a:pt x="5" y="7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8" name="Freeform 107">
                    <a:extLst>
                      <a:ext uri="{FF2B5EF4-FFF2-40B4-BE49-F238E27FC236}">
                        <a16:creationId xmlns:a16="http://schemas.microsoft.com/office/drawing/2014/main" id="{FDD64CD0-FE70-4F28-B694-4EEA7EFCEF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" y="3636"/>
                    <a:ext cx="33" cy="63"/>
                  </a:xfrm>
                  <a:custGeom>
                    <a:avLst/>
                    <a:gdLst>
                      <a:gd name="T0" fmla="*/ 0 w 33"/>
                      <a:gd name="T1" fmla="*/ 0 h 63"/>
                      <a:gd name="T2" fmla="*/ 0 w 33"/>
                      <a:gd name="T3" fmla="*/ 2 h 63"/>
                      <a:gd name="T4" fmla="*/ 1 w 33"/>
                      <a:gd name="T5" fmla="*/ 9 h 63"/>
                      <a:gd name="T6" fmla="*/ 3 w 33"/>
                      <a:gd name="T7" fmla="*/ 16 h 63"/>
                      <a:gd name="T8" fmla="*/ 4 w 33"/>
                      <a:gd name="T9" fmla="*/ 22 h 63"/>
                      <a:gd name="T10" fmla="*/ 5 w 33"/>
                      <a:gd name="T11" fmla="*/ 28 h 63"/>
                      <a:gd name="T12" fmla="*/ 7 w 33"/>
                      <a:gd name="T13" fmla="*/ 32 h 63"/>
                      <a:gd name="T14" fmla="*/ 10 w 33"/>
                      <a:gd name="T15" fmla="*/ 37 h 63"/>
                      <a:gd name="T16" fmla="*/ 12 w 33"/>
                      <a:gd name="T17" fmla="*/ 41 h 63"/>
                      <a:gd name="T18" fmla="*/ 15 w 33"/>
                      <a:gd name="T19" fmla="*/ 45 h 63"/>
                      <a:gd name="T20" fmla="*/ 19 w 33"/>
                      <a:gd name="T21" fmla="*/ 49 h 63"/>
                      <a:gd name="T22" fmla="*/ 22 w 33"/>
                      <a:gd name="T23" fmla="*/ 54 h 63"/>
                      <a:gd name="T24" fmla="*/ 26 w 33"/>
                      <a:gd name="T25" fmla="*/ 57 h 63"/>
                      <a:gd name="T26" fmla="*/ 30 w 33"/>
                      <a:gd name="T27" fmla="*/ 61 h 63"/>
                      <a:gd name="T28" fmla="*/ 33 w 33"/>
                      <a:gd name="T29" fmla="*/ 6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3" h="63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1" y="9"/>
                        </a:lnTo>
                        <a:lnTo>
                          <a:pt x="3" y="16"/>
                        </a:lnTo>
                        <a:lnTo>
                          <a:pt x="4" y="22"/>
                        </a:lnTo>
                        <a:lnTo>
                          <a:pt x="5" y="28"/>
                        </a:lnTo>
                        <a:lnTo>
                          <a:pt x="7" y="32"/>
                        </a:lnTo>
                        <a:lnTo>
                          <a:pt x="10" y="37"/>
                        </a:lnTo>
                        <a:lnTo>
                          <a:pt x="12" y="41"/>
                        </a:lnTo>
                        <a:lnTo>
                          <a:pt x="15" y="45"/>
                        </a:lnTo>
                        <a:lnTo>
                          <a:pt x="19" y="49"/>
                        </a:lnTo>
                        <a:lnTo>
                          <a:pt x="22" y="54"/>
                        </a:lnTo>
                        <a:lnTo>
                          <a:pt x="26" y="57"/>
                        </a:lnTo>
                        <a:lnTo>
                          <a:pt x="30" y="61"/>
                        </a:lnTo>
                        <a:lnTo>
                          <a:pt x="33" y="6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399" name="Freeform 108">
                    <a:extLst>
                      <a:ext uri="{FF2B5EF4-FFF2-40B4-BE49-F238E27FC236}">
                        <a16:creationId xmlns:a16="http://schemas.microsoft.com/office/drawing/2014/main" id="{31C70600-E44D-4895-9BF6-35BF11374A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7" y="3711"/>
                    <a:ext cx="52" cy="54"/>
                  </a:xfrm>
                  <a:custGeom>
                    <a:avLst/>
                    <a:gdLst>
                      <a:gd name="T0" fmla="*/ 0 w 52"/>
                      <a:gd name="T1" fmla="*/ 0 h 54"/>
                      <a:gd name="T2" fmla="*/ 0 w 52"/>
                      <a:gd name="T3" fmla="*/ 1 h 54"/>
                      <a:gd name="T4" fmla="*/ 5 w 52"/>
                      <a:gd name="T5" fmla="*/ 6 h 54"/>
                      <a:gd name="T6" fmla="*/ 11 w 52"/>
                      <a:gd name="T7" fmla="*/ 9 h 54"/>
                      <a:gd name="T8" fmla="*/ 15 w 52"/>
                      <a:gd name="T9" fmla="*/ 14 h 54"/>
                      <a:gd name="T10" fmla="*/ 20 w 52"/>
                      <a:gd name="T11" fmla="*/ 19 h 54"/>
                      <a:gd name="T12" fmla="*/ 26 w 52"/>
                      <a:gd name="T13" fmla="*/ 25 h 54"/>
                      <a:gd name="T14" fmla="*/ 32 w 52"/>
                      <a:gd name="T15" fmla="*/ 30 h 54"/>
                      <a:gd name="T16" fmla="*/ 37 w 52"/>
                      <a:gd name="T17" fmla="*/ 36 h 54"/>
                      <a:gd name="T18" fmla="*/ 44 w 52"/>
                      <a:gd name="T19" fmla="*/ 43 h 54"/>
                      <a:gd name="T20" fmla="*/ 51 w 52"/>
                      <a:gd name="T21" fmla="*/ 52 h 54"/>
                      <a:gd name="T22" fmla="*/ 52 w 52"/>
                      <a:gd name="T23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" h="54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5" y="6"/>
                        </a:lnTo>
                        <a:lnTo>
                          <a:pt x="11" y="9"/>
                        </a:lnTo>
                        <a:lnTo>
                          <a:pt x="15" y="14"/>
                        </a:lnTo>
                        <a:lnTo>
                          <a:pt x="20" y="19"/>
                        </a:lnTo>
                        <a:lnTo>
                          <a:pt x="26" y="25"/>
                        </a:lnTo>
                        <a:lnTo>
                          <a:pt x="32" y="30"/>
                        </a:lnTo>
                        <a:lnTo>
                          <a:pt x="37" y="36"/>
                        </a:lnTo>
                        <a:lnTo>
                          <a:pt x="44" y="43"/>
                        </a:lnTo>
                        <a:lnTo>
                          <a:pt x="51" y="52"/>
                        </a:lnTo>
                        <a:lnTo>
                          <a:pt x="52" y="5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0" name="Freeform 109">
                    <a:extLst>
                      <a:ext uri="{FF2B5EF4-FFF2-40B4-BE49-F238E27FC236}">
                        <a16:creationId xmlns:a16="http://schemas.microsoft.com/office/drawing/2014/main" id="{9E281F7D-A274-483F-9B0D-2A63DC9AD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76" y="3782"/>
                    <a:ext cx="34" cy="64"/>
                  </a:xfrm>
                  <a:custGeom>
                    <a:avLst/>
                    <a:gdLst>
                      <a:gd name="T0" fmla="*/ 0 w 34"/>
                      <a:gd name="T1" fmla="*/ 0 h 64"/>
                      <a:gd name="T2" fmla="*/ 6 w 34"/>
                      <a:gd name="T3" fmla="*/ 14 h 64"/>
                      <a:gd name="T4" fmla="*/ 31 w 34"/>
                      <a:gd name="T5" fmla="*/ 60 h 64"/>
                      <a:gd name="T6" fmla="*/ 34 w 34"/>
                      <a:gd name="T7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4" h="64">
                        <a:moveTo>
                          <a:pt x="0" y="0"/>
                        </a:moveTo>
                        <a:lnTo>
                          <a:pt x="6" y="14"/>
                        </a:lnTo>
                        <a:lnTo>
                          <a:pt x="31" y="60"/>
                        </a:lnTo>
                        <a:lnTo>
                          <a:pt x="34" y="6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1" name="Freeform 110">
                    <a:extLst>
                      <a:ext uri="{FF2B5EF4-FFF2-40B4-BE49-F238E27FC236}">
                        <a16:creationId xmlns:a16="http://schemas.microsoft.com/office/drawing/2014/main" id="{A6648841-FFDE-4077-8E62-68845A17C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18" y="3863"/>
                    <a:ext cx="34" cy="65"/>
                  </a:xfrm>
                  <a:custGeom>
                    <a:avLst/>
                    <a:gdLst>
                      <a:gd name="T0" fmla="*/ 0 w 34"/>
                      <a:gd name="T1" fmla="*/ 0 h 65"/>
                      <a:gd name="T2" fmla="*/ 10 w 34"/>
                      <a:gd name="T3" fmla="*/ 18 h 65"/>
                      <a:gd name="T4" fmla="*/ 29 w 34"/>
                      <a:gd name="T5" fmla="*/ 54 h 65"/>
                      <a:gd name="T6" fmla="*/ 34 w 34"/>
                      <a:gd name="T7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4" h="65">
                        <a:moveTo>
                          <a:pt x="0" y="0"/>
                        </a:moveTo>
                        <a:lnTo>
                          <a:pt x="10" y="18"/>
                        </a:lnTo>
                        <a:lnTo>
                          <a:pt x="29" y="54"/>
                        </a:lnTo>
                        <a:lnTo>
                          <a:pt x="34" y="6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2" name="Freeform 111">
                    <a:extLst>
                      <a:ext uri="{FF2B5EF4-FFF2-40B4-BE49-F238E27FC236}">
                        <a16:creationId xmlns:a16="http://schemas.microsoft.com/office/drawing/2014/main" id="{EF49EC8E-7E4B-4026-B301-49631F3ABD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0" y="3944"/>
                    <a:ext cx="26" cy="67"/>
                  </a:xfrm>
                  <a:custGeom>
                    <a:avLst/>
                    <a:gdLst>
                      <a:gd name="T0" fmla="*/ 0 w 26"/>
                      <a:gd name="T1" fmla="*/ 0 h 67"/>
                      <a:gd name="T2" fmla="*/ 3 w 26"/>
                      <a:gd name="T3" fmla="*/ 6 h 67"/>
                      <a:gd name="T4" fmla="*/ 15 w 26"/>
                      <a:gd name="T5" fmla="*/ 37 h 67"/>
                      <a:gd name="T6" fmla="*/ 26 w 26"/>
                      <a:gd name="T7" fmla="*/ 67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6" h="67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15" y="37"/>
                        </a:lnTo>
                        <a:lnTo>
                          <a:pt x="26" y="6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3" name="Freeform 112">
                    <a:extLst>
                      <a:ext uri="{FF2B5EF4-FFF2-40B4-BE49-F238E27FC236}">
                        <a16:creationId xmlns:a16="http://schemas.microsoft.com/office/drawing/2014/main" id="{6821D6F2-5826-40A3-9F4F-F90E76158F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2" y="4028"/>
                    <a:ext cx="17" cy="70"/>
                  </a:xfrm>
                  <a:custGeom>
                    <a:avLst/>
                    <a:gdLst>
                      <a:gd name="T0" fmla="*/ 0 w 17"/>
                      <a:gd name="T1" fmla="*/ 0 h 70"/>
                      <a:gd name="T2" fmla="*/ 4 w 17"/>
                      <a:gd name="T3" fmla="*/ 13 h 70"/>
                      <a:gd name="T4" fmla="*/ 11 w 17"/>
                      <a:gd name="T5" fmla="*/ 39 h 70"/>
                      <a:gd name="T6" fmla="*/ 17 w 17"/>
                      <a:gd name="T7" fmla="*/ 64 h 70"/>
                      <a:gd name="T8" fmla="*/ 17 w 17"/>
                      <a:gd name="T9" fmla="*/ 70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70">
                        <a:moveTo>
                          <a:pt x="0" y="0"/>
                        </a:moveTo>
                        <a:lnTo>
                          <a:pt x="4" y="13"/>
                        </a:lnTo>
                        <a:lnTo>
                          <a:pt x="11" y="39"/>
                        </a:lnTo>
                        <a:lnTo>
                          <a:pt x="17" y="64"/>
                        </a:lnTo>
                        <a:lnTo>
                          <a:pt x="17" y="7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4" name="Freeform 113">
                    <a:extLst>
                      <a:ext uri="{FF2B5EF4-FFF2-40B4-BE49-F238E27FC236}">
                        <a16:creationId xmlns:a16="http://schemas.microsoft.com/office/drawing/2014/main" id="{094D03DE-6C1C-4A3B-893C-51022BB0E8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78" y="4114"/>
                    <a:ext cx="31" cy="60"/>
                  </a:xfrm>
                  <a:custGeom>
                    <a:avLst/>
                    <a:gdLst>
                      <a:gd name="T0" fmla="*/ 31 w 31"/>
                      <a:gd name="T1" fmla="*/ 0 h 60"/>
                      <a:gd name="T2" fmla="*/ 25 w 31"/>
                      <a:gd name="T3" fmla="*/ 12 h 60"/>
                      <a:gd name="T4" fmla="*/ 15 w 31"/>
                      <a:gd name="T5" fmla="*/ 19 h 60"/>
                      <a:gd name="T6" fmla="*/ 8 w 31"/>
                      <a:gd name="T7" fmla="*/ 25 h 60"/>
                      <a:gd name="T8" fmla="*/ 4 w 31"/>
                      <a:gd name="T9" fmla="*/ 31 h 60"/>
                      <a:gd name="T10" fmla="*/ 1 w 31"/>
                      <a:gd name="T11" fmla="*/ 35 h 60"/>
                      <a:gd name="T12" fmla="*/ 0 w 31"/>
                      <a:gd name="T13" fmla="*/ 40 h 60"/>
                      <a:gd name="T14" fmla="*/ 0 w 31"/>
                      <a:gd name="T15" fmla="*/ 45 h 60"/>
                      <a:gd name="T16" fmla="*/ 1 w 31"/>
                      <a:gd name="T17" fmla="*/ 50 h 60"/>
                      <a:gd name="T18" fmla="*/ 4 w 31"/>
                      <a:gd name="T19" fmla="*/ 53 h 60"/>
                      <a:gd name="T20" fmla="*/ 7 w 31"/>
                      <a:gd name="T21" fmla="*/ 58 h 60"/>
                      <a:gd name="T22" fmla="*/ 8 w 31"/>
                      <a:gd name="T23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60">
                        <a:moveTo>
                          <a:pt x="31" y="0"/>
                        </a:moveTo>
                        <a:lnTo>
                          <a:pt x="25" y="12"/>
                        </a:lnTo>
                        <a:lnTo>
                          <a:pt x="15" y="19"/>
                        </a:lnTo>
                        <a:lnTo>
                          <a:pt x="8" y="25"/>
                        </a:lnTo>
                        <a:lnTo>
                          <a:pt x="4" y="31"/>
                        </a:lnTo>
                        <a:lnTo>
                          <a:pt x="1" y="35"/>
                        </a:lnTo>
                        <a:lnTo>
                          <a:pt x="0" y="40"/>
                        </a:lnTo>
                        <a:lnTo>
                          <a:pt x="0" y="45"/>
                        </a:lnTo>
                        <a:lnTo>
                          <a:pt x="1" y="50"/>
                        </a:lnTo>
                        <a:lnTo>
                          <a:pt x="4" y="53"/>
                        </a:lnTo>
                        <a:lnTo>
                          <a:pt x="7" y="58"/>
                        </a:lnTo>
                        <a:lnTo>
                          <a:pt x="8" y="6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5" name="Freeform 114">
                    <a:extLst>
                      <a:ext uri="{FF2B5EF4-FFF2-40B4-BE49-F238E27FC236}">
                        <a16:creationId xmlns:a16="http://schemas.microsoft.com/office/drawing/2014/main" id="{F32CBA0F-B084-4372-8E99-4AEACFCE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4188"/>
                    <a:ext cx="65" cy="44"/>
                  </a:xfrm>
                  <a:custGeom>
                    <a:avLst/>
                    <a:gdLst>
                      <a:gd name="T0" fmla="*/ 0 w 65"/>
                      <a:gd name="T1" fmla="*/ 0 h 44"/>
                      <a:gd name="T2" fmla="*/ 4 w 65"/>
                      <a:gd name="T3" fmla="*/ 4 h 44"/>
                      <a:gd name="T4" fmla="*/ 8 w 65"/>
                      <a:gd name="T5" fmla="*/ 7 h 44"/>
                      <a:gd name="T6" fmla="*/ 13 w 65"/>
                      <a:gd name="T7" fmla="*/ 11 h 44"/>
                      <a:gd name="T8" fmla="*/ 17 w 65"/>
                      <a:gd name="T9" fmla="*/ 14 h 44"/>
                      <a:gd name="T10" fmla="*/ 21 w 65"/>
                      <a:gd name="T11" fmla="*/ 18 h 44"/>
                      <a:gd name="T12" fmla="*/ 25 w 65"/>
                      <a:gd name="T13" fmla="*/ 22 h 44"/>
                      <a:gd name="T14" fmla="*/ 29 w 65"/>
                      <a:gd name="T15" fmla="*/ 24 h 44"/>
                      <a:gd name="T16" fmla="*/ 33 w 65"/>
                      <a:gd name="T17" fmla="*/ 27 h 44"/>
                      <a:gd name="T18" fmla="*/ 39 w 65"/>
                      <a:gd name="T19" fmla="*/ 30 h 44"/>
                      <a:gd name="T20" fmla="*/ 43 w 65"/>
                      <a:gd name="T21" fmla="*/ 33 h 44"/>
                      <a:gd name="T22" fmla="*/ 47 w 65"/>
                      <a:gd name="T23" fmla="*/ 36 h 44"/>
                      <a:gd name="T24" fmla="*/ 52 w 65"/>
                      <a:gd name="T25" fmla="*/ 38 h 44"/>
                      <a:gd name="T26" fmla="*/ 56 w 65"/>
                      <a:gd name="T27" fmla="*/ 40 h 44"/>
                      <a:gd name="T28" fmla="*/ 60 w 65"/>
                      <a:gd name="T29" fmla="*/ 42 h 44"/>
                      <a:gd name="T30" fmla="*/ 64 w 65"/>
                      <a:gd name="T31" fmla="*/ 44 h 44"/>
                      <a:gd name="T32" fmla="*/ 65 w 65"/>
                      <a:gd name="T33" fmla="*/ 4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5" h="44">
                        <a:moveTo>
                          <a:pt x="0" y="0"/>
                        </a:moveTo>
                        <a:lnTo>
                          <a:pt x="4" y="4"/>
                        </a:lnTo>
                        <a:lnTo>
                          <a:pt x="8" y="7"/>
                        </a:lnTo>
                        <a:lnTo>
                          <a:pt x="13" y="11"/>
                        </a:lnTo>
                        <a:lnTo>
                          <a:pt x="17" y="14"/>
                        </a:lnTo>
                        <a:lnTo>
                          <a:pt x="21" y="18"/>
                        </a:lnTo>
                        <a:lnTo>
                          <a:pt x="25" y="22"/>
                        </a:lnTo>
                        <a:lnTo>
                          <a:pt x="29" y="24"/>
                        </a:lnTo>
                        <a:lnTo>
                          <a:pt x="33" y="27"/>
                        </a:lnTo>
                        <a:lnTo>
                          <a:pt x="39" y="30"/>
                        </a:lnTo>
                        <a:lnTo>
                          <a:pt x="43" y="33"/>
                        </a:lnTo>
                        <a:lnTo>
                          <a:pt x="47" y="36"/>
                        </a:lnTo>
                        <a:lnTo>
                          <a:pt x="52" y="38"/>
                        </a:lnTo>
                        <a:lnTo>
                          <a:pt x="56" y="40"/>
                        </a:lnTo>
                        <a:lnTo>
                          <a:pt x="60" y="42"/>
                        </a:lnTo>
                        <a:lnTo>
                          <a:pt x="64" y="44"/>
                        </a:lnTo>
                        <a:lnTo>
                          <a:pt x="65" y="4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6" name="Freeform 115">
                    <a:extLst>
                      <a:ext uri="{FF2B5EF4-FFF2-40B4-BE49-F238E27FC236}">
                        <a16:creationId xmlns:a16="http://schemas.microsoft.com/office/drawing/2014/main" id="{83F59AB3-15EC-48EB-A6C1-03DD78972D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84" y="4238"/>
                    <a:ext cx="82" cy="10"/>
                  </a:xfrm>
                  <a:custGeom>
                    <a:avLst/>
                    <a:gdLst>
                      <a:gd name="T0" fmla="*/ 0 w 82"/>
                      <a:gd name="T1" fmla="*/ 0 h 10"/>
                      <a:gd name="T2" fmla="*/ 1 w 82"/>
                      <a:gd name="T3" fmla="*/ 0 h 10"/>
                      <a:gd name="T4" fmla="*/ 6 w 82"/>
                      <a:gd name="T5" fmla="*/ 1 h 10"/>
                      <a:gd name="T6" fmla="*/ 10 w 82"/>
                      <a:gd name="T7" fmla="*/ 1 h 10"/>
                      <a:gd name="T8" fmla="*/ 15 w 82"/>
                      <a:gd name="T9" fmla="*/ 2 h 10"/>
                      <a:gd name="T10" fmla="*/ 19 w 82"/>
                      <a:gd name="T11" fmla="*/ 2 h 10"/>
                      <a:gd name="T12" fmla="*/ 24 w 82"/>
                      <a:gd name="T13" fmla="*/ 3 h 10"/>
                      <a:gd name="T14" fmla="*/ 29 w 82"/>
                      <a:gd name="T15" fmla="*/ 3 h 10"/>
                      <a:gd name="T16" fmla="*/ 33 w 82"/>
                      <a:gd name="T17" fmla="*/ 5 h 10"/>
                      <a:gd name="T18" fmla="*/ 39 w 82"/>
                      <a:gd name="T19" fmla="*/ 5 h 10"/>
                      <a:gd name="T20" fmla="*/ 43 w 82"/>
                      <a:gd name="T21" fmla="*/ 6 h 10"/>
                      <a:gd name="T22" fmla="*/ 49 w 82"/>
                      <a:gd name="T23" fmla="*/ 6 h 10"/>
                      <a:gd name="T24" fmla="*/ 53 w 82"/>
                      <a:gd name="T25" fmla="*/ 7 h 10"/>
                      <a:gd name="T26" fmla="*/ 58 w 82"/>
                      <a:gd name="T27" fmla="*/ 7 h 10"/>
                      <a:gd name="T28" fmla="*/ 64 w 82"/>
                      <a:gd name="T29" fmla="*/ 8 h 10"/>
                      <a:gd name="T30" fmla="*/ 68 w 82"/>
                      <a:gd name="T31" fmla="*/ 8 h 10"/>
                      <a:gd name="T32" fmla="*/ 74 w 82"/>
                      <a:gd name="T33" fmla="*/ 9 h 10"/>
                      <a:gd name="T34" fmla="*/ 79 w 82"/>
                      <a:gd name="T35" fmla="*/ 9 h 10"/>
                      <a:gd name="T36" fmla="*/ 82 w 82"/>
                      <a:gd name="T37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2" h="10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6" y="1"/>
                        </a:lnTo>
                        <a:lnTo>
                          <a:pt x="10" y="1"/>
                        </a:lnTo>
                        <a:lnTo>
                          <a:pt x="15" y="2"/>
                        </a:lnTo>
                        <a:lnTo>
                          <a:pt x="19" y="2"/>
                        </a:lnTo>
                        <a:lnTo>
                          <a:pt x="24" y="3"/>
                        </a:lnTo>
                        <a:lnTo>
                          <a:pt x="29" y="3"/>
                        </a:lnTo>
                        <a:lnTo>
                          <a:pt x="33" y="5"/>
                        </a:lnTo>
                        <a:lnTo>
                          <a:pt x="39" y="5"/>
                        </a:lnTo>
                        <a:lnTo>
                          <a:pt x="43" y="6"/>
                        </a:lnTo>
                        <a:lnTo>
                          <a:pt x="49" y="6"/>
                        </a:lnTo>
                        <a:lnTo>
                          <a:pt x="53" y="7"/>
                        </a:lnTo>
                        <a:lnTo>
                          <a:pt x="58" y="7"/>
                        </a:lnTo>
                        <a:lnTo>
                          <a:pt x="64" y="8"/>
                        </a:lnTo>
                        <a:lnTo>
                          <a:pt x="68" y="8"/>
                        </a:lnTo>
                        <a:lnTo>
                          <a:pt x="74" y="9"/>
                        </a:lnTo>
                        <a:lnTo>
                          <a:pt x="79" y="9"/>
                        </a:lnTo>
                        <a:lnTo>
                          <a:pt x="82" y="1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7" name="Freeform 116">
                    <a:extLst>
                      <a:ext uri="{FF2B5EF4-FFF2-40B4-BE49-F238E27FC236}">
                        <a16:creationId xmlns:a16="http://schemas.microsoft.com/office/drawing/2014/main" id="{D7044FC5-F799-4218-B6BE-10CD857E9B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86" y="4251"/>
                    <a:ext cx="83" cy="6"/>
                  </a:xfrm>
                  <a:custGeom>
                    <a:avLst/>
                    <a:gdLst>
                      <a:gd name="T0" fmla="*/ 0 w 83"/>
                      <a:gd name="T1" fmla="*/ 0 h 6"/>
                      <a:gd name="T2" fmla="*/ 2 w 83"/>
                      <a:gd name="T3" fmla="*/ 0 h 6"/>
                      <a:gd name="T4" fmla="*/ 7 w 83"/>
                      <a:gd name="T5" fmla="*/ 0 h 6"/>
                      <a:gd name="T6" fmla="*/ 12 w 83"/>
                      <a:gd name="T7" fmla="*/ 1 h 6"/>
                      <a:gd name="T8" fmla="*/ 18 w 83"/>
                      <a:gd name="T9" fmla="*/ 1 h 6"/>
                      <a:gd name="T10" fmla="*/ 22 w 83"/>
                      <a:gd name="T11" fmla="*/ 1 h 6"/>
                      <a:gd name="T12" fmla="*/ 27 w 83"/>
                      <a:gd name="T13" fmla="*/ 2 h 6"/>
                      <a:gd name="T14" fmla="*/ 32 w 83"/>
                      <a:gd name="T15" fmla="*/ 2 h 6"/>
                      <a:gd name="T16" fmla="*/ 37 w 83"/>
                      <a:gd name="T17" fmla="*/ 3 h 6"/>
                      <a:gd name="T18" fmla="*/ 41 w 83"/>
                      <a:gd name="T19" fmla="*/ 3 h 6"/>
                      <a:gd name="T20" fmla="*/ 47 w 83"/>
                      <a:gd name="T21" fmla="*/ 3 h 6"/>
                      <a:gd name="T22" fmla="*/ 53 w 83"/>
                      <a:gd name="T23" fmla="*/ 3 h 6"/>
                      <a:gd name="T24" fmla="*/ 57 w 83"/>
                      <a:gd name="T25" fmla="*/ 5 h 6"/>
                      <a:gd name="T26" fmla="*/ 62 w 83"/>
                      <a:gd name="T27" fmla="*/ 5 h 6"/>
                      <a:gd name="T28" fmla="*/ 66 w 83"/>
                      <a:gd name="T29" fmla="*/ 5 h 6"/>
                      <a:gd name="T30" fmla="*/ 72 w 83"/>
                      <a:gd name="T31" fmla="*/ 5 h 6"/>
                      <a:gd name="T32" fmla="*/ 78 w 83"/>
                      <a:gd name="T33" fmla="*/ 5 h 6"/>
                      <a:gd name="T34" fmla="*/ 82 w 83"/>
                      <a:gd name="T35" fmla="*/ 6 h 6"/>
                      <a:gd name="T36" fmla="*/ 83 w 83"/>
                      <a:gd name="T3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3" h="6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7" y="0"/>
                        </a:lnTo>
                        <a:lnTo>
                          <a:pt x="12" y="1"/>
                        </a:lnTo>
                        <a:lnTo>
                          <a:pt x="18" y="1"/>
                        </a:lnTo>
                        <a:lnTo>
                          <a:pt x="22" y="1"/>
                        </a:lnTo>
                        <a:lnTo>
                          <a:pt x="27" y="2"/>
                        </a:lnTo>
                        <a:lnTo>
                          <a:pt x="32" y="2"/>
                        </a:lnTo>
                        <a:lnTo>
                          <a:pt x="37" y="3"/>
                        </a:lnTo>
                        <a:lnTo>
                          <a:pt x="41" y="3"/>
                        </a:lnTo>
                        <a:lnTo>
                          <a:pt x="47" y="3"/>
                        </a:lnTo>
                        <a:lnTo>
                          <a:pt x="53" y="3"/>
                        </a:lnTo>
                        <a:lnTo>
                          <a:pt x="57" y="5"/>
                        </a:lnTo>
                        <a:lnTo>
                          <a:pt x="62" y="5"/>
                        </a:lnTo>
                        <a:lnTo>
                          <a:pt x="66" y="5"/>
                        </a:lnTo>
                        <a:lnTo>
                          <a:pt x="72" y="5"/>
                        </a:lnTo>
                        <a:lnTo>
                          <a:pt x="78" y="5"/>
                        </a:lnTo>
                        <a:lnTo>
                          <a:pt x="82" y="6"/>
                        </a:lnTo>
                        <a:lnTo>
                          <a:pt x="83" y="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8" name="Freeform 117">
                    <a:extLst>
                      <a:ext uri="{FF2B5EF4-FFF2-40B4-BE49-F238E27FC236}">
                        <a16:creationId xmlns:a16="http://schemas.microsoft.com/office/drawing/2014/main" id="{302A5EF3-DF6C-4D71-BF12-F6C33735EF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0" y="4257"/>
                    <a:ext cx="82" cy="2"/>
                  </a:xfrm>
                  <a:custGeom>
                    <a:avLst/>
                    <a:gdLst>
                      <a:gd name="T0" fmla="*/ 0 w 82"/>
                      <a:gd name="T1" fmla="*/ 0 h 2"/>
                      <a:gd name="T2" fmla="*/ 3 w 82"/>
                      <a:gd name="T3" fmla="*/ 0 h 2"/>
                      <a:gd name="T4" fmla="*/ 8 w 82"/>
                      <a:gd name="T5" fmla="*/ 1 h 2"/>
                      <a:gd name="T6" fmla="*/ 14 w 82"/>
                      <a:gd name="T7" fmla="*/ 1 h 2"/>
                      <a:gd name="T8" fmla="*/ 20 w 82"/>
                      <a:gd name="T9" fmla="*/ 1 h 2"/>
                      <a:gd name="T10" fmla="*/ 24 w 82"/>
                      <a:gd name="T11" fmla="*/ 1 h 2"/>
                      <a:gd name="T12" fmla="*/ 29 w 82"/>
                      <a:gd name="T13" fmla="*/ 1 h 2"/>
                      <a:gd name="T14" fmla="*/ 34 w 82"/>
                      <a:gd name="T15" fmla="*/ 1 h 2"/>
                      <a:gd name="T16" fmla="*/ 39 w 82"/>
                      <a:gd name="T17" fmla="*/ 1 h 2"/>
                      <a:gd name="T18" fmla="*/ 45 w 82"/>
                      <a:gd name="T19" fmla="*/ 1 h 2"/>
                      <a:gd name="T20" fmla="*/ 49 w 82"/>
                      <a:gd name="T21" fmla="*/ 1 h 2"/>
                      <a:gd name="T22" fmla="*/ 54 w 82"/>
                      <a:gd name="T23" fmla="*/ 1 h 2"/>
                      <a:gd name="T24" fmla="*/ 60 w 82"/>
                      <a:gd name="T25" fmla="*/ 2 h 2"/>
                      <a:gd name="T26" fmla="*/ 64 w 82"/>
                      <a:gd name="T27" fmla="*/ 2 h 2"/>
                      <a:gd name="T28" fmla="*/ 70 w 82"/>
                      <a:gd name="T29" fmla="*/ 2 h 2"/>
                      <a:gd name="T30" fmla="*/ 75 w 82"/>
                      <a:gd name="T31" fmla="*/ 2 h 2"/>
                      <a:gd name="T32" fmla="*/ 79 w 82"/>
                      <a:gd name="T33" fmla="*/ 2 h 2"/>
                      <a:gd name="T34" fmla="*/ 82 w 82"/>
                      <a:gd name="T3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2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4" y="1"/>
                        </a:lnTo>
                        <a:lnTo>
                          <a:pt x="20" y="1"/>
                        </a:lnTo>
                        <a:lnTo>
                          <a:pt x="24" y="1"/>
                        </a:lnTo>
                        <a:lnTo>
                          <a:pt x="29" y="1"/>
                        </a:lnTo>
                        <a:lnTo>
                          <a:pt x="34" y="1"/>
                        </a:lnTo>
                        <a:lnTo>
                          <a:pt x="39" y="1"/>
                        </a:lnTo>
                        <a:lnTo>
                          <a:pt x="45" y="1"/>
                        </a:lnTo>
                        <a:lnTo>
                          <a:pt x="49" y="1"/>
                        </a:lnTo>
                        <a:lnTo>
                          <a:pt x="54" y="1"/>
                        </a:lnTo>
                        <a:lnTo>
                          <a:pt x="60" y="2"/>
                        </a:lnTo>
                        <a:lnTo>
                          <a:pt x="64" y="2"/>
                        </a:lnTo>
                        <a:lnTo>
                          <a:pt x="70" y="2"/>
                        </a:lnTo>
                        <a:lnTo>
                          <a:pt x="75" y="2"/>
                        </a:lnTo>
                        <a:lnTo>
                          <a:pt x="79" y="2"/>
                        </a:lnTo>
                        <a:lnTo>
                          <a:pt x="82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09" name="Freeform 118">
                    <a:extLst>
                      <a:ext uri="{FF2B5EF4-FFF2-40B4-BE49-F238E27FC236}">
                        <a16:creationId xmlns:a16="http://schemas.microsoft.com/office/drawing/2014/main" id="{CFD42554-81A5-456F-B441-D7E4641E4F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3" y="4260"/>
                    <a:ext cx="84" cy="3"/>
                  </a:xfrm>
                  <a:custGeom>
                    <a:avLst/>
                    <a:gdLst>
                      <a:gd name="T0" fmla="*/ 0 w 84"/>
                      <a:gd name="T1" fmla="*/ 0 h 3"/>
                      <a:gd name="T2" fmla="*/ 2 w 84"/>
                      <a:gd name="T3" fmla="*/ 0 h 3"/>
                      <a:gd name="T4" fmla="*/ 7 w 84"/>
                      <a:gd name="T5" fmla="*/ 0 h 3"/>
                      <a:gd name="T6" fmla="*/ 13 w 84"/>
                      <a:gd name="T7" fmla="*/ 0 h 3"/>
                      <a:gd name="T8" fmla="*/ 17 w 84"/>
                      <a:gd name="T9" fmla="*/ 0 h 3"/>
                      <a:gd name="T10" fmla="*/ 22 w 84"/>
                      <a:gd name="T11" fmla="*/ 0 h 3"/>
                      <a:gd name="T12" fmla="*/ 27 w 84"/>
                      <a:gd name="T13" fmla="*/ 0 h 3"/>
                      <a:gd name="T14" fmla="*/ 32 w 84"/>
                      <a:gd name="T15" fmla="*/ 1 h 3"/>
                      <a:gd name="T16" fmla="*/ 38 w 84"/>
                      <a:gd name="T17" fmla="*/ 1 h 3"/>
                      <a:gd name="T18" fmla="*/ 42 w 84"/>
                      <a:gd name="T19" fmla="*/ 1 h 3"/>
                      <a:gd name="T20" fmla="*/ 48 w 84"/>
                      <a:gd name="T21" fmla="*/ 1 h 3"/>
                      <a:gd name="T22" fmla="*/ 53 w 84"/>
                      <a:gd name="T23" fmla="*/ 1 h 3"/>
                      <a:gd name="T24" fmla="*/ 57 w 84"/>
                      <a:gd name="T25" fmla="*/ 1 h 3"/>
                      <a:gd name="T26" fmla="*/ 63 w 84"/>
                      <a:gd name="T27" fmla="*/ 1 h 3"/>
                      <a:gd name="T28" fmla="*/ 67 w 84"/>
                      <a:gd name="T29" fmla="*/ 3 h 3"/>
                      <a:gd name="T30" fmla="*/ 73 w 84"/>
                      <a:gd name="T31" fmla="*/ 3 h 3"/>
                      <a:gd name="T32" fmla="*/ 78 w 84"/>
                      <a:gd name="T33" fmla="*/ 3 h 3"/>
                      <a:gd name="T34" fmla="*/ 84 w 84"/>
                      <a:gd name="T35" fmla="*/ 3 h 3"/>
                      <a:gd name="T36" fmla="*/ 84 w 84"/>
                      <a:gd name="T37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4" h="3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7" y="0"/>
                        </a:lnTo>
                        <a:lnTo>
                          <a:pt x="13" y="0"/>
                        </a:lnTo>
                        <a:lnTo>
                          <a:pt x="17" y="0"/>
                        </a:lnTo>
                        <a:lnTo>
                          <a:pt x="22" y="0"/>
                        </a:lnTo>
                        <a:lnTo>
                          <a:pt x="27" y="0"/>
                        </a:lnTo>
                        <a:lnTo>
                          <a:pt x="32" y="1"/>
                        </a:lnTo>
                        <a:lnTo>
                          <a:pt x="38" y="1"/>
                        </a:lnTo>
                        <a:lnTo>
                          <a:pt x="42" y="1"/>
                        </a:lnTo>
                        <a:lnTo>
                          <a:pt x="48" y="1"/>
                        </a:lnTo>
                        <a:lnTo>
                          <a:pt x="53" y="1"/>
                        </a:lnTo>
                        <a:lnTo>
                          <a:pt x="57" y="1"/>
                        </a:lnTo>
                        <a:lnTo>
                          <a:pt x="63" y="1"/>
                        </a:lnTo>
                        <a:lnTo>
                          <a:pt x="67" y="3"/>
                        </a:lnTo>
                        <a:lnTo>
                          <a:pt x="73" y="3"/>
                        </a:lnTo>
                        <a:lnTo>
                          <a:pt x="78" y="3"/>
                        </a:lnTo>
                        <a:lnTo>
                          <a:pt x="84" y="3"/>
                        </a:lnTo>
                        <a:lnTo>
                          <a:pt x="84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0" name="Freeform 119">
                    <a:extLst>
                      <a:ext uri="{FF2B5EF4-FFF2-40B4-BE49-F238E27FC236}">
                        <a16:creationId xmlns:a16="http://schemas.microsoft.com/office/drawing/2014/main" id="{23E5F15F-740E-45E5-B357-49E6833C8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4264"/>
                    <a:ext cx="82" cy="3"/>
                  </a:xfrm>
                  <a:custGeom>
                    <a:avLst/>
                    <a:gdLst>
                      <a:gd name="T0" fmla="*/ 0 w 82"/>
                      <a:gd name="T1" fmla="*/ 0 h 3"/>
                      <a:gd name="T2" fmla="*/ 4 w 82"/>
                      <a:gd name="T3" fmla="*/ 0 h 3"/>
                      <a:gd name="T4" fmla="*/ 8 w 82"/>
                      <a:gd name="T5" fmla="*/ 0 h 3"/>
                      <a:gd name="T6" fmla="*/ 14 w 82"/>
                      <a:gd name="T7" fmla="*/ 0 h 3"/>
                      <a:gd name="T8" fmla="*/ 19 w 82"/>
                      <a:gd name="T9" fmla="*/ 0 h 3"/>
                      <a:gd name="T10" fmla="*/ 23 w 82"/>
                      <a:gd name="T11" fmla="*/ 1 h 3"/>
                      <a:gd name="T12" fmla="*/ 29 w 82"/>
                      <a:gd name="T13" fmla="*/ 1 h 3"/>
                      <a:gd name="T14" fmla="*/ 33 w 82"/>
                      <a:gd name="T15" fmla="*/ 1 h 3"/>
                      <a:gd name="T16" fmla="*/ 39 w 82"/>
                      <a:gd name="T17" fmla="*/ 1 h 3"/>
                      <a:gd name="T18" fmla="*/ 44 w 82"/>
                      <a:gd name="T19" fmla="*/ 1 h 3"/>
                      <a:gd name="T20" fmla="*/ 50 w 82"/>
                      <a:gd name="T21" fmla="*/ 2 h 3"/>
                      <a:gd name="T22" fmla="*/ 54 w 82"/>
                      <a:gd name="T23" fmla="*/ 2 h 3"/>
                      <a:gd name="T24" fmla="*/ 59 w 82"/>
                      <a:gd name="T25" fmla="*/ 2 h 3"/>
                      <a:gd name="T26" fmla="*/ 64 w 82"/>
                      <a:gd name="T27" fmla="*/ 2 h 3"/>
                      <a:gd name="T28" fmla="*/ 69 w 82"/>
                      <a:gd name="T29" fmla="*/ 2 h 3"/>
                      <a:gd name="T30" fmla="*/ 75 w 82"/>
                      <a:gd name="T31" fmla="*/ 2 h 3"/>
                      <a:gd name="T32" fmla="*/ 79 w 82"/>
                      <a:gd name="T33" fmla="*/ 3 h 3"/>
                      <a:gd name="T34" fmla="*/ 82 w 82"/>
                      <a:gd name="T3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3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lnTo>
                          <a:pt x="23" y="1"/>
                        </a:lnTo>
                        <a:lnTo>
                          <a:pt x="29" y="1"/>
                        </a:lnTo>
                        <a:lnTo>
                          <a:pt x="33" y="1"/>
                        </a:lnTo>
                        <a:lnTo>
                          <a:pt x="39" y="1"/>
                        </a:lnTo>
                        <a:lnTo>
                          <a:pt x="44" y="1"/>
                        </a:lnTo>
                        <a:lnTo>
                          <a:pt x="50" y="2"/>
                        </a:lnTo>
                        <a:lnTo>
                          <a:pt x="54" y="2"/>
                        </a:lnTo>
                        <a:lnTo>
                          <a:pt x="59" y="2"/>
                        </a:lnTo>
                        <a:lnTo>
                          <a:pt x="64" y="2"/>
                        </a:lnTo>
                        <a:lnTo>
                          <a:pt x="69" y="2"/>
                        </a:lnTo>
                        <a:lnTo>
                          <a:pt x="75" y="2"/>
                        </a:lnTo>
                        <a:lnTo>
                          <a:pt x="79" y="3"/>
                        </a:lnTo>
                        <a:lnTo>
                          <a:pt x="82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1" name="Freeform 120">
                    <a:extLst>
                      <a:ext uri="{FF2B5EF4-FFF2-40B4-BE49-F238E27FC236}">
                        <a16:creationId xmlns:a16="http://schemas.microsoft.com/office/drawing/2014/main" id="{CA493D10-FD52-4374-A55C-F7751B1D13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1" y="4268"/>
                    <a:ext cx="83" cy="5"/>
                  </a:xfrm>
                  <a:custGeom>
                    <a:avLst/>
                    <a:gdLst>
                      <a:gd name="T0" fmla="*/ 0 w 83"/>
                      <a:gd name="T1" fmla="*/ 0 h 5"/>
                      <a:gd name="T2" fmla="*/ 1 w 83"/>
                      <a:gd name="T3" fmla="*/ 0 h 5"/>
                      <a:gd name="T4" fmla="*/ 7 w 83"/>
                      <a:gd name="T5" fmla="*/ 0 h 5"/>
                      <a:gd name="T6" fmla="*/ 12 w 83"/>
                      <a:gd name="T7" fmla="*/ 0 h 5"/>
                      <a:gd name="T8" fmla="*/ 16 w 83"/>
                      <a:gd name="T9" fmla="*/ 2 h 5"/>
                      <a:gd name="T10" fmla="*/ 22 w 83"/>
                      <a:gd name="T11" fmla="*/ 2 h 5"/>
                      <a:gd name="T12" fmla="*/ 28 w 83"/>
                      <a:gd name="T13" fmla="*/ 2 h 5"/>
                      <a:gd name="T14" fmla="*/ 32 w 83"/>
                      <a:gd name="T15" fmla="*/ 2 h 5"/>
                      <a:gd name="T16" fmla="*/ 37 w 83"/>
                      <a:gd name="T17" fmla="*/ 3 h 5"/>
                      <a:gd name="T18" fmla="*/ 43 w 83"/>
                      <a:gd name="T19" fmla="*/ 3 h 5"/>
                      <a:gd name="T20" fmla="*/ 47 w 83"/>
                      <a:gd name="T21" fmla="*/ 3 h 5"/>
                      <a:gd name="T22" fmla="*/ 53 w 83"/>
                      <a:gd name="T23" fmla="*/ 3 h 5"/>
                      <a:gd name="T24" fmla="*/ 58 w 83"/>
                      <a:gd name="T25" fmla="*/ 4 h 5"/>
                      <a:gd name="T26" fmla="*/ 62 w 83"/>
                      <a:gd name="T27" fmla="*/ 4 h 5"/>
                      <a:gd name="T28" fmla="*/ 68 w 83"/>
                      <a:gd name="T29" fmla="*/ 4 h 5"/>
                      <a:gd name="T30" fmla="*/ 73 w 83"/>
                      <a:gd name="T31" fmla="*/ 4 h 5"/>
                      <a:gd name="T32" fmla="*/ 78 w 83"/>
                      <a:gd name="T33" fmla="*/ 5 h 5"/>
                      <a:gd name="T34" fmla="*/ 83 w 83"/>
                      <a:gd name="T35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5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22" y="2"/>
                        </a:lnTo>
                        <a:lnTo>
                          <a:pt x="28" y="2"/>
                        </a:lnTo>
                        <a:lnTo>
                          <a:pt x="32" y="2"/>
                        </a:lnTo>
                        <a:lnTo>
                          <a:pt x="37" y="3"/>
                        </a:lnTo>
                        <a:lnTo>
                          <a:pt x="43" y="3"/>
                        </a:lnTo>
                        <a:lnTo>
                          <a:pt x="47" y="3"/>
                        </a:lnTo>
                        <a:lnTo>
                          <a:pt x="53" y="3"/>
                        </a:lnTo>
                        <a:lnTo>
                          <a:pt x="58" y="4"/>
                        </a:lnTo>
                        <a:lnTo>
                          <a:pt x="62" y="4"/>
                        </a:lnTo>
                        <a:lnTo>
                          <a:pt x="68" y="4"/>
                        </a:lnTo>
                        <a:lnTo>
                          <a:pt x="73" y="4"/>
                        </a:lnTo>
                        <a:lnTo>
                          <a:pt x="78" y="5"/>
                        </a:lnTo>
                        <a:lnTo>
                          <a:pt x="83" y="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2" name="Freeform 121">
                    <a:extLst>
                      <a:ext uri="{FF2B5EF4-FFF2-40B4-BE49-F238E27FC236}">
                        <a16:creationId xmlns:a16="http://schemas.microsoft.com/office/drawing/2014/main" id="{853F2095-BB14-446D-8570-8817BCF165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5" y="4274"/>
                    <a:ext cx="82" cy="9"/>
                  </a:xfrm>
                  <a:custGeom>
                    <a:avLst/>
                    <a:gdLst>
                      <a:gd name="T0" fmla="*/ 0 w 82"/>
                      <a:gd name="T1" fmla="*/ 0 h 9"/>
                      <a:gd name="T2" fmla="*/ 4 w 82"/>
                      <a:gd name="T3" fmla="*/ 0 h 9"/>
                      <a:gd name="T4" fmla="*/ 8 w 82"/>
                      <a:gd name="T5" fmla="*/ 2 h 9"/>
                      <a:gd name="T6" fmla="*/ 14 w 82"/>
                      <a:gd name="T7" fmla="*/ 2 h 9"/>
                      <a:gd name="T8" fmla="*/ 20 w 82"/>
                      <a:gd name="T9" fmla="*/ 2 h 9"/>
                      <a:gd name="T10" fmla="*/ 24 w 82"/>
                      <a:gd name="T11" fmla="*/ 3 h 9"/>
                      <a:gd name="T12" fmla="*/ 29 w 82"/>
                      <a:gd name="T13" fmla="*/ 3 h 9"/>
                      <a:gd name="T14" fmla="*/ 35 w 82"/>
                      <a:gd name="T15" fmla="*/ 4 h 9"/>
                      <a:gd name="T16" fmla="*/ 39 w 82"/>
                      <a:gd name="T17" fmla="*/ 4 h 9"/>
                      <a:gd name="T18" fmla="*/ 45 w 82"/>
                      <a:gd name="T19" fmla="*/ 4 h 9"/>
                      <a:gd name="T20" fmla="*/ 49 w 82"/>
                      <a:gd name="T21" fmla="*/ 5 h 9"/>
                      <a:gd name="T22" fmla="*/ 54 w 82"/>
                      <a:gd name="T23" fmla="*/ 5 h 9"/>
                      <a:gd name="T24" fmla="*/ 59 w 82"/>
                      <a:gd name="T25" fmla="*/ 6 h 9"/>
                      <a:gd name="T26" fmla="*/ 64 w 82"/>
                      <a:gd name="T27" fmla="*/ 6 h 9"/>
                      <a:gd name="T28" fmla="*/ 70 w 82"/>
                      <a:gd name="T29" fmla="*/ 6 h 9"/>
                      <a:gd name="T30" fmla="*/ 74 w 82"/>
                      <a:gd name="T31" fmla="*/ 7 h 9"/>
                      <a:gd name="T32" fmla="*/ 80 w 82"/>
                      <a:gd name="T33" fmla="*/ 7 h 9"/>
                      <a:gd name="T34" fmla="*/ 82 w 82"/>
                      <a:gd name="T3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9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8" y="2"/>
                        </a:lnTo>
                        <a:lnTo>
                          <a:pt x="14" y="2"/>
                        </a:lnTo>
                        <a:lnTo>
                          <a:pt x="20" y="2"/>
                        </a:lnTo>
                        <a:lnTo>
                          <a:pt x="24" y="3"/>
                        </a:lnTo>
                        <a:lnTo>
                          <a:pt x="29" y="3"/>
                        </a:lnTo>
                        <a:lnTo>
                          <a:pt x="35" y="4"/>
                        </a:lnTo>
                        <a:lnTo>
                          <a:pt x="39" y="4"/>
                        </a:lnTo>
                        <a:lnTo>
                          <a:pt x="45" y="4"/>
                        </a:lnTo>
                        <a:lnTo>
                          <a:pt x="49" y="5"/>
                        </a:lnTo>
                        <a:lnTo>
                          <a:pt x="54" y="5"/>
                        </a:lnTo>
                        <a:lnTo>
                          <a:pt x="59" y="6"/>
                        </a:lnTo>
                        <a:lnTo>
                          <a:pt x="64" y="6"/>
                        </a:lnTo>
                        <a:lnTo>
                          <a:pt x="70" y="6"/>
                        </a:lnTo>
                        <a:lnTo>
                          <a:pt x="74" y="7"/>
                        </a:lnTo>
                        <a:lnTo>
                          <a:pt x="80" y="7"/>
                        </a:lnTo>
                        <a:lnTo>
                          <a:pt x="8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3" name="Freeform 122">
                    <a:extLst>
                      <a:ext uri="{FF2B5EF4-FFF2-40B4-BE49-F238E27FC236}">
                        <a16:creationId xmlns:a16="http://schemas.microsoft.com/office/drawing/2014/main" id="{B48E93C4-1A65-402F-B81B-B1ADE47AB8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7" y="4285"/>
                    <a:ext cx="82" cy="11"/>
                  </a:xfrm>
                  <a:custGeom>
                    <a:avLst/>
                    <a:gdLst>
                      <a:gd name="T0" fmla="*/ 0 w 82"/>
                      <a:gd name="T1" fmla="*/ 0 h 11"/>
                      <a:gd name="T2" fmla="*/ 3 w 82"/>
                      <a:gd name="T3" fmla="*/ 0 h 11"/>
                      <a:gd name="T4" fmla="*/ 8 w 82"/>
                      <a:gd name="T5" fmla="*/ 0 h 11"/>
                      <a:gd name="T6" fmla="*/ 12 w 82"/>
                      <a:gd name="T7" fmla="*/ 1 h 11"/>
                      <a:gd name="T8" fmla="*/ 18 w 82"/>
                      <a:gd name="T9" fmla="*/ 1 h 11"/>
                      <a:gd name="T10" fmla="*/ 22 w 82"/>
                      <a:gd name="T11" fmla="*/ 2 h 11"/>
                      <a:gd name="T12" fmla="*/ 28 w 82"/>
                      <a:gd name="T13" fmla="*/ 4 h 11"/>
                      <a:gd name="T14" fmla="*/ 32 w 82"/>
                      <a:gd name="T15" fmla="*/ 4 h 11"/>
                      <a:gd name="T16" fmla="*/ 37 w 82"/>
                      <a:gd name="T17" fmla="*/ 5 h 11"/>
                      <a:gd name="T18" fmla="*/ 43 w 82"/>
                      <a:gd name="T19" fmla="*/ 5 h 11"/>
                      <a:gd name="T20" fmla="*/ 47 w 82"/>
                      <a:gd name="T21" fmla="*/ 6 h 11"/>
                      <a:gd name="T22" fmla="*/ 53 w 82"/>
                      <a:gd name="T23" fmla="*/ 6 h 11"/>
                      <a:gd name="T24" fmla="*/ 57 w 82"/>
                      <a:gd name="T25" fmla="*/ 7 h 11"/>
                      <a:gd name="T26" fmla="*/ 62 w 82"/>
                      <a:gd name="T27" fmla="*/ 7 h 11"/>
                      <a:gd name="T28" fmla="*/ 67 w 82"/>
                      <a:gd name="T29" fmla="*/ 8 h 11"/>
                      <a:gd name="T30" fmla="*/ 72 w 82"/>
                      <a:gd name="T31" fmla="*/ 9 h 11"/>
                      <a:gd name="T32" fmla="*/ 78 w 82"/>
                      <a:gd name="T33" fmla="*/ 9 h 11"/>
                      <a:gd name="T34" fmla="*/ 82 w 82"/>
                      <a:gd name="T35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11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8" y="0"/>
                        </a:lnTo>
                        <a:lnTo>
                          <a:pt x="12" y="1"/>
                        </a:lnTo>
                        <a:lnTo>
                          <a:pt x="18" y="1"/>
                        </a:lnTo>
                        <a:lnTo>
                          <a:pt x="22" y="2"/>
                        </a:lnTo>
                        <a:lnTo>
                          <a:pt x="28" y="4"/>
                        </a:lnTo>
                        <a:lnTo>
                          <a:pt x="32" y="4"/>
                        </a:lnTo>
                        <a:lnTo>
                          <a:pt x="37" y="5"/>
                        </a:lnTo>
                        <a:lnTo>
                          <a:pt x="43" y="5"/>
                        </a:lnTo>
                        <a:lnTo>
                          <a:pt x="47" y="6"/>
                        </a:lnTo>
                        <a:lnTo>
                          <a:pt x="53" y="6"/>
                        </a:lnTo>
                        <a:lnTo>
                          <a:pt x="57" y="7"/>
                        </a:lnTo>
                        <a:lnTo>
                          <a:pt x="62" y="7"/>
                        </a:lnTo>
                        <a:lnTo>
                          <a:pt x="67" y="8"/>
                        </a:lnTo>
                        <a:lnTo>
                          <a:pt x="72" y="9"/>
                        </a:lnTo>
                        <a:lnTo>
                          <a:pt x="78" y="9"/>
                        </a:lnTo>
                        <a:lnTo>
                          <a:pt x="82" y="1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4" name="Freeform 123">
                    <a:extLst>
                      <a:ext uri="{FF2B5EF4-FFF2-40B4-BE49-F238E27FC236}">
                        <a16:creationId xmlns:a16="http://schemas.microsoft.com/office/drawing/2014/main" id="{5496A917-262F-4958-B678-CA10672D3B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4298"/>
                    <a:ext cx="81" cy="12"/>
                  </a:xfrm>
                  <a:custGeom>
                    <a:avLst/>
                    <a:gdLst>
                      <a:gd name="T0" fmla="*/ 0 w 81"/>
                      <a:gd name="T1" fmla="*/ 0 h 12"/>
                      <a:gd name="T2" fmla="*/ 4 w 81"/>
                      <a:gd name="T3" fmla="*/ 0 h 12"/>
                      <a:gd name="T4" fmla="*/ 10 w 81"/>
                      <a:gd name="T5" fmla="*/ 1 h 12"/>
                      <a:gd name="T6" fmla="*/ 14 w 81"/>
                      <a:gd name="T7" fmla="*/ 2 h 12"/>
                      <a:gd name="T8" fmla="*/ 19 w 81"/>
                      <a:gd name="T9" fmla="*/ 2 h 12"/>
                      <a:gd name="T10" fmla="*/ 24 w 81"/>
                      <a:gd name="T11" fmla="*/ 4 h 12"/>
                      <a:gd name="T12" fmla="*/ 29 w 81"/>
                      <a:gd name="T13" fmla="*/ 4 h 12"/>
                      <a:gd name="T14" fmla="*/ 33 w 81"/>
                      <a:gd name="T15" fmla="*/ 5 h 12"/>
                      <a:gd name="T16" fmla="*/ 39 w 81"/>
                      <a:gd name="T17" fmla="*/ 5 h 12"/>
                      <a:gd name="T18" fmla="*/ 43 w 81"/>
                      <a:gd name="T19" fmla="*/ 6 h 12"/>
                      <a:gd name="T20" fmla="*/ 49 w 81"/>
                      <a:gd name="T21" fmla="*/ 7 h 12"/>
                      <a:gd name="T22" fmla="*/ 54 w 81"/>
                      <a:gd name="T23" fmla="*/ 7 h 12"/>
                      <a:gd name="T24" fmla="*/ 58 w 81"/>
                      <a:gd name="T25" fmla="*/ 8 h 12"/>
                      <a:gd name="T26" fmla="*/ 64 w 81"/>
                      <a:gd name="T27" fmla="*/ 8 h 12"/>
                      <a:gd name="T28" fmla="*/ 68 w 81"/>
                      <a:gd name="T29" fmla="*/ 9 h 12"/>
                      <a:gd name="T30" fmla="*/ 74 w 81"/>
                      <a:gd name="T31" fmla="*/ 9 h 12"/>
                      <a:gd name="T32" fmla="*/ 78 w 81"/>
                      <a:gd name="T33" fmla="*/ 11 h 12"/>
                      <a:gd name="T34" fmla="*/ 81 w 81"/>
                      <a:gd name="T3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1" h="12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10" y="1"/>
                        </a:lnTo>
                        <a:lnTo>
                          <a:pt x="14" y="2"/>
                        </a:lnTo>
                        <a:lnTo>
                          <a:pt x="19" y="2"/>
                        </a:lnTo>
                        <a:lnTo>
                          <a:pt x="24" y="4"/>
                        </a:lnTo>
                        <a:lnTo>
                          <a:pt x="29" y="4"/>
                        </a:lnTo>
                        <a:lnTo>
                          <a:pt x="33" y="5"/>
                        </a:lnTo>
                        <a:lnTo>
                          <a:pt x="39" y="5"/>
                        </a:lnTo>
                        <a:lnTo>
                          <a:pt x="43" y="6"/>
                        </a:lnTo>
                        <a:lnTo>
                          <a:pt x="49" y="7"/>
                        </a:lnTo>
                        <a:lnTo>
                          <a:pt x="54" y="7"/>
                        </a:lnTo>
                        <a:lnTo>
                          <a:pt x="58" y="8"/>
                        </a:lnTo>
                        <a:lnTo>
                          <a:pt x="64" y="8"/>
                        </a:lnTo>
                        <a:lnTo>
                          <a:pt x="68" y="9"/>
                        </a:lnTo>
                        <a:lnTo>
                          <a:pt x="74" y="9"/>
                        </a:lnTo>
                        <a:lnTo>
                          <a:pt x="78" y="11"/>
                        </a:lnTo>
                        <a:lnTo>
                          <a:pt x="81" y="1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5" name="Freeform 124">
                    <a:extLst>
                      <a:ext uri="{FF2B5EF4-FFF2-40B4-BE49-F238E27FC236}">
                        <a16:creationId xmlns:a16="http://schemas.microsoft.com/office/drawing/2014/main" id="{8042F456-6907-46A6-AACC-FB36EBE0BE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2" y="4311"/>
                    <a:ext cx="82" cy="12"/>
                  </a:xfrm>
                  <a:custGeom>
                    <a:avLst/>
                    <a:gdLst>
                      <a:gd name="T0" fmla="*/ 0 w 82"/>
                      <a:gd name="T1" fmla="*/ 0 h 12"/>
                      <a:gd name="T2" fmla="*/ 2 w 82"/>
                      <a:gd name="T3" fmla="*/ 1 h 12"/>
                      <a:gd name="T4" fmla="*/ 7 w 82"/>
                      <a:gd name="T5" fmla="*/ 1 h 12"/>
                      <a:gd name="T6" fmla="*/ 12 w 82"/>
                      <a:gd name="T7" fmla="*/ 2 h 12"/>
                      <a:gd name="T8" fmla="*/ 16 w 82"/>
                      <a:gd name="T9" fmla="*/ 3 h 12"/>
                      <a:gd name="T10" fmla="*/ 22 w 82"/>
                      <a:gd name="T11" fmla="*/ 3 h 12"/>
                      <a:gd name="T12" fmla="*/ 27 w 82"/>
                      <a:gd name="T13" fmla="*/ 5 h 12"/>
                      <a:gd name="T14" fmla="*/ 32 w 82"/>
                      <a:gd name="T15" fmla="*/ 5 h 12"/>
                      <a:gd name="T16" fmla="*/ 37 w 82"/>
                      <a:gd name="T17" fmla="*/ 6 h 12"/>
                      <a:gd name="T18" fmla="*/ 41 w 82"/>
                      <a:gd name="T19" fmla="*/ 6 h 12"/>
                      <a:gd name="T20" fmla="*/ 47 w 82"/>
                      <a:gd name="T21" fmla="*/ 7 h 12"/>
                      <a:gd name="T22" fmla="*/ 51 w 82"/>
                      <a:gd name="T23" fmla="*/ 7 h 12"/>
                      <a:gd name="T24" fmla="*/ 57 w 82"/>
                      <a:gd name="T25" fmla="*/ 8 h 12"/>
                      <a:gd name="T26" fmla="*/ 62 w 82"/>
                      <a:gd name="T27" fmla="*/ 9 h 12"/>
                      <a:gd name="T28" fmla="*/ 66 w 82"/>
                      <a:gd name="T29" fmla="*/ 9 h 12"/>
                      <a:gd name="T30" fmla="*/ 72 w 82"/>
                      <a:gd name="T31" fmla="*/ 11 h 12"/>
                      <a:gd name="T32" fmla="*/ 76 w 82"/>
                      <a:gd name="T33" fmla="*/ 11 h 12"/>
                      <a:gd name="T34" fmla="*/ 82 w 82"/>
                      <a:gd name="T3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12">
                        <a:moveTo>
                          <a:pt x="0" y="0"/>
                        </a:moveTo>
                        <a:lnTo>
                          <a:pt x="2" y="1"/>
                        </a:lnTo>
                        <a:lnTo>
                          <a:pt x="7" y="1"/>
                        </a:lnTo>
                        <a:lnTo>
                          <a:pt x="12" y="2"/>
                        </a:lnTo>
                        <a:lnTo>
                          <a:pt x="16" y="3"/>
                        </a:lnTo>
                        <a:lnTo>
                          <a:pt x="22" y="3"/>
                        </a:lnTo>
                        <a:lnTo>
                          <a:pt x="27" y="5"/>
                        </a:lnTo>
                        <a:lnTo>
                          <a:pt x="32" y="5"/>
                        </a:lnTo>
                        <a:lnTo>
                          <a:pt x="37" y="6"/>
                        </a:lnTo>
                        <a:lnTo>
                          <a:pt x="41" y="6"/>
                        </a:lnTo>
                        <a:lnTo>
                          <a:pt x="47" y="7"/>
                        </a:lnTo>
                        <a:lnTo>
                          <a:pt x="51" y="7"/>
                        </a:lnTo>
                        <a:lnTo>
                          <a:pt x="57" y="8"/>
                        </a:lnTo>
                        <a:lnTo>
                          <a:pt x="62" y="9"/>
                        </a:lnTo>
                        <a:lnTo>
                          <a:pt x="66" y="9"/>
                        </a:lnTo>
                        <a:lnTo>
                          <a:pt x="72" y="11"/>
                        </a:lnTo>
                        <a:lnTo>
                          <a:pt x="76" y="11"/>
                        </a:lnTo>
                        <a:lnTo>
                          <a:pt x="82" y="1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6" name="Freeform 125">
                    <a:extLst>
                      <a:ext uri="{FF2B5EF4-FFF2-40B4-BE49-F238E27FC236}">
                        <a16:creationId xmlns:a16="http://schemas.microsoft.com/office/drawing/2014/main" id="{93617D7D-F626-4A81-83EB-08B658290B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13" y="4325"/>
                    <a:ext cx="82" cy="12"/>
                  </a:xfrm>
                  <a:custGeom>
                    <a:avLst/>
                    <a:gdLst>
                      <a:gd name="T0" fmla="*/ 0 w 82"/>
                      <a:gd name="T1" fmla="*/ 0 h 12"/>
                      <a:gd name="T2" fmla="*/ 6 w 82"/>
                      <a:gd name="T3" fmla="*/ 1 h 12"/>
                      <a:gd name="T4" fmla="*/ 10 w 82"/>
                      <a:gd name="T5" fmla="*/ 1 h 12"/>
                      <a:gd name="T6" fmla="*/ 16 w 82"/>
                      <a:gd name="T7" fmla="*/ 2 h 12"/>
                      <a:gd name="T8" fmla="*/ 20 w 82"/>
                      <a:gd name="T9" fmla="*/ 2 h 12"/>
                      <a:gd name="T10" fmla="*/ 25 w 82"/>
                      <a:gd name="T11" fmla="*/ 4 h 12"/>
                      <a:gd name="T12" fmla="*/ 29 w 82"/>
                      <a:gd name="T13" fmla="*/ 5 h 12"/>
                      <a:gd name="T14" fmla="*/ 35 w 82"/>
                      <a:gd name="T15" fmla="*/ 5 h 12"/>
                      <a:gd name="T16" fmla="*/ 41 w 82"/>
                      <a:gd name="T17" fmla="*/ 6 h 12"/>
                      <a:gd name="T18" fmla="*/ 45 w 82"/>
                      <a:gd name="T19" fmla="*/ 6 h 12"/>
                      <a:gd name="T20" fmla="*/ 50 w 82"/>
                      <a:gd name="T21" fmla="*/ 7 h 12"/>
                      <a:gd name="T22" fmla="*/ 56 w 82"/>
                      <a:gd name="T23" fmla="*/ 8 h 12"/>
                      <a:gd name="T24" fmla="*/ 60 w 82"/>
                      <a:gd name="T25" fmla="*/ 8 h 12"/>
                      <a:gd name="T26" fmla="*/ 66 w 82"/>
                      <a:gd name="T27" fmla="*/ 10 h 12"/>
                      <a:gd name="T28" fmla="*/ 70 w 82"/>
                      <a:gd name="T29" fmla="*/ 10 h 12"/>
                      <a:gd name="T30" fmla="*/ 75 w 82"/>
                      <a:gd name="T31" fmla="*/ 11 h 12"/>
                      <a:gd name="T32" fmla="*/ 81 w 82"/>
                      <a:gd name="T33" fmla="*/ 12 h 12"/>
                      <a:gd name="T34" fmla="*/ 82 w 82"/>
                      <a:gd name="T3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12">
                        <a:moveTo>
                          <a:pt x="0" y="0"/>
                        </a:moveTo>
                        <a:lnTo>
                          <a:pt x="6" y="1"/>
                        </a:lnTo>
                        <a:lnTo>
                          <a:pt x="10" y="1"/>
                        </a:lnTo>
                        <a:lnTo>
                          <a:pt x="16" y="2"/>
                        </a:lnTo>
                        <a:lnTo>
                          <a:pt x="20" y="2"/>
                        </a:lnTo>
                        <a:lnTo>
                          <a:pt x="25" y="4"/>
                        </a:lnTo>
                        <a:lnTo>
                          <a:pt x="29" y="5"/>
                        </a:lnTo>
                        <a:lnTo>
                          <a:pt x="35" y="5"/>
                        </a:lnTo>
                        <a:lnTo>
                          <a:pt x="41" y="6"/>
                        </a:lnTo>
                        <a:lnTo>
                          <a:pt x="45" y="6"/>
                        </a:lnTo>
                        <a:lnTo>
                          <a:pt x="50" y="7"/>
                        </a:lnTo>
                        <a:lnTo>
                          <a:pt x="56" y="8"/>
                        </a:lnTo>
                        <a:lnTo>
                          <a:pt x="60" y="8"/>
                        </a:lnTo>
                        <a:lnTo>
                          <a:pt x="66" y="10"/>
                        </a:lnTo>
                        <a:lnTo>
                          <a:pt x="70" y="10"/>
                        </a:lnTo>
                        <a:lnTo>
                          <a:pt x="75" y="11"/>
                        </a:lnTo>
                        <a:lnTo>
                          <a:pt x="81" y="12"/>
                        </a:lnTo>
                        <a:lnTo>
                          <a:pt x="82" y="1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7" name="Freeform 126">
                    <a:extLst>
                      <a:ext uri="{FF2B5EF4-FFF2-40B4-BE49-F238E27FC236}">
                        <a16:creationId xmlns:a16="http://schemas.microsoft.com/office/drawing/2014/main" id="{34701B9F-AA63-470B-A13A-88C8506246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6" y="4340"/>
                    <a:ext cx="82" cy="7"/>
                  </a:xfrm>
                  <a:custGeom>
                    <a:avLst/>
                    <a:gdLst>
                      <a:gd name="T0" fmla="*/ 0 w 82"/>
                      <a:gd name="T1" fmla="*/ 0 h 7"/>
                      <a:gd name="T2" fmla="*/ 2 w 82"/>
                      <a:gd name="T3" fmla="*/ 0 h 7"/>
                      <a:gd name="T4" fmla="*/ 7 w 82"/>
                      <a:gd name="T5" fmla="*/ 0 h 7"/>
                      <a:gd name="T6" fmla="*/ 13 w 82"/>
                      <a:gd name="T7" fmla="*/ 2 h 7"/>
                      <a:gd name="T8" fmla="*/ 17 w 82"/>
                      <a:gd name="T9" fmla="*/ 2 h 7"/>
                      <a:gd name="T10" fmla="*/ 23 w 82"/>
                      <a:gd name="T11" fmla="*/ 3 h 7"/>
                      <a:gd name="T12" fmla="*/ 27 w 82"/>
                      <a:gd name="T13" fmla="*/ 3 h 7"/>
                      <a:gd name="T14" fmla="*/ 32 w 82"/>
                      <a:gd name="T15" fmla="*/ 4 h 7"/>
                      <a:gd name="T16" fmla="*/ 38 w 82"/>
                      <a:gd name="T17" fmla="*/ 4 h 7"/>
                      <a:gd name="T18" fmla="*/ 42 w 82"/>
                      <a:gd name="T19" fmla="*/ 5 h 7"/>
                      <a:gd name="T20" fmla="*/ 48 w 82"/>
                      <a:gd name="T21" fmla="*/ 5 h 7"/>
                      <a:gd name="T22" fmla="*/ 53 w 82"/>
                      <a:gd name="T23" fmla="*/ 6 h 7"/>
                      <a:gd name="T24" fmla="*/ 57 w 82"/>
                      <a:gd name="T25" fmla="*/ 6 h 7"/>
                      <a:gd name="T26" fmla="*/ 63 w 82"/>
                      <a:gd name="T27" fmla="*/ 6 h 7"/>
                      <a:gd name="T28" fmla="*/ 67 w 82"/>
                      <a:gd name="T29" fmla="*/ 7 h 7"/>
                      <a:gd name="T30" fmla="*/ 73 w 82"/>
                      <a:gd name="T31" fmla="*/ 7 h 7"/>
                      <a:gd name="T32" fmla="*/ 77 w 82"/>
                      <a:gd name="T33" fmla="*/ 7 h 7"/>
                      <a:gd name="T34" fmla="*/ 82 w 82"/>
                      <a:gd name="T3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7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7" y="0"/>
                        </a:lnTo>
                        <a:lnTo>
                          <a:pt x="13" y="2"/>
                        </a:lnTo>
                        <a:lnTo>
                          <a:pt x="17" y="2"/>
                        </a:lnTo>
                        <a:lnTo>
                          <a:pt x="23" y="3"/>
                        </a:lnTo>
                        <a:lnTo>
                          <a:pt x="27" y="3"/>
                        </a:lnTo>
                        <a:lnTo>
                          <a:pt x="32" y="4"/>
                        </a:lnTo>
                        <a:lnTo>
                          <a:pt x="38" y="4"/>
                        </a:lnTo>
                        <a:lnTo>
                          <a:pt x="42" y="5"/>
                        </a:lnTo>
                        <a:lnTo>
                          <a:pt x="48" y="5"/>
                        </a:lnTo>
                        <a:lnTo>
                          <a:pt x="53" y="6"/>
                        </a:lnTo>
                        <a:lnTo>
                          <a:pt x="57" y="6"/>
                        </a:lnTo>
                        <a:lnTo>
                          <a:pt x="63" y="6"/>
                        </a:lnTo>
                        <a:lnTo>
                          <a:pt x="67" y="7"/>
                        </a:lnTo>
                        <a:lnTo>
                          <a:pt x="73" y="7"/>
                        </a:lnTo>
                        <a:lnTo>
                          <a:pt x="77" y="7"/>
                        </a:lnTo>
                        <a:lnTo>
                          <a:pt x="82" y="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8" name="Freeform 127">
                    <a:extLst>
                      <a:ext uri="{FF2B5EF4-FFF2-40B4-BE49-F238E27FC236}">
                        <a16:creationId xmlns:a16="http://schemas.microsoft.com/office/drawing/2014/main" id="{77EBD9FC-30B0-4733-B6FC-815B3DE7A3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9" y="4349"/>
                    <a:ext cx="83" cy="2"/>
                  </a:xfrm>
                  <a:custGeom>
                    <a:avLst/>
                    <a:gdLst>
                      <a:gd name="T0" fmla="*/ 0 w 83"/>
                      <a:gd name="T1" fmla="*/ 0 h 2"/>
                      <a:gd name="T2" fmla="*/ 5 w 83"/>
                      <a:gd name="T3" fmla="*/ 0 h 2"/>
                      <a:gd name="T4" fmla="*/ 9 w 83"/>
                      <a:gd name="T5" fmla="*/ 0 h 2"/>
                      <a:gd name="T6" fmla="*/ 14 w 83"/>
                      <a:gd name="T7" fmla="*/ 0 h 2"/>
                      <a:gd name="T8" fmla="*/ 20 w 83"/>
                      <a:gd name="T9" fmla="*/ 1 h 2"/>
                      <a:gd name="T10" fmla="*/ 24 w 83"/>
                      <a:gd name="T11" fmla="*/ 1 h 2"/>
                      <a:gd name="T12" fmla="*/ 30 w 83"/>
                      <a:gd name="T13" fmla="*/ 1 h 2"/>
                      <a:gd name="T14" fmla="*/ 34 w 83"/>
                      <a:gd name="T15" fmla="*/ 1 h 2"/>
                      <a:gd name="T16" fmla="*/ 39 w 83"/>
                      <a:gd name="T17" fmla="*/ 1 h 2"/>
                      <a:gd name="T18" fmla="*/ 44 w 83"/>
                      <a:gd name="T19" fmla="*/ 1 h 2"/>
                      <a:gd name="T20" fmla="*/ 49 w 83"/>
                      <a:gd name="T21" fmla="*/ 1 h 2"/>
                      <a:gd name="T22" fmla="*/ 55 w 83"/>
                      <a:gd name="T23" fmla="*/ 2 h 2"/>
                      <a:gd name="T24" fmla="*/ 59 w 83"/>
                      <a:gd name="T25" fmla="*/ 2 h 2"/>
                      <a:gd name="T26" fmla="*/ 64 w 83"/>
                      <a:gd name="T27" fmla="*/ 2 h 2"/>
                      <a:gd name="T28" fmla="*/ 69 w 83"/>
                      <a:gd name="T29" fmla="*/ 2 h 2"/>
                      <a:gd name="T30" fmla="*/ 74 w 83"/>
                      <a:gd name="T31" fmla="*/ 2 h 2"/>
                      <a:gd name="T32" fmla="*/ 78 w 83"/>
                      <a:gd name="T33" fmla="*/ 2 h 2"/>
                      <a:gd name="T34" fmla="*/ 83 w 83"/>
                      <a:gd name="T3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3" h="2">
                        <a:moveTo>
                          <a:pt x="0" y="0"/>
                        </a:moveTo>
                        <a:lnTo>
                          <a:pt x="5" y="0"/>
                        </a:lnTo>
                        <a:lnTo>
                          <a:pt x="9" y="0"/>
                        </a:lnTo>
                        <a:lnTo>
                          <a:pt x="14" y="0"/>
                        </a:lnTo>
                        <a:lnTo>
                          <a:pt x="20" y="1"/>
                        </a:lnTo>
                        <a:lnTo>
                          <a:pt x="24" y="1"/>
                        </a:lnTo>
                        <a:lnTo>
                          <a:pt x="30" y="1"/>
                        </a:lnTo>
                        <a:lnTo>
                          <a:pt x="34" y="1"/>
                        </a:lnTo>
                        <a:lnTo>
                          <a:pt x="39" y="1"/>
                        </a:lnTo>
                        <a:lnTo>
                          <a:pt x="44" y="1"/>
                        </a:lnTo>
                        <a:lnTo>
                          <a:pt x="49" y="1"/>
                        </a:lnTo>
                        <a:lnTo>
                          <a:pt x="55" y="2"/>
                        </a:lnTo>
                        <a:lnTo>
                          <a:pt x="59" y="2"/>
                        </a:lnTo>
                        <a:lnTo>
                          <a:pt x="64" y="2"/>
                        </a:lnTo>
                        <a:lnTo>
                          <a:pt x="69" y="2"/>
                        </a:lnTo>
                        <a:lnTo>
                          <a:pt x="74" y="2"/>
                        </a:lnTo>
                        <a:lnTo>
                          <a:pt x="78" y="2"/>
                        </a:lnTo>
                        <a:lnTo>
                          <a:pt x="83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19" name="Freeform 128">
                    <a:extLst>
                      <a:ext uri="{FF2B5EF4-FFF2-40B4-BE49-F238E27FC236}">
                        <a16:creationId xmlns:a16="http://schemas.microsoft.com/office/drawing/2014/main" id="{C5E968BC-66B0-445D-9D4A-9E1220205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4352"/>
                    <a:ext cx="84" cy="1"/>
                  </a:xfrm>
                  <a:custGeom>
                    <a:avLst/>
                    <a:gdLst>
                      <a:gd name="T0" fmla="*/ 0 w 84"/>
                      <a:gd name="T1" fmla="*/ 0 h 1"/>
                      <a:gd name="T2" fmla="*/ 2 w 84"/>
                      <a:gd name="T3" fmla="*/ 0 h 1"/>
                      <a:gd name="T4" fmla="*/ 6 w 84"/>
                      <a:gd name="T5" fmla="*/ 0 h 1"/>
                      <a:gd name="T6" fmla="*/ 12 w 84"/>
                      <a:gd name="T7" fmla="*/ 0 h 1"/>
                      <a:gd name="T8" fmla="*/ 16 w 84"/>
                      <a:gd name="T9" fmla="*/ 0 h 1"/>
                      <a:gd name="T10" fmla="*/ 21 w 84"/>
                      <a:gd name="T11" fmla="*/ 0 h 1"/>
                      <a:gd name="T12" fmla="*/ 27 w 84"/>
                      <a:gd name="T13" fmla="*/ 0 h 1"/>
                      <a:gd name="T14" fmla="*/ 31 w 84"/>
                      <a:gd name="T15" fmla="*/ 0 h 1"/>
                      <a:gd name="T16" fmla="*/ 37 w 84"/>
                      <a:gd name="T17" fmla="*/ 0 h 1"/>
                      <a:gd name="T18" fmla="*/ 42 w 84"/>
                      <a:gd name="T19" fmla="*/ 0 h 1"/>
                      <a:gd name="T20" fmla="*/ 46 w 84"/>
                      <a:gd name="T21" fmla="*/ 0 h 1"/>
                      <a:gd name="T22" fmla="*/ 52 w 84"/>
                      <a:gd name="T23" fmla="*/ 1 h 1"/>
                      <a:gd name="T24" fmla="*/ 56 w 84"/>
                      <a:gd name="T25" fmla="*/ 1 h 1"/>
                      <a:gd name="T26" fmla="*/ 62 w 84"/>
                      <a:gd name="T27" fmla="*/ 1 h 1"/>
                      <a:gd name="T28" fmla="*/ 67 w 84"/>
                      <a:gd name="T29" fmla="*/ 1 h 1"/>
                      <a:gd name="T30" fmla="*/ 71 w 84"/>
                      <a:gd name="T31" fmla="*/ 1 h 1"/>
                      <a:gd name="T32" fmla="*/ 77 w 84"/>
                      <a:gd name="T33" fmla="*/ 1 h 1"/>
                      <a:gd name="T34" fmla="*/ 81 w 84"/>
                      <a:gd name="T35" fmla="*/ 1 h 1"/>
                      <a:gd name="T36" fmla="*/ 84 w 84"/>
                      <a:gd name="T3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4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1" y="0"/>
                        </a:lnTo>
                        <a:lnTo>
                          <a:pt x="37" y="0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52" y="1"/>
                        </a:lnTo>
                        <a:lnTo>
                          <a:pt x="56" y="1"/>
                        </a:lnTo>
                        <a:lnTo>
                          <a:pt x="62" y="1"/>
                        </a:lnTo>
                        <a:lnTo>
                          <a:pt x="67" y="1"/>
                        </a:lnTo>
                        <a:lnTo>
                          <a:pt x="71" y="1"/>
                        </a:lnTo>
                        <a:lnTo>
                          <a:pt x="77" y="1"/>
                        </a:lnTo>
                        <a:lnTo>
                          <a:pt x="81" y="1"/>
                        </a:lnTo>
                        <a:lnTo>
                          <a:pt x="84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0" name="Freeform 129">
                    <a:extLst>
                      <a:ext uri="{FF2B5EF4-FFF2-40B4-BE49-F238E27FC236}">
                        <a16:creationId xmlns:a16="http://schemas.microsoft.com/office/drawing/2014/main" id="{5CB7049F-7EDB-492D-ABF8-C7D70E7403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27" y="4355"/>
                    <a:ext cx="83" cy="2"/>
                  </a:xfrm>
                  <a:custGeom>
                    <a:avLst/>
                    <a:gdLst>
                      <a:gd name="T0" fmla="*/ 0 w 83"/>
                      <a:gd name="T1" fmla="*/ 0 h 2"/>
                      <a:gd name="T2" fmla="*/ 1 w 83"/>
                      <a:gd name="T3" fmla="*/ 0 h 2"/>
                      <a:gd name="T4" fmla="*/ 7 w 83"/>
                      <a:gd name="T5" fmla="*/ 0 h 2"/>
                      <a:gd name="T6" fmla="*/ 11 w 83"/>
                      <a:gd name="T7" fmla="*/ 0 h 2"/>
                      <a:gd name="T8" fmla="*/ 17 w 83"/>
                      <a:gd name="T9" fmla="*/ 0 h 2"/>
                      <a:gd name="T10" fmla="*/ 21 w 83"/>
                      <a:gd name="T11" fmla="*/ 0 h 2"/>
                      <a:gd name="T12" fmla="*/ 26 w 83"/>
                      <a:gd name="T13" fmla="*/ 0 h 2"/>
                      <a:gd name="T14" fmla="*/ 31 w 83"/>
                      <a:gd name="T15" fmla="*/ 0 h 2"/>
                      <a:gd name="T16" fmla="*/ 36 w 83"/>
                      <a:gd name="T17" fmla="*/ 1 h 2"/>
                      <a:gd name="T18" fmla="*/ 42 w 83"/>
                      <a:gd name="T19" fmla="*/ 1 h 2"/>
                      <a:gd name="T20" fmla="*/ 46 w 83"/>
                      <a:gd name="T21" fmla="*/ 1 h 2"/>
                      <a:gd name="T22" fmla="*/ 51 w 83"/>
                      <a:gd name="T23" fmla="*/ 1 h 2"/>
                      <a:gd name="T24" fmla="*/ 56 w 83"/>
                      <a:gd name="T25" fmla="*/ 1 h 2"/>
                      <a:gd name="T26" fmla="*/ 61 w 83"/>
                      <a:gd name="T27" fmla="*/ 1 h 2"/>
                      <a:gd name="T28" fmla="*/ 65 w 83"/>
                      <a:gd name="T29" fmla="*/ 1 h 2"/>
                      <a:gd name="T30" fmla="*/ 71 w 83"/>
                      <a:gd name="T31" fmla="*/ 1 h 2"/>
                      <a:gd name="T32" fmla="*/ 76 w 83"/>
                      <a:gd name="T33" fmla="*/ 2 h 2"/>
                      <a:gd name="T34" fmla="*/ 81 w 83"/>
                      <a:gd name="T35" fmla="*/ 2 h 2"/>
                      <a:gd name="T36" fmla="*/ 83 w 83"/>
                      <a:gd name="T3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3" h="2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0"/>
                        </a:lnTo>
                        <a:lnTo>
                          <a:pt x="11" y="0"/>
                        </a:lnTo>
                        <a:lnTo>
                          <a:pt x="17" y="0"/>
                        </a:lnTo>
                        <a:lnTo>
                          <a:pt x="21" y="0"/>
                        </a:lnTo>
                        <a:lnTo>
                          <a:pt x="26" y="0"/>
                        </a:lnTo>
                        <a:lnTo>
                          <a:pt x="31" y="0"/>
                        </a:lnTo>
                        <a:lnTo>
                          <a:pt x="36" y="1"/>
                        </a:lnTo>
                        <a:lnTo>
                          <a:pt x="42" y="1"/>
                        </a:lnTo>
                        <a:lnTo>
                          <a:pt x="46" y="1"/>
                        </a:lnTo>
                        <a:lnTo>
                          <a:pt x="51" y="1"/>
                        </a:lnTo>
                        <a:lnTo>
                          <a:pt x="56" y="1"/>
                        </a:lnTo>
                        <a:lnTo>
                          <a:pt x="61" y="1"/>
                        </a:lnTo>
                        <a:lnTo>
                          <a:pt x="65" y="1"/>
                        </a:lnTo>
                        <a:lnTo>
                          <a:pt x="71" y="1"/>
                        </a:lnTo>
                        <a:lnTo>
                          <a:pt x="76" y="2"/>
                        </a:lnTo>
                        <a:lnTo>
                          <a:pt x="81" y="2"/>
                        </a:lnTo>
                        <a:lnTo>
                          <a:pt x="83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1" name="Freeform 130">
                    <a:extLst>
                      <a:ext uri="{FF2B5EF4-FFF2-40B4-BE49-F238E27FC236}">
                        <a16:creationId xmlns:a16="http://schemas.microsoft.com/office/drawing/2014/main" id="{2B9DC120-A1B9-4743-A9B5-E2E76BB8F7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1" y="4357"/>
                    <a:ext cx="84" cy="2"/>
                  </a:xfrm>
                  <a:custGeom>
                    <a:avLst/>
                    <a:gdLst>
                      <a:gd name="T0" fmla="*/ 0 w 84"/>
                      <a:gd name="T1" fmla="*/ 0 h 2"/>
                      <a:gd name="T2" fmla="*/ 2 w 84"/>
                      <a:gd name="T3" fmla="*/ 0 h 2"/>
                      <a:gd name="T4" fmla="*/ 6 w 84"/>
                      <a:gd name="T5" fmla="*/ 0 h 2"/>
                      <a:gd name="T6" fmla="*/ 11 w 84"/>
                      <a:gd name="T7" fmla="*/ 0 h 2"/>
                      <a:gd name="T8" fmla="*/ 17 w 84"/>
                      <a:gd name="T9" fmla="*/ 0 h 2"/>
                      <a:gd name="T10" fmla="*/ 21 w 84"/>
                      <a:gd name="T11" fmla="*/ 1 h 2"/>
                      <a:gd name="T12" fmla="*/ 27 w 84"/>
                      <a:gd name="T13" fmla="*/ 1 h 2"/>
                      <a:gd name="T14" fmla="*/ 31 w 84"/>
                      <a:gd name="T15" fmla="*/ 1 h 2"/>
                      <a:gd name="T16" fmla="*/ 37 w 84"/>
                      <a:gd name="T17" fmla="*/ 1 h 2"/>
                      <a:gd name="T18" fmla="*/ 42 w 84"/>
                      <a:gd name="T19" fmla="*/ 1 h 2"/>
                      <a:gd name="T20" fmla="*/ 46 w 84"/>
                      <a:gd name="T21" fmla="*/ 1 h 2"/>
                      <a:gd name="T22" fmla="*/ 52 w 84"/>
                      <a:gd name="T23" fmla="*/ 1 h 2"/>
                      <a:gd name="T24" fmla="*/ 56 w 84"/>
                      <a:gd name="T25" fmla="*/ 1 h 2"/>
                      <a:gd name="T26" fmla="*/ 62 w 84"/>
                      <a:gd name="T27" fmla="*/ 1 h 2"/>
                      <a:gd name="T28" fmla="*/ 67 w 84"/>
                      <a:gd name="T29" fmla="*/ 2 h 2"/>
                      <a:gd name="T30" fmla="*/ 71 w 84"/>
                      <a:gd name="T31" fmla="*/ 2 h 2"/>
                      <a:gd name="T32" fmla="*/ 77 w 84"/>
                      <a:gd name="T33" fmla="*/ 2 h 2"/>
                      <a:gd name="T34" fmla="*/ 81 w 84"/>
                      <a:gd name="T35" fmla="*/ 2 h 2"/>
                      <a:gd name="T36" fmla="*/ 84 w 84"/>
                      <a:gd name="T3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4" h="2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1" y="0"/>
                        </a:lnTo>
                        <a:lnTo>
                          <a:pt x="17" y="0"/>
                        </a:lnTo>
                        <a:lnTo>
                          <a:pt x="21" y="1"/>
                        </a:lnTo>
                        <a:lnTo>
                          <a:pt x="27" y="1"/>
                        </a:lnTo>
                        <a:lnTo>
                          <a:pt x="31" y="1"/>
                        </a:lnTo>
                        <a:lnTo>
                          <a:pt x="37" y="1"/>
                        </a:lnTo>
                        <a:lnTo>
                          <a:pt x="42" y="1"/>
                        </a:lnTo>
                        <a:lnTo>
                          <a:pt x="46" y="1"/>
                        </a:lnTo>
                        <a:lnTo>
                          <a:pt x="52" y="1"/>
                        </a:lnTo>
                        <a:lnTo>
                          <a:pt x="56" y="1"/>
                        </a:lnTo>
                        <a:lnTo>
                          <a:pt x="62" y="1"/>
                        </a:lnTo>
                        <a:lnTo>
                          <a:pt x="67" y="2"/>
                        </a:lnTo>
                        <a:lnTo>
                          <a:pt x="71" y="2"/>
                        </a:lnTo>
                        <a:lnTo>
                          <a:pt x="77" y="2"/>
                        </a:lnTo>
                        <a:lnTo>
                          <a:pt x="81" y="2"/>
                        </a:lnTo>
                        <a:lnTo>
                          <a:pt x="84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2" name="Freeform 131">
                    <a:extLst>
                      <a:ext uri="{FF2B5EF4-FFF2-40B4-BE49-F238E27FC236}">
                        <a16:creationId xmlns:a16="http://schemas.microsoft.com/office/drawing/2014/main" id="{E5813FD4-36EF-42A2-A922-096AD9085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34" y="4360"/>
                    <a:ext cx="84" cy="5"/>
                  </a:xfrm>
                  <a:custGeom>
                    <a:avLst/>
                    <a:gdLst>
                      <a:gd name="T0" fmla="*/ 0 w 84"/>
                      <a:gd name="T1" fmla="*/ 0 h 5"/>
                      <a:gd name="T2" fmla="*/ 3 w 84"/>
                      <a:gd name="T3" fmla="*/ 0 h 5"/>
                      <a:gd name="T4" fmla="*/ 9 w 84"/>
                      <a:gd name="T5" fmla="*/ 0 h 5"/>
                      <a:gd name="T6" fmla="*/ 13 w 84"/>
                      <a:gd name="T7" fmla="*/ 2 h 5"/>
                      <a:gd name="T8" fmla="*/ 18 w 84"/>
                      <a:gd name="T9" fmla="*/ 2 h 5"/>
                      <a:gd name="T10" fmla="*/ 23 w 84"/>
                      <a:gd name="T11" fmla="*/ 2 h 5"/>
                      <a:gd name="T12" fmla="*/ 28 w 84"/>
                      <a:gd name="T13" fmla="*/ 2 h 5"/>
                      <a:gd name="T14" fmla="*/ 32 w 84"/>
                      <a:gd name="T15" fmla="*/ 3 h 5"/>
                      <a:gd name="T16" fmla="*/ 38 w 84"/>
                      <a:gd name="T17" fmla="*/ 3 h 5"/>
                      <a:gd name="T18" fmla="*/ 42 w 84"/>
                      <a:gd name="T19" fmla="*/ 3 h 5"/>
                      <a:gd name="T20" fmla="*/ 48 w 84"/>
                      <a:gd name="T21" fmla="*/ 3 h 5"/>
                      <a:gd name="T22" fmla="*/ 53 w 84"/>
                      <a:gd name="T23" fmla="*/ 4 h 5"/>
                      <a:gd name="T24" fmla="*/ 57 w 84"/>
                      <a:gd name="T25" fmla="*/ 4 h 5"/>
                      <a:gd name="T26" fmla="*/ 63 w 84"/>
                      <a:gd name="T27" fmla="*/ 4 h 5"/>
                      <a:gd name="T28" fmla="*/ 69 w 84"/>
                      <a:gd name="T29" fmla="*/ 5 h 5"/>
                      <a:gd name="T30" fmla="*/ 73 w 84"/>
                      <a:gd name="T31" fmla="*/ 5 h 5"/>
                      <a:gd name="T32" fmla="*/ 77 w 84"/>
                      <a:gd name="T33" fmla="*/ 5 h 5"/>
                      <a:gd name="T34" fmla="*/ 83 w 84"/>
                      <a:gd name="T35" fmla="*/ 5 h 5"/>
                      <a:gd name="T36" fmla="*/ 84 w 84"/>
                      <a:gd name="T37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4" h="5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9" y="0"/>
                        </a:lnTo>
                        <a:lnTo>
                          <a:pt x="13" y="2"/>
                        </a:lnTo>
                        <a:lnTo>
                          <a:pt x="18" y="2"/>
                        </a:lnTo>
                        <a:lnTo>
                          <a:pt x="23" y="2"/>
                        </a:lnTo>
                        <a:lnTo>
                          <a:pt x="28" y="2"/>
                        </a:lnTo>
                        <a:lnTo>
                          <a:pt x="32" y="3"/>
                        </a:lnTo>
                        <a:lnTo>
                          <a:pt x="38" y="3"/>
                        </a:lnTo>
                        <a:lnTo>
                          <a:pt x="42" y="3"/>
                        </a:lnTo>
                        <a:lnTo>
                          <a:pt x="48" y="3"/>
                        </a:lnTo>
                        <a:lnTo>
                          <a:pt x="53" y="4"/>
                        </a:lnTo>
                        <a:lnTo>
                          <a:pt x="57" y="4"/>
                        </a:lnTo>
                        <a:lnTo>
                          <a:pt x="63" y="4"/>
                        </a:lnTo>
                        <a:lnTo>
                          <a:pt x="69" y="5"/>
                        </a:lnTo>
                        <a:lnTo>
                          <a:pt x="73" y="5"/>
                        </a:lnTo>
                        <a:lnTo>
                          <a:pt x="77" y="5"/>
                        </a:lnTo>
                        <a:lnTo>
                          <a:pt x="83" y="5"/>
                        </a:lnTo>
                        <a:lnTo>
                          <a:pt x="84" y="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3" name="Freeform 132">
                    <a:extLst>
                      <a:ext uri="{FF2B5EF4-FFF2-40B4-BE49-F238E27FC236}">
                        <a16:creationId xmlns:a16="http://schemas.microsoft.com/office/drawing/2014/main" id="{F286A262-D0ED-46C5-9E03-98093B7BD5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9" y="4368"/>
                    <a:ext cx="82" cy="7"/>
                  </a:xfrm>
                  <a:custGeom>
                    <a:avLst/>
                    <a:gdLst>
                      <a:gd name="T0" fmla="*/ 0 w 82"/>
                      <a:gd name="T1" fmla="*/ 0 h 7"/>
                      <a:gd name="T2" fmla="*/ 3 w 82"/>
                      <a:gd name="T3" fmla="*/ 0 h 7"/>
                      <a:gd name="T4" fmla="*/ 7 w 82"/>
                      <a:gd name="T5" fmla="*/ 0 h 7"/>
                      <a:gd name="T6" fmla="*/ 12 w 82"/>
                      <a:gd name="T7" fmla="*/ 1 h 7"/>
                      <a:gd name="T8" fmla="*/ 17 w 82"/>
                      <a:gd name="T9" fmla="*/ 1 h 7"/>
                      <a:gd name="T10" fmla="*/ 22 w 82"/>
                      <a:gd name="T11" fmla="*/ 1 h 7"/>
                      <a:gd name="T12" fmla="*/ 28 w 82"/>
                      <a:gd name="T13" fmla="*/ 2 h 7"/>
                      <a:gd name="T14" fmla="*/ 32 w 82"/>
                      <a:gd name="T15" fmla="*/ 2 h 7"/>
                      <a:gd name="T16" fmla="*/ 37 w 82"/>
                      <a:gd name="T17" fmla="*/ 3 h 7"/>
                      <a:gd name="T18" fmla="*/ 42 w 82"/>
                      <a:gd name="T19" fmla="*/ 3 h 7"/>
                      <a:gd name="T20" fmla="*/ 47 w 82"/>
                      <a:gd name="T21" fmla="*/ 3 h 7"/>
                      <a:gd name="T22" fmla="*/ 51 w 82"/>
                      <a:gd name="T23" fmla="*/ 4 h 7"/>
                      <a:gd name="T24" fmla="*/ 57 w 82"/>
                      <a:gd name="T25" fmla="*/ 4 h 7"/>
                      <a:gd name="T26" fmla="*/ 63 w 82"/>
                      <a:gd name="T27" fmla="*/ 4 h 7"/>
                      <a:gd name="T28" fmla="*/ 67 w 82"/>
                      <a:gd name="T29" fmla="*/ 5 h 7"/>
                      <a:gd name="T30" fmla="*/ 72 w 82"/>
                      <a:gd name="T31" fmla="*/ 5 h 7"/>
                      <a:gd name="T32" fmla="*/ 78 w 82"/>
                      <a:gd name="T33" fmla="*/ 7 h 7"/>
                      <a:gd name="T34" fmla="*/ 82 w 82"/>
                      <a:gd name="T3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7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7" y="0"/>
                        </a:lnTo>
                        <a:lnTo>
                          <a:pt x="12" y="1"/>
                        </a:lnTo>
                        <a:lnTo>
                          <a:pt x="17" y="1"/>
                        </a:lnTo>
                        <a:lnTo>
                          <a:pt x="22" y="1"/>
                        </a:lnTo>
                        <a:lnTo>
                          <a:pt x="28" y="2"/>
                        </a:lnTo>
                        <a:lnTo>
                          <a:pt x="32" y="2"/>
                        </a:lnTo>
                        <a:lnTo>
                          <a:pt x="37" y="3"/>
                        </a:lnTo>
                        <a:lnTo>
                          <a:pt x="42" y="3"/>
                        </a:lnTo>
                        <a:lnTo>
                          <a:pt x="47" y="3"/>
                        </a:lnTo>
                        <a:lnTo>
                          <a:pt x="51" y="4"/>
                        </a:lnTo>
                        <a:lnTo>
                          <a:pt x="57" y="4"/>
                        </a:lnTo>
                        <a:lnTo>
                          <a:pt x="63" y="4"/>
                        </a:lnTo>
                        <a:lnTo>
                          <a:pt x="67" y="5"/>
                        </a:lnTo>
                        <a:lnTo>
                          <a:pt x="72" y="5"/>
                        </a:lnTo>
                        <a:lnTo>
                          <a:pt x="78" y="7"/>
                        </a:lnTo>
                        <a:lnTo>
                          <a:pt x="82" y="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4" name="Freeform 133">
                    <a:extLst>
                      <a:ext uri="{FF2B5EF4-FFF2-40B4-BE49-F238E27FC236}">
                        <a16:creationId xmlns:a16="http://schemas.microsoft.com/office/drawing/2014/main" id="{8E850021-4977-4986-B50C-FEB54849AE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42" y="4377"/>
                    <a:ext cx="81" cy="9"/>
                  </a:xfrm>
                  <a:custGeom>
                    <a:avLst/>
                    <a:gdLst>
                      <a:gd name="T0" fmla="*/ 0 w 81"/>
                      <a:gd name="T1" fmla="*/ 0 h 9"/>
                      <a:gd name="T2" fmla="*/ 4 w 81"/>
                      <a:gd name="T3" fmla="*/ 0 h 9"/>
                      <a:gd name="T4" fmla="*/ 8 w 81"/>
                      <a:gd name="T5" fmla="*/ 1 h 9"/>
                      <a:gd name="T6" fmla="*/ 14 w 81"/>
                      <a:gd name="T7" fmla="*/ 1 h 9"/>
                      <a:gd name="T8" fmla="*/ 18 w 81"/>
                      <a:gd name="T9" fmla="*/ 2 h 9"/>
                      <a:gd name="T10" fmla="*/ 24 w 81"/>
                      <a:gd name="T11" fmla="*/ 2 h 9"/>
                      <a:gd name="T12" fmla="*/ 29 w 81"/>
                      <a:gd name="T13" fmla="*/ 4 h 9"/>
                      <a:gd name="T14" fmla="*/ 33 w 81"/>
                      <a:gd name="T15" fmla="*/ 4 h 9"/>
                      <a:gd name="T16" fmla="*/ 39 w 81"/>
                      <a:gd name="T17" fmla="*/ 5 h 9"/>
                      <a:gd name="T18" fmla="*/ 43 w 81"/>
                      <a:gd name="T19" fmla="*/ 5 h 9"/>
                      <a:gd name="T20" fmla="*/ 49 w 81"/>
                      <a:gd name="T21" fmla="*/ 6 h 9"/>
                      <a:gd name="T22" fmla="*/ 54 w 81"/>
                      <a:gd name="T23" fmla="*/ 6 h 9"/>
                      <a:gd name="T24" fmla="*/ 58 w 81"/>
                      <a:gd name="T25" fmla="*/ 7 h 9"/>
                      <a:gd name="T26" fmla="*/ 64 w 81"/>
                      <a:gd name="T27" fmla="*/ 7 h 9"/>
                      <a:gd name="T28" fmla="*/ 68 w 81"/>
                      <a:gd name="T29" fmla="*/ 8 h 9"/>
                      <a:gd name="T30" fmla="*/ 74 w 81"/>
                      <a:gd name="T31" fmla="*/ 8 h 9"/>
                      <a:gd name="T32" fmla="*/ 79 w 81"/>
                      <a:gd name="T33" fmla="*/ 9 h 9"/>
                      <a:gd name="T34" fmla="*/ 81 w 81"/>
                      <a:gd name="T3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1" h="9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8" y="1"/>
                        </a:lnTo>
                        <a:lnTo>
                          <a:pt x="14" y="1"/>
                        </a:lnTo>
                        <a:lnTo>
                          <a:pt x="18" y="2"/>
                        </a:lnTo>
                        <a:lnTo>
                          <a:pt x="24" y="2"/>
                        </a:lnTo>
                        <a:lnTo>
                          <a:pt x="29" y="4"/>
                        </a:lnTo>
                        <a:lnTo>
                          <a:pt x="33" y="4"/>
                        </a:lnTo>
                        <a:lnTo>
                          <a:pt x="39" y="5"/>
                        </a:lnTo>
                        <a:lnTo>
                          <a:pt x="43" y="5"/>
                        </a:lnTo>
                        <a:lnTo>
                          <a:pt x="49" y="6"/>
                        </a:lnTo>
                        <a:lnTo>
                          <a:pt x="54" y="6"/>
                        </a:lnTo>
                        <a:lnTo>
                          <a:pt x="58" y="7"/>
                        </a:lnTo>
                        <a:lnTo>
                          <a:pt x="64" y="7"/>
                        </a:lnTo>
                        <a:lnTo>
                          <a:pt x="68" y="8"/>
                        </a:lnTo>
                        <a:lnTo>
                          <a:pt x="74" y="8"/>
                        </a:lnTo>
                        <a:lnTo>
                          <a:pt x="79" y="9"/>
                        </a:lnTo>
                        <a:lnTo>
                          <a:pt x="81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5" name="Freeform 134">
                    <a:extLst>
                      <a:ext uri="{FF2B5EF4-FFF2-40B4-BE49-F238E27FC236}">
                        <a16:creationId xmlns:a16="http://schemas.microsoft.com/office/drawing/2014/main" id="{10357317-0C82-4611-8977-D00BE40F53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44" y="4390"/>
                    <a:ext cx="82" cy="9"/>
                  </a:xfrm>
                  <a:custGeom>
                    <a:avLst/>
                    <a:gdLst>
                      <a:gd name="T0" fmla="*/ 0 w 82"/>
                      <a:gd name="T1" fmla="*/ 0 h 9"/>
                      <a:gd name="T2" fmla="*/ 1 w 82"/>
                      <a:gd name="T3" fmla="*/ 0 h 9"/>
                      <a:gd name="T4" fmla="*/ 7 w 82"/>
                      <a:gd name="T5" fmla="*/ 0 h 9"/>
                      <a:gd name="T6" fmla="*/ 12 w 82"/>
                      <a:gd name="T7" fmla="*/ 1 h 9"/>
                      <a:gd name="T8" fmla="*/ 16 w 82"/>
                      <a:gd name="T9" fmla="*/ 1 h 9"/>
                      <a:gd name="T10" fmla="*/ 22 w 82"/>
                      <a:gd name="T11" fmla="*/ 2 h 9"/>
                      <a:gd name="T12" fmla="*/ 26 w 82"/>
                      <a:gd name="T13" fmla="*/ 2 h 9"/>
                      <a:gd name="T14" fmla="*/ 32 w 82"/>
                      <a:gd name="T15" fmla="*/ 3 h 9"/>
                      <a:gd name="T16" fmla="*/ 36 w 82"/>
                      <a:gd name="T17" fmla="*/ 3 h 9"/>
                      <a:gd name="T18" fmla="*/ 41 w 82"/>
                      <a:gd name="T19" fmla="*/ 5 h 9"/>
                      <a:gd name="T20" fmla="*/ 47 w 82"/>
                      <a:gd name="T21" fmla="*/ 5 h 9"/>
                      <a:gd name="T22" fmla="*/ 51 w 82"/>
                      <a:gd name="T23" fmla="*/ 6 h 9"/>
                      <a:gd name="T24" fmla="*/ 57 w 82"/>
                      <a:gd name="T25" fmla="*/ 6 h 9"/>
                      <a:gd name="T26" fmla="*/ 62 w 82"/>
                      <a:gd name="T27" fmla="*/ 7 h 9"/>
                      <a:gd name="T28" fmla="*/ 66 w 82"/>
                      <a:gd name="T29" fmla="*/ 7 h 9"/>
                      <a:gd name="T30" fmla="*/ 72 w 82"/>
                      <a:gd name="T31" fmla="*/ 8 h 9"/>
                      <a:gd name="T32" fmla="*/ 76 w 82"/>
                      <a:gd name="T33" fmla="*/ 8 h 9"/>
                      <a:gd name="T34" fmla="*/ 82 w 82"/>
                      <a:gd name="T3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9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0"/>
                        </a:lnTo>
                        <a:lnTo>
                          <a:pt x="12" y="1"/>
                        </a:lnTo>
                        <a:lnTo>
                          <a:pt x="16" y="1"/>
                        </a:lnTo>
                        <a:lnTo>
                          <a:pt x="22" y="2"/>
                        </a:lnTo>
                        <a:lnTo>
                          <a:pt x="26" y="2"/>
                        </a:lnTo>
                        <a:lnTo>
                          <a:pt x="32" y="3"/>
                        </a:lnTo>
                        <a:lnTo>
                          <a:pt x="36" y="3"/>
                        </a:lnTo>
                        <a:lnTo>
                          <a:pt x="41" y="5"/>
                        </a:lnTo>
                        <a:lnTo>
                          <a:pt x="47" y="5"/>
                        </a:lnTo>
                        <a:lnTo>
                          <a:pt x="51" y="6"/>
                        </a:lnTo>
                        <a:lnTo>
                          <a:pt x="57" y="6"/>
                        </a:lnTo>
                        <a:lnTo>
                          <a:pt x="62" y="7"/>
                        </a:lnTo>
                        <a:lnTo>
                          <a:pt x="66" y="7"/>
                        </a:lnTo>
                        <a:lnTo>
                          <a:pt x="72" y="8"/>
                        </a:lnTo>
                        <a:lnTo>
                          <a:pt x="76" y="8"/>
                        </a:lnTo>
                        <a:lnTo>
                          <a:pt x="8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6" name="Freeform 135">
                    <a:extLst>
                      <a:ext uri="{FF2B5EF4-FFF2-40B4-BE49-F238E27FC236}">
                        <a16:creationId xmlns:a16="http://schemas.microsoft.com/office/drawing/2014/main" id="{FA6FE8E6-FBF5-4638-ABFB-91DC6B4EE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7" y="4401"/>
                    <a:ext cx="82" cy="7"/>
                  </a:xfrm>
                  <a:custGeom>
                    <a:avLst/>
                    <a:gdLst>
                      <a:gd name="T0" fmla="*/ 0 w 82"/>
                      <a:gd name="T1" fmla="*/ 0 h 7"/>
                      <a:gd name="T2" fmla="*/ 4 w 82"/>
                      <a:gd name="T3" fmla="*/ 1 h 7"/>
                      <a:gd name="T4" fmla="*/ 8 w 82"/>
                      <a:gd name="T5" fmla="*/ 1 h 7"/>
                      <a:gd name="T6" fmla="*/ 14 w 82"/>
                      <a:gd name="T7" fmla="*/ 1 h 7"/>
                      <a:gd name="T8" fmla="*/ 18 w 82"/>
                      <a:gd name="T9" fmla="*/ 2 h 7"/>
                      <a:gd name="T10" fmla="*/ 23 w 82"/>
                      <a:gd name="T11" fmla="*/ 2 h 7"/>
                      <a:gd name="T12" fmla="*/ 29 w 82"/>
                      <a:gd name="T13" fmla="*/ 3 h 7"/>
                      <a:gd name="T14" fmla="*/ 33 w 82"/>
                      <a:gd name="T15" fmla="*/ 3 h 7"/>
                      <a:gd name="T16" fmla="*/ 39 w 82"/>
                      <a:gd name="T17" fmla="*/ 3 h 7"/>
                      <a:gd name="T18" fmla="*/ 43 w 82"/>
                      <a:gd name="T19" fmla="*/ 4 h 7"/>
                      <a:gd name="T20" fmla="*/ 48 w 82"/>
                      <a:gd name="T21" fmla="*/ 4 h 7"/>
                      <a:gd name="T22" fmla="*/ 53 w 82"/>
                      <a:gd name="T23" fmla="*/ 4 h 7"/>
                      <a:gd name="T24" fmla="*/ 58 w 82"/>
                      <a:gd name="T25" fmla="*/ 5 h 7"/>
                      <a:gd name="T26" fmla="*/ 64 w 82"/>
                      <a:gd name="T27" fmla="*/ 5 h 7"/>
                      <a:gd name="T28" fmla="*/ 68 w 82"/>
                      <a:gd name="T29" fmla="*/ 5 h 7"/>
                      <a:gd name="T30" fmla="*/ 73 w 82"/>
                      <a:gd name="T31" fmla="*/ 5 h 7"/>
                      <a:gd name="T32" fmla="*/ 78 w 82"/>
                      <a:gd name="T33" fmla="*/ 7 h 7"/>
                      <a:gd name="T34" fmla="*/ 82 w 82"/>
                      <a:gd name="T3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" h="7"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8" y="1"/>
                        </a:lnTo>
                        <a:lnTo>
                          <a:pt x="14" y="1"/>
                        </a:lnTo>
                        <a:lnTo>
                          <a:pt x="18" y="2"/>
                        </a:lnTo>
                        <a:lnTo>
                          <a:pt x="23" y="2"/>
                        </a:lnTo>
                        <a:lnTo>
                          <a:pt x="29" y="3"/>
                        </a:lnTo>
                        <a:lnTo>
                          <a:pt x="33" y="3"/>
                        </a:lnTo>
                        <a:lnTo>
                          <a:pt x="39" y="3"/>
                        </a:lnTo>
                        <a:lnTo>
                          <a:pt x="43" y="4"/>
                        </a:lnTo>
                        <a:lnTo>
                          <a:pt x="48" y="4"/>
                        </a:lnTo>
                        <a:lnTo>
                          <a:pt x="53" y="4"/>
                        </a:lnTo>
                        <a:lnTo>
                          <a:pt x="58" y="5"/>
                        </a:lnTo>
                        <a:lnTo>
                          <a:pt x="64" y="5"/>
                        </a:lnTo>
                        <a:lnTo>
                          <a:pt x="68" y="5"/>
                        </a:lnTo>
                        <a:lnTo>
                          <a:pt x="73" y="5"/>
                        </a:lnTo>
                        <a:lnTo>
                          <a:pt x="78" y="7"/>
                        </a:lnTo>
                        <a:lnTo>
                          <a:pt x="82" y="7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7" name="Freeform 136">
                    <a:extLst>
                      <a:ext uri="{FF2B5EF4-FFF2-40B4-BE49-F238E27FC236}">
                        <a16:creationId xmlns:a16="http://schemas.microsoft.com/office/drawing/2014/main" id="{528275FB-78E7-4626-B78A-8C487855D5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0" y="4409"/>
                    <a:ext cx="83" cy="2"/>
                  </a:xfrm>
                  <a:custGeom>
                    <a:avLst/>
                    <a:gdLst>
                      <a:gd name="T0" fmla="*/ 0 w 83"/>
                      <a:gd name="T1" fmla="*/ 0 h 2"/>
                      <a:gd name="T2" fmla="*/ 0 w 83"/>
                      <a:gd name="T3" fmla="*/ 0 h 2"/>
                      <a:gd name="T4" fmla="*/ 5 w 83"/>
                      <a:gd name="T5" fmla="*/ 0 h 2"/>
                      <a:gd name="T6" fmla="*/ 9 w 83"/>
                      <a:gd name="T7" fmla="*/ 0 h 2"/>
                      <a:gd name="T8" fmla="*/ 15 w 83"/>
                      <a:gd name="T9" fmla="*/ 1 h 2"/>
                      <a:gd name="T10" fmla="*/ 21 w 83"/>
                      <a:gd name="T11" fmla="*/ 1 h 2"/>
                      <a:gd name="T12" fmla="*/ 25 w 83"/>
                      <a:gd name="T13" fmla="*/ 1 h 2"/>
                      <a:gd name="T14" fmla="*/ 30 w 83"/>
                      <a:gd name="T15" fmla="*/ 1 h 2"/>
                      <a:gd name="T16" fmla="*/ 36 w 83"/>
                      <a:gd name="T17" fmla="*/ 1 h 2"/>
                      <a:gd name="T18" fmla="*/ 40 w 83"/>
                      <a:gd name="T19" fmla="*/ 2 h 2"/>
                      <a:gd name="T20" fmla="*/ 46 w 83"/>
                      <a:gd name="T21" fmla="*/ 2 h 2"/>
                      <a:gd name="T22" fmla="*/ 50 w 83"/>
                      <a:gd name="T23" fmla="*/ 2 h 2"/>
                      <a:gd name="T24" fmla="*/ 55 w 83"/>
                      <a:gd name="T25" fmla="*/ 2 h 2"/>
                      <a:gd name="T26" fmla="*/ 61 w 83"/>
                      <a:gd name="T27" fmla="*/ 2 h 2"/>
                      <a:gd name="T28" fmla="*/ 65 w 83"/>
                      <a:gd name="T29" fmla="*/ 2 h 2"/>
                      <a:gd name="T30" fmla="*/ 71 w 83"/>
                      <a:gd name="T31" fmla="*/ 2 h 2"/>
                      <a:gd name="T32" fmla="*/ 75 w 83"/>
                      <a:gd name="T33" fmla="*/ 2 h 2"/>
                      <a:gd name="T34" fmla="*/ 80 w 83"/>
                      <a:gd name="T35" fmla="*/ 2 h 2"/>
                      <a:gd name="T36" fmla="*/ 83 w 83"/>
                      <a:gd name="T3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3" h="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9" y="0"/>
                        </a:lnTo>
                        <a:lnTo>
                          <a:pt x="15" y="1"/>
                        </a:lnTo>
                        <a:lnTo>
                          <a:pt x="21" y="1"/>
                        </a:lnTo>
                        <a:lnTo>
                          <a:pt x="25" y="1"/>
                        </a:lnTo>
                        <a:lnTo>
                          <a:pt x="30" y="1"/>
                        </a:lnTo>
                        <a:lnTo>
                          <a:pt x="36" y="1"/>
                        </a:lnTo>
                        <a:lnTo>
                          <a:pt x="40" y="2"/>
                        </a:lnTo>
                        <a:lnTo>
                          <a:pt x="46" y="2"/>
                        </a:lnTo>
                        <a:lnTo>
                          <a:pt x="50" y="2"/>
                        </a:lnTo>
                        <a:lnTo>
                          <a:pt x="55" y="2"/>
                        </a:lnTo>
                        <a:lnTo>
                          <a:pt x="61" y="2"/>
                        </a:lnTo>
                        <a:lnTo>
                          <a:pt x="65" y="2"/>
                        </a:lnTo>
                        <a:lnTo>
                          <a:pt x="71" y="2"/>
                        </a:lnTo>
                        <a:lnTo>
                          <a:pt x="75" y="2"/>
                        </a:lnTo>
                        <a:lnTo>
                          <a:pt x="80" y="2"/>
                        </a:lnTo>
                        <a:lnTo>
                          <a:pt x="83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8" name="Freeform 137">
                    <a:extLst>
                      <a:ext uri="{FF2B5EF4-FFF2-40B4-BE49-F238E27FC236}">
                        <a16:creationId xmlns:a16="http://schemas.microsoft.com/office/drawing/2014/main" id="{F230BCC3-D6CC-4D35-95CD-D4417FD5E4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4" y="4411"/>
                    <a:ext cx="74" cy="1"/>
                  </a:xfrm>
                  <a:custGeom>
                    <a:avLst/>
                    <a:gdLst>
                      <a:gd name="T0" fmla="*/ 6 w 74"/>
                      <a:gd name="T1" fmla="*/ 0 h 1"/>
                      <a:gd name="T2" fmla="*/ 21 w 74"/>
                      <a:gd name="T3" fmla="*/ 0 h 1"/>
                      <a:gd name="T4" fmla="*/ 36 w 74"/>
                      <a:gd name="T5" fmla="*/ 0 h 1"/>
                      <a:gd name="T6" fmla="*/ 49 w 74"/>
                      <a:gd name="T7" fmla="*/ 0 h 1"/>
                      <a:gd name="T8" fmla="*/ 57 w 74"/>
                      <a:gd name="T9" fmla="*/ 0 h 1"/>
                      <a:gd name="T10" fmla="*/ 61 w 74"/>
                      <a:gd name="T11" fmla="*/ 0 h 1"/>
                      <a:gd name="T12" fmla="*/ 64 w 74"/>
                      <a:gd name="T13" fmla="*/ 0 h 1"/>
                      <a:gd name="T14" fmla="*/ 66 w 74"/>
                      <a:gd name="T15" fmla="*/ 0 h 1"/>
                      <a:gd name="T16" fmla="*/ 67 w 74"/>
                      <a:gd name="T17" fmla="*/ 0 h 1"/>
                      <a:gd name="T18" fmla="*/ 67 w 74"/>
                      <a:gd name="T19" fmla="*/ 0 h 1"/>
                      <a:gd name="T20" fmla="*/ 68 w 74"/>
                      <a:gd name="T21" fmla="*/ 0 h 1"/>
                      <a:gd name="T22" fmla="*/ 68 w 74"/>
                      <a:gd name="T23" fmla="*/ 0 h 1"/>
                      <a:gd name="T24" fmla="*/ 68 w 74"/>
                      <a:gd name="T25" fmla="*/ 0 h 1"/>
                      <a:gd name="T26" fmla="*/ 68 w 74"/>
                      <a:gd name="T27" fmla="*/ 0 h 1"/>
                      <a:gd name="T28" fmla="*/ 70 w 74"/>
                      <a:gd name="T29" fmla="*/ 0 h 1"/>
                      <a:gd name="T30" fmla="*/ 70 w 74"/>
                      <a:gd name="T31" fmla="*/ 0 h 1"/>
                      <a:gd name="T32" fmla="*/ 70 w 74"/>
                      <a:gd name="T33" fmla="*/ 0 h 1"/>
                      <a:gd name="T34" fmla="*/ 70 w 74"/>
                      <a:gd name="T35" fmla="*/ 0 h 1"/>
                      <a:gd name="T36" fmla="*/ 70 w 74"/>
                      <a:gd name="T37" fmla="*/ 0 h 1"/>
                      <a:gd name="T38" fmla="*/ 70 w 74"/>
                      <a:gd name="T39" fmla="*/ 0 h 1"/>
                      <a:gd name="T40" fmla="*/ 71 w 74"/>
                      <a:gd name="T41" fmla="*/ 0 h 1"/>
                      <a:gd name="T42" fmla="*/ 71 w 74"/>
                      <a:gd name="T43" fmla="*/ 0 h 1"/>
                      <a:gd name="T44" fmla="*/ 71 w 74"/>
                      <a:gd name="T45" fmla="*/ 0 h 1"/>
                      <a:gd name="T46" fmla="*/ 71 w 74"/>
                      <a:gd name="T47" fmla="*/ 0 h 1"/>
                      <a:gd name="T48" fmla="*/ 71 w 74"/>
                      <a:gd name="T49" fmla="*/ 0 h 1"/>
                      <a:gd name="T50" fmla="*/ 71 w 74"/>
                      <a:gd name="T51" fmla="*/ 0 h 1"/>
                      <a:gd name="T52" fmla="*/ 73 w 74"/>
                      <a:gd name="T53" fmla="*/ 0 h 1"/>
                      <a:gd name="T54" fmla="*/ 73 w 74"/>
                      <a:gd name="T55" fmla="*/ 1 h 1"/>
                      <a:gd name="T56" fmla="*/ 73 w 74"/>
                      <a:gd name="T57" fmla="*/ 0 h 1"/>
                      <a:gd name="T58" fmla="*/ 73 w 74"/>
                      <a:gd name="T59" fmla="*/ 0 h 1"/>
                      <a:gd name="T60" fmla="*/ 73 w 74"/>
                      <a:gd name="T61" fmla="*/ 0 h 1"/>
                      <a:gd name="T62" fmla="*/ 73 w 74"/>
                      <a:gd name="T63" fmla="*/ 0 h 1"/>
                      <a:gd name="T64" fmla="*/ 73 w 74"/>
                      <a:gd name="T65" fmla="*/ 0 h 1"/>
                      <a:gd name="T66" fmla="*/ 73 w 74"/>
                      <a:gd name="T67" fmla="*/ 1 h 1"/>
                      <a:gd name="T68" fmla="*/ 73 w 74"/>
                      <a:gd name="T69" fmla="*/ 1 h 1"/>
                      <a:gd name="T70" fmla="*/ 73 w 74"/>
                      <a:gd name="T71" fmla="*/ 1 h 1"/>
                      <a:gd name="T72" fmla="*/ 73 w 74"/>
                      <a:gd name="T73" fmla="*/ 1 h 1"/>
                      <a:gd name="T74" fmla="*/ 73 w 74"/>
                      <a:gd name="T75" fmla="*/ 1 h 1"/>
                      <a:gd name="T76" fmla="*/ 73 w 74"/>
                      <a:gd name="T77" fmla="*/ 1 h 1"/>
                      <a:gd name="T78" fmla="*/ 73 w 74"/>
                      <a:gd name="T79" fmla="*/ 1 h 1"/>
                      <a:gd name="T80" fmla="*/ 73 w 74"/>
                      <a:gd name="T81" fmla="*/ 1 h 1"/>
                      <a:gd name="T82" fmla="*/ 73 w 74"/>
                      <a:gd name="T83" fmla="*/ 1 h 1"/>
                      <a:gd name="T84" fmla="*/ 73 w 74"/>
                      <a:gd name="T85" fmla="*/ 1 h 1"/>
                      <a:gd name="T86" fmla="*/ 74 w 74"/>
                      <a:gd name="T87" fmla="*/ 1 h 1"/>
                      <a:gd name="T88" fmla="*/ 74 w 74"/>
                      <a:gd name="T89" fmla="*/ 1 h 1"/>
                      <a:gd name="T90" fmla="*/ 74 w 74"/>
                      <a:gd name="T91" fmla="*/ 1 h 1"/>
                      <a:gd name="T92" fmla="*/ 74 w 74"/>
                      <a:gd name="T93" fmla="*/ 1 h 1"/>
                      <a:gd name="T94" fmla="*/ 74 w 74"/>
                      <a:gd name="T9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74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1" y="0"/>
                        </a:lnTo>
                        <a:lnTo>
                          <a:pt x="17" y="0"/>
                        </a:ln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1" y="0"/>
                        </a:lnTo>
                        <a:lnTo>
                          <a:pt x="36" y="0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49" y="0"/>
                        </a:lnTo>
                        <a:lnTo>
                          <a:pt x="53" y="0"/>
                        </a:lnTo>
                        <a:lnTo>
                          <a:pt x="56" y="0"/>
                        </a:lnTo>
                        <a:lnTo>
                          <a:pt x="57" y="0"/>
                        </a:lnTo>
                        <a:lnTo>
                          <a:pt x="60" y="0"/>
                        </a:lnTo>
                        <a:lnTo>
                          <a:pt x="61" y="0"/>
                        </a:lnTo>
                        <a:lnTo>
                          <a:pt x="61" y="0"/>
                        </a:lnTo>
                        <a:lnTo>
                          <a:pt x="63" y="0"/>
                        </a:lnTo>
                        <a:lnTo>
                          <a:pt x="64" y="0"/>
                        </a:lnTo>
                        <a:lnTo>
                          <a:pt x="64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7" y="0"/>
                        </a:lnTo>
                        <a:lnTo>
                          <a:pt x="67" y="0"/>
                        </a:lnTo>
                        <a:lnTo>
                          <a:pt x="67" y="0"/>
                        </a:lnTo>
                        <a:lnTo>
                          <a:pt x="67" y="0"/>
                        </a:lnTo>
                        <a:lnTo>
                          <a:pt x="67" y="0"/>
                        </a:lnTo>
                        <a:lnTo>
                          <a:pt x="67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68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0"/>
                        </a:lnTo>
                        <a:lnTo>
                          <a:pt x="71" y="1"/>
                        </a:lnTo>
                        <a:lnTo>
                          <a:pt x="71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1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0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3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  <a:lnTo>
                          <a:pt x="74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29" name="Line 138">
                    <a:extLst>
                      <a:ext uri="{FF2B5EF4-FFF2-40B4-BE49-F238E27FC236}">
                        <a16:creationId xmlns:a16="http://schemas.microsoft.com/office/drawing/2014/main" id="{555CF86D-E7C2-424F-8BDF-96749ED7C3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" y="1430"/>
                    <a:ext cx="0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0" name="Line 139">
                    <a:extLst>
                      <a:ext uri="{FF2B5EF4-FFF2-40B4-BE49-F238E27FC236}">
                        <a16:creationId xmlns:a16="http://schemas.microsoft.com/office/drawing/2014/main" id="{785CDD8D-06B4-4987-972A-C0F8BF9B1F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2" y="1403"/>
                    <a:ext cx="1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1" name="Freeform 140">
                    <a:extLst>
                      <a:ext uri="{FF2B5EF4-FFF2-40B4-BE49-F238E27FC236}">
                        <a16:creationId xmlns:a16="http://schemas.microsoft.com/office/drawing/2014/main" id="{6609F732-9814-485E-A800-007A90A59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" y="1380"/>
                    <a:ext cx="4" cy="5"/>
                  </a:xfrm>
                  <a:custGeom>
                    <a:avLst/>
                    <a:gdLst>
                      <a:gd name="T0" fmla="*/ 4 w 4"/>
                      <a:gd name="T1" fmla="*/ 5 h 5"/>
                      <a:gd name="T2" fmla="*/ 4 w 4"/>
                      <a:gd name="T3" fmla="*/ 0 h 5"/>
                      <a:gd name="T4" fmla="*/ 1 w 4"/>
                      <a:gd name="T5" fmla="*/ 1 h 5"/>
                      <a:gd name="T6" fmla="*/ 0 w 4"/>
                      <a:gd name="T7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5">
                        <a:moveTo>
                          <a:pt x="4" y="5"/>
                        </a:moveTo>
                        <a:lnTo>
                          <a:pt x="4" y="0"/>
                        </a:lnTo>
                        <a:lnTo>
                          <a:pt x="1" y="1"/>
                        </a:lnTo>
                        <a:lnTo>
                          <a:pt x="0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2" name="Freeform 141">
                    <a:extLst>
                      <a:ext uri="{FF2B5EF4-FFF2-40B4-BE49-F238E27FC236}">
                        <a16:creationId xmlns:a16="http://schemas.microsoft.com/office/drawing/2014/main" id="{7AE71E17-D2AC-4373-A6C7-71E5CB9DFD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" y="1375"/>
                    <a:ext cx="12" cy="2"/>
                  </a:xfrm>
                  <a:custGeom>
                    <a:avLst/>
                    <a:gdLst>
                      <a:gd name="T0" fmla="*/ 12 w 12"/>
                      <a:gd name="T1" fmla="*/ 2 h 2"/>
                      <a:gd name="T2" fmla="*/ 9 w 12"/>
                      <a:gd name="T3" fmla="*/ 1 h 2"/>
                      <a:gd name="T4" fmla="*/ 6 w 12"/>
                      <a:gd name="T5" fmla="*/ 1 h 2"/>
                      <a:gd name="T6" fmla="*/ 3 w 12"/>
                      <a:gd name="T7" fmla="*/ 0 h 2"/>
                      <a:gd name="T8" fmla="*/ 0 w 12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2">
                        <a:moveTo>
                          <a:pt x="12" y="2"/>
                        </a:moveTo>
                        <a:lnTo>
                          <a:pt x="9" y="1"/>
                        </a:lnTo>
                        <a:lnTo>
                          <a:pt x="6" y="1"/>
                        </a:lnTo>
                        <a:lnTo>
                          <a:pt x="3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3" name="Freeform 142">
                    <a:extLst>
                      <a:ext uri="{FF2B5EF4-FFF2-40B4-BE49-F238E27FC236}">
                        <a16:creationId xmlns:a16="http://schemas.microsoft.com/office/drawing/2014/main" id="{84125237-B0DE-4F84-BF75-041A3DEF95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" y="1369"/>
                    <a:ext cx="11" cy="1"/>
                  </a:xfrm>
                  <a:custGeom>
                    <a:avLst/>
                    <a:gdLst>
                      <a:gd name="T0" fmla="*/ 11 w 11"/>
                      <a:gd name="T1" fmla="*/ 1 h 1"/>
                      <a:gd name="T2" fmla="*/ 8 w 11"/>
                      <a:gd name="T3" fmla="*/ 1 h 1"/>
                      <a:gd name="T4" fmla="*/ 6 w 11"/>
                      <a:gd name="T5" fmla="*/ 0 h 1"/>
                      <a:gd name="T6" fmla="*/ 4 w 11"/>
                      <a:gd name="T7" fmla="*/ 0 h 1"/>
                      <a:gd name="T8" fmla="*/ 3 w 11"/>
                      <a:gd name="T9" fmla="*/ 0 h 1"/>
                      <a:gd name="T10" fmla="*/ 2 w 11"/>
                      <a:gd name="T11" fmla="*/ 0 h 1"/>
                      <a:gd name="T12" fmla="*/ 0 w 11"/>
                      <a:gd name="T13" fmla="*/ 0 h 1"/>
                      <a:gd name="T14" fmla="*/ 0 w 11"/>
                      <a:gd name="T1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1">
                        <a:moveTo>
                          <a:pt x="11" y="1"/>
                        </a:moveTo>
                        <a:lnTo>
                          <a:pt x="8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4" name="Freeform 143">
                    <a:extLst>
                      <a:ext uri="{FF2B5EF4-FFF2-40B4-BE49-F238E27FC236}">
                        <a16:creationId xmlns:a16="http://schemas.microsoft.com/office/drawing/2014/main" id="{3CA78FB5-0DE9-4D13-AF4A-C4BD464DB8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" y="1372"/>
                    <a:ext cx="11" cy="3"/>
                  </a:xfrm>
                  <a:custGeom>
                    <a:avLst/>
                    <a:gdLst>
                      <a:gd name="T0" fmla="*/ 0 w 11"/>
                      <a:gd name="T1" fmla="*/ 0 h 3"/>
                      <a:gd name="T2" fmla="*/ 3 w 11"/>
                      <a:gd name="T3" fmla="*/ 0 h 3"/>
                      <a:gd name="T4" fmla="*/ 7 w 11"/>
                      <a:gd name="T5" fmla="*/ 2 h 3"/>
                      <a:gd name="T6" fmla="*/ 10 w 11"/>
                      <a:gd name="T7" fmla="*/ 3 h 3"/>
                      <a:gd name="T8" fmla="*/ 11 w 11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3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7" y="2"/>
                        </a:lnTo>
                        <a:lnTo>
                          <a:pt x="10" y="3"/>
                        </a:lnTo>
                        <a:lnTo>
                          <a:pt x="11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5" name="Freeform 144">
                    <a:extLst>
                      <a:ext uri="{FF2B5EF4-FFF2-40B4-BE49-F238E27FC236}">
                        <a16:creationId xmlns:a16="http://schemas.microsoft.com/office/drawing/2014/main" id="{C937645D-C299-483B-BA7E-FC2C20CBE2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3" y="1378"/>
                    <a:ext cx="12" cy="3"/>
                  </a:xfrm>
                  <a:custGeom>
                    <a:avLst/>
                    <a:gdLst>
                      <a:gd name="T0" fmla="*/ 0 w 12"/>
                      <a:gd name="T1" fmla="*/ 0 h 3"/>
                      <a:gd name="T2" fmla="*/ 3 w 12"/>
                      <a:gd name="T3" fmla="*/ 2 h 3"/>
                      <a:gd name="T4" fmla="*/ 7 w 12"/>
                      <a:gd name="T5" fmla="*/ 2 h 3"/>
                      <a:gd name="T6" fmla="*/ 10 w 12"/>
                      <a:gd name="T7" fmla="*/ 3 h 3"/>
                      <a:gd name="T8" fmla="*/ 12 w 1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3">
                        <a:moveTo>
                          <a:pt x="0" y="0"/>
                        </a:moveTo>
                        <a:lnTo>
                          <a:pt x="3" y="2"/>
                        </a:lnTo>
                        <a:lnTo>
                          <a:pt x="7" y="2"/>
                        </a:lnTo>
                        <a:lnTo>
                          <a:pt x="10" y="3"/>
                        </a:lnTo>
                        <a:lnTo>
                          <a:pt x="12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6" name="Freeform 145">
                    <a:extLst>
                      <a:ext uri="{FF2B5EF4-FFF2-40B4-BE49-F238E27FC236}">
                        <a16:creationId xmlns:a16="http://schemas.microsoft.com/office/drawing/2014/main" id="{FBB742F6-9CEC-4888-A82D-B169930C2C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4" y="1384"/>
                    <a:ext cx="11" cy="3"/>
                  </a:xfrm>
                  <a:custGeom>
                    <a:avLst/>
                    <a:gdLst>
                      <a:gd name="T0" fmla="*/ 0 w 11"/>
                      <a:gd name="T1" fmla="*/ 0 h 3"/>
                      <a:gd name="T2" fmla="*/ 3 w 11"/>
                      <a:gd name="T3" fmla="*/ 1 h 3"/>
                      <a:gd name="T4" fmla="*/ 6 w 11"/>
                      <a:gd name="T5" fmla="*/ 1 h 3"/>
                      <a:gd name="T6" fmla="*/ 10 w 11"/>
                      <a:gd name="T7" fmla="*/ 3 h 3"/>
                      <a:gd name="T8" fmla="*/ 11 w 11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3">
                        <a:moveTo>
                          <a:pt x="0" y="0"/>
                        </a:moveTo>
                        <a:lnTo>
                          <a:pt x="3" y="1"/>
                        </a:lnTo>
                        <a:lnTo>
                          <a:pt x="6" y="1"/>
                        </a:lnTo>
                        <a:lnTo>
                          <a:pt x="10" y="3"/>
                        </a:lnTo>
                        <a:lnTo>
                          <a:pt x="11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7" name="Freeform 146">
                    <a:extLst>
                      <a:ext uri="{FF2B5EF4-FFF2-40B4-BE49-F238E27FC236}">
                        <a16:creationId xmlns:a16="http://schemas.microsoft.com/office/drawing/2014/main" id="{69608D48-48F6-47FC-BEC6-403A81489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5" y="1390"/>
                    <a:ext cx="11" cy="3"/>
                  </a:xfrm>
                  <a:custGeom>
                    <a:avLst/>
                    <a:gdLst>
                      <a:gd name="T0" fmla="*/ 0 w 11"/>
                      <a:gd name="T1" fmla="*/ 0 h 3"/>
                      <a:gd name="T2" fmla="*/ 3 w 11"/>
                      <a:gd name="T3" fmla="*/ 1 h 3"/>
                      <a:gd name="T4" fmla="*/ 7 w 11"/>
                      <a:gd name="T5" fmla="*/ 3 h 3"/>
                      <a:gd name="T6" fmla="*/ 11 w 11"/>
                      <a:gd name="T7" fmla="*/ 3 h 3"/>
                      <a:gd name="T8" fmla="*/ 11 w 11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3">
                        <a:moveTo>
                          <a:pt x="0" y="0"/>
                        </a:moveTo>
                        <a:lnTo>
                          <a:pt x="3" y="1"/>
                        </a:lnTo>
                        <a:lnTo>
                          <a:pt x="7" y="3"/>
                        </a:lnTo>
                        <a:lnTo>
                          <a:pt x="11" y="3"/>
                        </a:lnTo>
                        <a:lnTo>
                          <a:pt x="11" y="3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8" name="Freeform 147">
                    <a:extLst>
                      <a:ext uri="{FF2B5EF4-FFF2-40B4-BE49-F238E27FC236}">
                        <a16:creationId xmlns:a16="http://schemas.microsoft.com/office/drawing/2014/main" id="{8B2BE435-02B1-4129-AA58-C6BDB45612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" y="1395"/>
                    <a:ext cx="11" cy="2"/>
                  </a:xfrm>
                  <a:custGeom>
                    <a:avLst/>
                    <a:gdLst>
                      <a:gd name="T0" fmla="*/ 0 w 11"/>
                      <a:gd name="T1" fmla="*/ 0 h 2"/>
                      <a:gd name="T2" fmla="*/ 3 w 11"/>
                      <a:gd name="T3" fmla="*/ 1 h 2"/>
                      <a:gd name="T4" fmla="*/ 7 w 11"/>
                      <a:gd name="T5" fmla="*/ 1 h 2"/>
                      <a:gd name="T6" fmla="*/ 11 w 1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2">
                        <a:moveTo>
                          <a:pt x="0" y="0"/>
                        </a:moveTo>
                        <a:lnTo>
                          <a:pt x="3" y="1"/>
                        </a:lnTo>
                        <a:lnTo>
                          <a:pt x="7" y="1"/>
                        </a:lnTo>
                        <a:lnTo>
                          <a:pt x="11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39" name="Freeform 148">
                    <a:extLst>
                      <a:ext uri="{FF2B5EF4-FFF2-40B4-BE49-F238E27FC236}">
                        <a16:creationId xmlns:a16="http://schemas.microsoft.com/office/drawing/2014/main" id="{88AB9E77-6AAA-4ECE-A69F-E27C284B33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7" y="1400"/>
                    <a:ext cx="12" cy="1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2 w 12"/>
                      <a:gd name="T3" fmla="*/ 0 h 1"/>
                      <a:gd name="T4" fmla="*/ 6 w 12"/>
                      <a:gd name="T5" fmla="*/ 1 h 1"/>
                      <a:gd name="T6" fmla="*/ 10 w 12"/>
                      <a:gd name="T7" fmla="*/ 1 h 1"/>
                      <a:gd name="T8" fmla="*/ 12 w 12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1"/>
                        </a:lnTo>
                        <a:lnTo>
                          <a:pt x="10" y="1"/>
                        </a:lnTo>
                        <a:lnTo>
                          <a:pt x="12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0" name="Freeform 149">
                    <a:extLst>
                      <a:ext uri="{FF2B5EF4-FFF2-40B4-BE49-F238E27FC236}">
                        <a16:creationId xmlns:a16="http://schemas.microsoft.com/office/drawing/2014/main" id="{6E37C22B-EDB0-420D-B8D9-A6DEDCF72E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9" y="1403"/>
                    <a:ext cx="10" cy="1"/>
                  </a:xfrm>
                  <a:custGeom>
                    <a:avLst/>
                    <a:gdLst>
                      <a:gd name="T0" fmla="*/ 0 w 10"/>
                      <a:gd name="T1" fmla="*/ 0 h 1"/>
                      <a:gd name="T2" fmla="*/ 2 w 10"/>
                      <a:gd name="T3" fmla="*/ 0 h 1"/>
                      <a:gd name="T4" fmla="*/ 6 w 10"/>
                      <a:gd name="T5" fmla="*/ 1 h 1"/>
                      <a:gd name="T6" fmla="*/ 10 w 10"/>
                      <a:gd name="T7" fmla="*/ 1 h 1"/>
                      <a:gd name="T8" fmla="*/ 10 w 10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1"/>
                        </a:lnTo>
                        <a:lnTo>
                          <a:pt x="10" y="1"/>
                        </a:lnTo>
                        <a:lnTo>
                          <a:pt x="10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1" name="Freeform 150">
                    <a:extLst>
                      <a:ext uri="{FF2B5EF4-FFF2-40B4-BE49-F238E27FC236}">
                        <a16:creationId xmlns:a16="http://schemas.microsoft.com/office/drawing/2014/main" id="{9BE241DE-8229-455B-9AD6-6CF86F93E8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0" y="1406"/>
                    <a:ext cx="11" cy="2"/>
                  </a:xfrm>
                  <a:custGeom>
                    <a:avLst/>
                    <a:gdLst>
                      <a:gd name="T0" fmla="*/ 0 w 11"/>
                      <a:gd name="T1" fmla="*/ 0 h 2"/>
                      <a:gd name="T2" fmla="*/ 4 w 11"/>
                      <a:gd name="T3" fmla="*/ 1 h 2"/>
                      <a:gd name="T4" fmla="*/ 8 w 11"/>
                      <a:gd name="T5" fmla="*/ 2 h 2"/>
                      <a:gd name="T6" fmla="*/ 11 w 1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2"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8" y="2"/>
                        </a:lnTo>
                        <a:lnTo>
                          <a:pt x="11" y="2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2" name="Freeform 151">
                    <a:extLst>
                      <a:ext uri="{FF2B5EF4-FFF2-40B4-BE49-F238E27FC236}">
                        <a16:creationId xmlns:a16="http://schemas.microsoft.com/office/drawing/2014/main" id="{1B3240CE-BDA9-4AD3-AECA-A5A21C5695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1" y="1410"/>
                    <a:ext cx="11" cy="0"/>
                  </a:xfrm>
                  <a:custGeom>
                    <a:avLst/>
                    <a:gdLst>
                      <a:gd name="T0" fmla="*/ 0 w 11"/>
                      <a:gd name="T1" fmla="*/ 4 w 11"/>
                      <a:gd name="T2" fmla="*/ 7 w 11"/>
                      <a:gd name="T3" fmla="*/ 11 w 11"/>
                      <a:gd name="T4" fmla="*/ 11 w 1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1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7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3" name="Freeform 152">
                    <a:extLst>
                      <a:ext uri="{FF2B5EF4-FFF2-40B4-BE49-F238E27FC236}">
                        <a16:creationId xmlns:a16="http://schemas.microsoft.com/office/drawing/2014/main" id="{FC0BA948-871B-4FEB-A77E-7109D7F37D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3" y="1413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5 w 11"/>
                      <a:gd name="T3" fmla="*/ 1 h 1"/>
                      <a:gd name="T4" fmla="*/ 10 w 11"/>
                      <a:gd name="T5" fmla="*/ 1 h 1"/>
                      <a:gd name="T6" fmla="*/ 11 w 1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5" y="1"/>
                        </a:lnTo>
                        <a:lnTo>
                          <a:pt x="10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4" name="Freeform 153">
                    <a:extLst>
                      <a:ext uri="{FF2B5EF4-FFF2-40B4-BE49-F238E27FC236}">
                        <a16:creationId xmlns:a16="http://schemas.microsoft.com/office/drawing/2014/main" id="{F9E4DC1E-0089-4934-8086-518204F80E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5" y="1415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3 w 11"/>
                      <a:gd name="T3" fmla="*/ 1 h 1"/>
                      <a:gd name="T4" fmla="*/ 7 w 11"/>
                      <a:gd name="T5" fmla="*/ 1 h 1"/>
                      <a:gd name="T6" fmla="*/ 11 w 1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3" y="1"/>
                        </a:lnTo>
                        <a:lnTo>
                          <a:pt x="7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5" name="Freeform 154">
                    <a:extLst>
                      <a:ext uri="{FF2B5EF4-FFF2-40B4-BE49-F238E27FC236}">
                        <a16:creationId xmlns:a16="http://schemas.microsoft.com/office/drawing/2014/main" id="{D50FF58E-BF4C-443C-A2E4-BA0FD1129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5" y="1417"/>
                    <a:ext cx="12" cy="1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2 w 12"/>
                      <a:gd name="T3" fmla="*/ 0 h 1"/>
                      <a:gd name="T4" fmla="*/ 7 w 12"/>
                      <a:gd name="T5" fmla="*/ 0 h 1"/>
                      <a:gd name="T6" fmla="*/ 12 w 12"/>
                      <a:gd name="T7" fmla="*/ 1 h 1"/>
                      <a:gd name="T8" fmla="*/ 12 w 12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7" y="0"/>
                        </a:lnTo>
                        <a:lnTo>
                          <a:pt x="12" y="1"/>
                        </a:lnTo>
                        <a:lnTo>
                          <a:pt x="12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6" name="Freeform 155">
                    <a:extLst>
                      <a:ext uri="{FF2B5EF4-FFF2-40B4-BE49-F238E27FC236}">
                        <a16:creationId xmlns:a16="http://schemas.microsoft.com/office/drawing/2014/main" id="{370FE42A-1936-4411-B22F-FDCFB3A488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7" y="1420"/>
                    <a:ext cx="12" cy="1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5 w 12"/>
                      <a:gd name="T3" fmla="*/ 0 h 1"/>
                      <a:gd name="T4" fmla="*/ 9 w 12"/>
                      <a:gd name="T5" fmla="*/ 1 h 1"/>
                      <a:gd name="T6" fmla="*/ 12 w 12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lnTo>
                          <a:pt x="5" y="0"/>
                        </a:lnTo>
                        <a:lnTo>
                          <a:pt x="9" y="1"/>
                        </a:lnTo>
                        <a:lnTo>
                          <a:pt x="12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7" name="Freeform 156">
                    <a:extLst>
                      <a:ext uri="{FF2B5EF4-FFF2-40B4-BE49-F238E27FC236}">
                        <a16:creationId xmlns:a16="http://schemas.microsoft.com/office/drawing/2014/main" id="{E4FC8AC1-F7DB-4838-BA2C-E6F88280FA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0" y="1422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2 w 11"/>
                      <a:gd name="T3" fmla="*/ 0 h 1"/>
                      <a:gd name="T4" fmla="*/ 6 w 11"/>
                      <a:gd name="T5" fmla="*/ 1 h 1"/>
                      <a:gd name="T6" fmla="*/ 11 w 1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8" name="Freeform 157">
                    <a:extLst>
                      <a:ext uri="{FF2B5EF4-FFF2-40B4-BE49-F238E27FC236}">
                        <a16:creationId xmlns:a16="http://schemas.microsoft.com/office/drawing/2014/main" id="{9B667975-A8D3-4F6C-9B7C-54CA68324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0" y="1426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3 w 11"/>
                      <a:gd name="T3" fmla="*/ 0 h 1"/>
                      <a:gd name="T4" fmla="*/ 7 w 11"/>
                      <a:gd name="T5" fmla="*/ 1 h 1"/>
                      <a:gd name="T6" fmla="*/ 11 w 11"/>
                      <a:gd name="T7" fmla="*/ 1 h 1"/>
                      <a:gd name="T8" fmla="*/ 11 w 1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7" y="1"/>
                        </a:lnTo>
                        <a:lnTo>
                          <a:pt x="11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49" name="Freeform 158">
                    <a:extLst>
                      <a:ext uri="{FF2B5EF4-FFF2-40B4-BE49-F238E27FC236}">
                        <a16:creationId xmlns:a16="http://schemas.microsoft.com/office/drawing/2014/main" id="{EF5242D3-E613-47A0-9741-FEFC27C565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1430"/>
                    <a:ext cx="11" cy="0"/>
                  </a:xfrm>
                  <a:custGeom>
                    <a:avLst/>
                    <a:gdLst>
                      <a:gd name="T0" fmla="*/ 0 w 11"/>
                      <a:gd name="T1" fmla="*/ 2 w 11"/>
                      <a:gd name="T2" fmla="*/ 6 w 11"/>
                      <a:gd name="T3" fmla="*/ 10 w 11"/>
                      <a:gd name="T4" fmla="*/ 11 w 1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1">
                        <a:moveTo>
                          <a:pt x="0" y="0"/>
                        </a:move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1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0" name="Freeform 159">
                    <a:extLst>
                      <a:ext uri="{FF2B5EF4-FFF2-40B4-BE49-F238E27FC236}">
                        <a16:creationId xmlns:a16="http://schemas.microsoft.com/office/drawing/2014/main" id="{A025FADF-9B65-41D4-A13A-1CE583E28A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3" y="1435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5 w 11"/>
                      <a:gd name="T3" fmla="*/ 0 h 1"/>
                      <a:gd name="T4" fmla="*/ 10 w 11"/>
                      <a:gd name="T5" fmla="*/ 1 h 1"/>
                      <a:gd name="T6" fmla="*/ 11 w 1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5" y="0"/>
                        </a:lnTo>
                        <a:lnTo>
                          <a:pt x="10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1" name="Freeform 160">
                    <a:extLst>
                      <a:ext uri="{FF2B5EF4-FFF2-40B4-BE49-F238E27FC236}">
                        <a16:creationId xmlns:a16="http://schemas.microsoft.com/office/drawing/2014/main" id="{CE95998E-DF49-4C24-90ED-9F2D335FF9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3" y="1442"/>
                    <a:ext cx="10" cy="5"/>
                  </a:xfrm>
                  <a:custGeom>
                    <a:avLst/>
                    <a:gdLst>
                      <a:gd name="T0" fmla="*/ 0 w 10"/>
                      <a:gd name="T1" fmla="*/ 0 h 5"/>
                      <a:gd name="T2" fmla="*/ 6 w 10"/>
                      <a:gd name="T3" fmla="*/ 2 h 5"/>
                      <a:gd name="T4" fmla="*/ 10 w 10"/>
                      <a:gd name="T5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5">
                        <a:moveTo>
                          <a:pt x="0" y="0"/>
                        </a:moveTo>
                        <a:lnTo>
                          <a:pt x="6" y="2"/>
                        </a:lnTo>
                        <a:lnTo>
                          <a:pt x="10" y="5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2" name="Freeform 161">
                    <a:extLst>
                      <a:ext uri="{FF2B5EF4-FFF2-40B4-BE49-F238E27FC236}">
                        <a16:creationId xmlns:a16="http://schemas.microsoft.com/office/drawing/2014/main" id="{B43BE130-3D12-42BE-8E55-07B25049DD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1" y="1455"/>
                    <a:ext cx="11" cy="4"/>
                  </a:xfrm>
                  <a:custGeom>
                    <a:avLst/>
                    <a:gdLst>
                      <a:gd name="T0" fmla="*/ 0 w 11"/>
                      <a:gd name="T1" fmla="*/ 0 h 4"/>
                      <a:gd name="T2" fmla="*/ 5 w 11"/>
                      <a:gd name="T3" fmla="*/ 1 h 4"/>
                      <a:gd name="T4" fmla="*/ 9 w 11"/>
                      <a:gd name="T5" fmla="*/ 2 h 4"/>
                      <a:gd name="T6" fmla="*/ 11 w 11"/>
                      <a:gd name="T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4">
                        <a:moveTo>
                          <a:pt x="0" y="0"/>
                        </a:moveTo>
                        <a:lnTo>
                          <a:pt x="5" y="1"/>
                        </a:lnTo>
                        <a:lnTo>
                          <a:pt x="9" y="2"/>
                        </a:lnTo>
                        <a:lnTo>
                          <a:pt x="11" y="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3" name="Freeform 162">
                    <a:extLst>
                      <a:ext uri="{FF2B5EF4-FFF2-40B4-BE49-F238E27FC236}">
                        <a16:creationId xmlns:a16="http://schemas.microsoft.com/office/drawing/2014/main" id="{6CC9B05B-05FF-49AA-9F68-93B94370F7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2" y="1460"/>
                    <a:ext cx="11" cy="0"/>
                  </a:xfrm>
                  <a:custGeom>
                    <a:avLst/>
                    <a:gdLst>
                      <a:gd name="T0" fmla="*/ 0 w 11"/>
                      <a:gd name="T1" fmla="*/ 4 w 11"/>
                      <a:gd name="T2" fmla="*/ 8 w 11"/>
                      <a:gd name="T3" fmla="*/ 11 w 1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1">
                        <a:moveTo>
                          <a:pt x="0" y="0"/>
                        </a:move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1" y="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4" name="Freeform 163">
                    <a:extLst>
                      <a:ext uri="{FF2B5EF4-FFF2-40B4-BE49-F238E27FC236}">
                        <a16:creationId xmlns:a16="http://schemas.microsoft.com/office/drawing/2014/main" id="{9F6A4A29-51C3-4758-B06D-C16A383D0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4" y="1461"/>
                    <a:ext cx="11" cy="1"/>
                  </a:xfrm>
                  <a:custGeom>
                    <a:avLst/>
                    <a:gdLst>
                      <a:gd name="T0" fmla="*/ 0 w 11"/>
                      <a:gd name="T1" fmla="*/ 0 h 1"/>
                      <a:gd name="T2" fmla="*/ 3 w 11"/>
                      <a:gd name="T3" fmla="*/ 0 h 1"/>
                      <a:gd name="T4" fmla="*/ 8 w 11"/>
                      <a:gd name="T5" fmla="*/ 1 h 1"/>
                      <a:gd name="T6" fmla="*/ 11 w 1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" h="1">
                        <a:moveTo>
                          <a:pt x="0" y="0"/>
                        </a:moveTo>
                        <a:lnTo>
                          <a:pt x="3" y="0"/>
                        </a:lnTo>
                        <a:lnTo>
                          <a:pt x="8" y="1"/>
                        </a:lnTo>
                        <a:lnTo>
                          <a:pt x="11" y="1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5" name="Freeform 164">
                    <a:extLst>
                      <a:ext uri="{FF2B5EF4-FFF2-40B4-BE49-F238E27FC236}">
                        <a16:creationId xmlns:a16="http://schemas.microsoft.com/office/drawing/2014/main" id="{89D8BC23-141D-4BAC-9D91-FBE401617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36" y="1466"/>
                    <a:ext cx="10" cy="4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3 w 10"/>
                      <a:gd name="T3" fmla="*/ 2 h 4"/>
                      <a:gd name="T4" fmla="*/ 7 w 10"/>
                      <a:gd name="T5" fmla="*/ 3 h 4"/>
                      <a:gd name="T6" fmla="*/ 10 w 10"/>
                      <a:gd name="T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lnTo>
                          <a:pt x="3" y="2"/>
                        </a:lnTo>
                        <a:lnTo>
                          <a:pt x="7" y="3"/>
                        </a:lnTo>
                        <a:lnTo>
                          <a:pt x="10" y="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6" name="Freeform 165">
                    <a:extLst>
                      <a:ext uri="{FF2B5EF4-FFF2-40B4-BE49-F238E27FC236}">
                        <a16:creationId xmlns:a16="http://schemas.microsoft.com/office/drawing/2014/main" id="{5821FA7F-13C6-437B-BC01-310835891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4" y="1477"/>
                    <a:ext cx="10" cy="4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 w 10"/>
                      <a:gd name="T3" fmla="*/ 0 h 4"/>
                      <a:gd name="T4" fmla="*/ 5 w 10"/>
                      <a:gd name="T5" fmla="*/ 3 h 4"/>
                      <a:gd name="T6" fmla="*/ 10 w 10"/>
                      <a:gd name="T7" fmla="*/ 4 h 4"/>
                      <a:gd name="T8" fmla="*/ 10 w 10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5" y="3"/>
                        </a:lnTo>
                        <a:lnTo>
                          <a:pt x="10" y="4"/>
                        </a:lnTo>
                        <a:lnTo>
                          <a:pt x="10" y="4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7" name="Freeform 166">
                    <a:extLst>
                      <a:ext uri="{FF2B5EF4-FFF2-40B4-BE49-F238E27FC236}">
                        <a16:creationId xmlns:a16="http://schemas.microsoft.com/office/drawing/2014/main" id="{0C8DD2F2-B4D4-490B-A610-C97D853368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0" y="1493"/>
                    <a:ext cx="7" cy="6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2 w 7"/>
                      <a:gd name="T3" fmla="*/ 1 h 6"/>
                      <a:gd name="T4" fmla="*/ 6 w 7"/>
                      <a:gd name="T5" fmla="*/ 4 h 6"/>
                      <a:gd name="T6" fmla="*/ 7 w 7"/>
                      <a:gd name="T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lnTo>
                          <a:pt x="2" y="1"/>
                        </a:lnTo>
                        <a:lnTo>
                          <a:pt x="6" y="4"/>
                        </a:lnTo>
                        <a:lnTo>
                          <a:pt x="7" y="6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8" name="Freeform 167">
                    <a:extLst>
                      <a:ext uri="{FF2B5EF4-FFF2-40B4-BE49-F238E27FC236}">
                        <a16:creationId xmlns:a16="http://schemas.microsoft.com/office/drawing/2014/main" id="{314F55B2-C2D8-46AF-B5B7-36E7539204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1" y="1513"/>
                    <a:ext cx="6" cy="8"/>
                  </a:xfrm>
                  <a:custGeom>
                    <a:avLst/>
                    <a:gdLst>
                      <a:gd name="T0" fmla="*/ 0 w 6"/>
                      <a:gd name="T1" fmla="*/ 0 h 8"/>
                      <a:gd name="T2" fmla="*/ 3 w 6"/>
                      <a:gd name="T3" fmla="*/ 5 h 8"/>
                      <a:gd name="T4" fmla="*/ 6 w 6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8">
                        <a:moveTo>
                          <a:pt x="0" y="0"/>
                        </a:moveTo>
                        <a:lnTo>
                          <a:pt x="3" y="5"/>
                        </a:lnTo>
                        <a:lnTo>
                          <a:pt x="6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59" name="Freeform 168">
                    <a:extLst>
                      <a:ext uri="{FF2B5EF4-FFF2-40B4-BE49-F238E27FC236}">
                        <a16:creationId xmlns:a16="http://schemas.microsoft.com/office/drawing/2014/main" id="{A6A7EA1D-2E6F-41E6-9530-4CB0C21A4D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7" y="1536"/>
                    <a:ext cx="4" cy="9"/>
                  </a:xfrm>
                  <a:custGeom>
                    <a:avLst/>
                    <a:gdLst>
                      <a:gd name="T0" fmla="*/ 0 w 4"/>
                      <a:gd name="T1" fmla="*/ 0 h 9"/>
                      <a:gd name="T2" fmla="*/ 1 w 4"/>
                      <a:gd name="T3" fmla="*/ 3 h 9"/>
                      <a:gd name="T4" fmla="*/ 4 w 4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9">
                        <a:moveTo>
                          <a:pt x="0" y="0"/>
                        </a:moveTo>
                        <a:lnTo>
                          <a:pt x="1" y="3"/>
                        </a:lnTo>
                        <a:lnTo>
                          <a:pt x="4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0" name="Freeform 169">
                    <a:extLst>
                      <a:ext uri="{FF2B5EF4-FFF2-40B4-BE49-F238E27FC236}">
                        <a16:creationId xmlns:a16="http://schemas.microsoft.com/office/drawing/2014/main" id="{7DFE6E85-36A3-40CF-A59B-764AA3C9B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0" y="1561"/>
                    <a:ext cx="3" cy="10"/>
                  </a:xfrm>
                  <a:custGeom>
                    <a:avLst/>
                    <a:gdLst>
                      <a:gd name="T0" fmla="*/ 0 w 3"/>
                      <a:gd name="T1" fmla="*/ 0 h 10"/>
                      <a:gd name="T2" fmla="*/ 2 w 3"/>
                      <a:gd name="T3" fmla="*/ 5 h 10"/>
                      <a:gd name="T4" fmla="*/ 3 w 3"/>
                      <a:gd name="T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0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3" y="1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1" name="Freeform 170">
                    <a:extLst>
                      <a:ext uri="{FF2B5EF4-FFF2-40B4-BE49-F238E27FC236}">
                        <a16:creationId xmlns:a16="http://schemas.microsoft.com/office/drawing/2014/main" id="{A243CCB3-5A69-4FAF-A830-979FB4EAC3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50" y="1587"/>
                    <a:ext cx="3" cy="10"/>
                  </a:xfrm>
                  <a:custGeom>
                    <a:avLst/>
                    <a:gdLst>
                      <a:gd name="T0" fmla="*/ 0 w 3"/>
                      <a:gd name="T1" fmla="*/ 0 h 10"/>
                      <a:gd name="T2" fmla="*/ 0 w 3"/>
                      <a:gd name="T3" fmla="*/ 0 h 10"/>
                      <a:gd name="T4" fmla="*/ 3 w 3"/>
                      <a:gd name="T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" y="1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2" name="Line 171">
                    <a:extLst>
                      <a:ext uri="{FF2B5EF4-FFF2-40B4-BE49-F238E27FC236}">
                        <a16:creationId xmlns:a16="http://schemas.microsoft.com/office/drawing/2014/main" id="{323E9868-6E8E-44BF-8BCF-8984B5CD3B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60" y="1613"/>
                    <a:ext cx="3" cy="8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3" name="Freeform 172">
                    <a:extLst>
                      <a:ext uri="{FF2B5EF4-FFF2-40B4-BE49-F238E27FC236}">
                        <a16:creationId xmlns:a16="http://schemas.microsoft.com/office/drawing/2014/main" id="{084490E0-F815-4CF0-830D-F843D96571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8" y="1639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0 w 3"/>
                      <a:gd name="T3" fmla="*/ 1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4" name="Freeform 173">
                    <a:extLst>
                      <a:ext uri="{FF2B5EF4-FFF2-40B4-BE49-F238E27FC236}">
                        <a16:creationId xmlns:a16="http://schemas.microsoft.com/office/drawing/2014/main" id="{027947CA-577D-4173-A52A-9C62D8977D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75" y="1665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2 w 3"/>
                      <a:gd name="T3" fmla="*/ 6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5" name="Line 174">
                    <a:extLst>
                      <a:ext uri="{FF2B5EF4-FFF2-40B4-BE49-F238E27FC236}">
                        <a16:creationId xmlns:a16="http://schemas.microsoft.com/office/drawing/2014/main" id="{56EBDDB1-5F64-4B52-A54A-49D8703B8D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84" y="1692"/>
                    <a:ext cx="1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6" name="Freeform 175">
                    <a:extLst>
                      <a:ext uri="{FF2B5EF4-FFF2-40B4-BE49-F238E27FC236}">
                        <a16:creationId xmlns:a16="http://schemas.microsoft.com/office/drawing/2014/main" id="{7D60C906-3508-467D-A373-74053E8174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9" y="1718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2 w 3"/>
                      <a:gd name="T3" fmla="*/ 5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2" y="5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7" name="Line 176">
                    <a:extLst>
                      <a:ext uri="{FF2B5EF4-FFF2-40B4-BE49-F238E27FC236}">
                        <a16:creationId xmlns:a16="http://schemas.microsoft.com/office/drawing/2014/main" id="{F7D23D67-DD82-4EEC-905C-D63F122C5A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95" y="1745"/>
                    <a:ext cx="3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8" name="Freeform 177">
                    <a:extLst>
                      <a:ext uri="{FF2B5EF4-FFF2-40B4-BE49-F238E27FC236}">
                        <a16:creationId xmlns:a16="http://schemas.microsoft.com/office/drawing/2014/main" id="{937E2236-E909-43CE-9177-D32B078D3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2" y="1771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3 w 3"/>
                      <a:gd name="T3" fmla="*/ 9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3" y="9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69" name="Freeform 178">
                    <a:extLst>
                      <a:ext uri="{FF2B5EF4-FFF2-40B4-BE49-F238E27FC236}">
                        <a16:creationId xmlns:a16="http://schemas.microsoft.com/office/drawing/2014/main" id="{C5EEB1B8-18E2-43C2-A4F7-95858C2E51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7" y="1798"/>
                    <a:ext cx="3" cy="10"/>
                  </a:xfrm>
                  <a:custGeom>
                    <a:avLst/>
                    <a:gdLst>
                      <a:gd name="T0" fmla="*/ 0 w 3"/>
                      <a:gd name="T1" fmla="*/ 0 h 10"/>
                      <a:gd name="T2" fmla="*/ 2 w 3"/>
                      <a:gd name="T3" fmla="*/ 4 h 10"/>
                      <a:gd name="T4" fmla="*/ 3 w 3"/>
                      <a:gd name="T5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0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3" y="10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0" name="Freeform 179">
                    <a:extLst>
                      <a:ext uri="{FF2B5EF4-FFF2-40B4-BE49-F238E27FC236}">
                        <a16:creationId xmlns:a16="http://schemas.microsoft.com/office/drawing/2014/main" id="{02CE8AFD-6596-4279-9178-00588F866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13" y="1825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0 w 3"/>
                      <a:gd name="T3" fmla="*/ 0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1" name="Line 180">
                    <a:extLst>
                      <a:ext uri="{FF2B5EF4-FFF2-40B4-BE49-F238E27FC236}">
                        <a16:creationId xmlns:a16="http://schemas.microsoft.com/office/drawing/2014/main" id="{CA63D038-ACA0-4AE4-B7CE-6468EB013C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20" y="1851"/>
                    <a:ext cx="1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2" name="Line 181">
                    <a:extLst>
                      <a:ext uri="{FF2B5EF4-FFF2-40B4-BE49-F238E27FC236}">
                        <a16:creationId xmlns:a16="http://schemas.microsoft.com/office/drawing/2014/main" id="{F260EA67-B62B-4F10-B473-0E9A52BD252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24" y="1878"/>
                    <a:ext cx="3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3" name="Freeform 182">
                    <a:extLst>
                      <a:ext uri="{FF2B5EF4-FFF2-40B4-BE49-F238E27FC236}">
                        <a16:creationId xmlns:a16="http://schemas.microsoft.com/office/drawing/2014/main" id="{81AD0666-4090-4E48-A905-25CCDA4DAB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0" y="1905"/>
                    <a:ext cx="2" cy="9"/>
                  </a:xfrm>
                  <a:custGeom>
                    <a:avLst/>
                    <a:gdLst>
                      <a:gd name="T0" fmla="*/ 0 w 2"/>
                      <a:gd name="T1" fmla="*/ 0 h 9"/>
                      <a:gd name="T2" fmla="*/ 1 w 2"/>
                      <a:gd name="T3" fmla="*/ 5 h 9"/>
                      <a:gd name="T4" fmla="*/ 2 w 2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9">
                        <a:moveTo>
                          <a:pt x="0" y="0"/>
                        </a:moveTo>
                        <a:lnTo>
                          <a:pt x="1" y="5"/>
                        </a:lnTo>
                        <a:lnTo>
                          <a:pt x="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4" name="Line 183">
                    <a:extLst>
                      <a:ext uri="{FF2B5EF4-FFF2-40B4-BE49-F238E27FC236}">
                        <a16:creationId xmlns:a16="http://schemas.microsoft.com/office/drawing/2014/main" id="{348EB746-D2E1-4FEE-892B-D822D964AE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7" y="1931"/>
                    <a:ext cx="1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5" name="Line 184">
                    <a:extLst>
                      <a:ext uri="{FF2B5EF4-FFF2-40B4-BE49-F238E27FC236}">
                        <a16:creationId xmlns:a16="http://schemas.microsoft.com/office/drawing/2014/main" id="{CE179117-3486-4564-9F75-06DAAF9633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42" y="1959"/>
                    <a:ext cx="2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6" name="Line 185">
                    <a:extLst>
                      <a:ext uri="{FF2B5EF4-FFF2-40B4-BE49-F238E27FC236}">
                        <a16:creationId xmlns:a16="http://schemas.microsoft.com/office/drawing/2014/main" id="{20E71E7C-B70C-491F-A93B-EBB51AAD7C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46" y="1984"/>
                    <a:ext cx="3" cy="1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7" name="Freeform 186">
                    <a:extLst>
                      <a:ext uri="{FF2B5EF4-FFF2-40B4-BE49-F238E27FC236}">
                        <a16:creationId xmlns:a16="http://schemas.microsoft.com/office/drawing/2014/main" id="{3DFAEE01-F5CF-4556-A945-257C4F295A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2" y="2012"/>
                    <a:ext cx="1" cy="9"/>
                  </a:xfrm>
                  <a:custGeom>
                    <a:avLst/>
                    <a:gdLst>
                      <a:gd name="T0" fmla="*/ 0 w 1"/>
                      <a:gd name="T1" fmla="*/ 0 h 9"/>
                      <a:gd name="T2" fmla="*/ 1 w 1"/>
                      <a:gd name="T3" fmla="*/ 8 h 9"/>
                      <a:gd name="T4" fmla="*/ 1 w 1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9">
                        <a:moveTo>
                          <a:pt x="0" y="0"/>
                        </a:moveTo>
                        <a:lnTo>
                          <a:pt x="1" y="8"/>
                        </a:lnTo>
                        <a:lnTo>
                          <a:pt x="1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8" name="Freeform 187">
                    <a:extLst>
                      <a:ext uri="{FF2B5EF4-FFF2-40B4-BE49-F238E27FC236}">
                        <a16:creationId xmlns:a16="http://schemas.microsoft.com/office/drawing/2014/main" id="{22854E35-5796-4EA1-92E1-115F039AF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57" y="2039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2 w 3"/>
                      <a:gd name="T3" fmla="*/ 2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79" name="Line 188">
                    <a:extLst>
                      <a:ext uri="{FF2B5EF4-FFF2-40B4-BE49-F238E27FC236}">
                        <a16:creationId xmlns:a16="http://schemas.microsoft.com/office/drawing/2014/main" id="{A9D746C1-4C7D-4EB8-8599-81E14AFAC4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4" y="2065"/>
                    <a:ext cx="3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0" name="Freeform 189">
                    <a:extLst>
                      <a:ext uri="{FF2B5EF4-FFF2-40B4-BE49-F238E27FC236}">
                        <a16:creationId xmlns:a16="http://schemas.microsoft.com/office/drawing/2014/main" id="{DEAC0FEA-A73A-481D-AC3E-6B0B480D70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0" y="2092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1 w 3"/>
                      <a:gd name="T3" fmla="*/ 3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1" y="3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1" name="Line 190">
                    <a:extLst>
                      <a:ext uri="{FF2B5EF4-FFF2-40B4-BE49-F238E27FC236}">
                        <a16:creationId xmlns:a16="http://schemas.microsoft.com/office/drawing/2014/main" id="{217F6902-11CB-445D-965A-3DD7889D04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77" y="2118"/>
                    <a:ext cx="3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2" name="Line 191">
                    <a:extLst>
                      <a:ext uri="{FF2B5EF4-FFF2-40B4-BE49-F238E27FC236}">
                        <a16:creationId xmlns:a16="http://schemas.microsoft.com/office/drawing/2014/main" id="{3E0C4F58-6901-49C8-A719-F7FEDD782B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83" y="2145"/>
                    <a:ext cx="1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3" name="Freeform 192">
                    <a:extLst>
                      <a:ext uri="{FF2B5EF4-FFF2-40B4-BE49-F238E27FC236}">
                        <a16:creationId xmlns:a16="http://schemas.microsoft.com/office/drawing/2014/main" id="{F020EC10-1C39-4D3F-B608-AB49674CF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8" y="2172"/>
                    <a:ext cx="3" cy="8"/>
                  </a:xfrm>
                  <a:custGeom>
                    <a:avLst/>
                    <a:gdLst>
                      <a:gd name="T0" fmla="*/ 0 w 3"/>
                      <a:gd name="T1" fmla="*/ 0 h 8"/>
                      <a:gd name="T2" fmla="*/ 3 w 3"/>
                      <a:gd name="T3" fmla="*/ 7 h 8"/>
                      <a:gd name="T4" fmla="*/ 3 w 3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8">
                        <a:moveTo>
                          <a:pt x="0" y="0"/>
                        </a:moveTo>
                        <a:lnTo>
                          <a:pt x="3" y="7"/>
                        </a:lnTo>
                        <a:lnTo>
                          <a:pt x="3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4" name="Line 193">
                    <a:extLst>
                      <a:ext uri="{FF2B5EF4-FFF2-40B4-BE49-F238E27FC236}">
                        <a16:creationId xmlns:a16="http://schemas.microsoft.com/office/drawing/2014/main" id="{5C77AF1A-BE54-4FFC-A069-07B2A70559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5" y="2198"/>
                    <a:ext cx="3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5" name="Freeform 194">
                    <a:extLst>
                      <a:ext uri="{FF2B5EF4-FFF2-40B4-BE49-F238E27FC236}">
                        <a16:creationId xmlns:a16="http://schemas.microsoft.com/office/drawing/2014/main" id="{92BE808B-FDC5-425C-90E2-9D7863A638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2" y="2224"/>
                    <a:ext cx="3" cy="9"/>
                  </a:xfrm>
                  <a:custGeom>
                    <a:avLst/>
                    <a:gdLst>
                      <a:gd name="T0" fmla="*/ 0 w 3"/>
                      <a:gd name="T1" fmla="*/ 0 h 9"/>
                      <a:gd name="T2" fmla="*/ 1 w 3"/>
                      <a:gd name="T3" fmla="*/ 5 h 9"/>
                      <a:gd name="T4" fmla="*/ 3 w 3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9">
                        <a:moveTo>
                          <a:pt x="0" y="0"/>
                        </a:moveTo>
                        <a:lnTo>
                          <a:pt x="1" y="5"/>
                        </a:lnTo>
                        <a:lnTo>
                          <a:pt x="3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6" name="Freeform 195">
                    <a:extLst>
                      <a:ext uri="{FF2B5EF4-FFF2-40B4-BE49-F238E27FC236}">
                        <a16:creationId xmlns:a16="http://schemas.microsoft.com/office/drawing/2014/main" id="{3A83434D-021D-4685-A375-E1213FCCC4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2" y="2251"/>
                    <a:ext cx="3" cy="8"/>
                  </a:xfrm>
                  <a:custGeom>
                    <a:avLst/>
                    <a:gdLst>
                      <a:gd name="T0" fmla="*/ 0 w 3"/>
                      <a:gd name="T1" fmla="*/ 0 h 8"/>
                      <a:gd name="T2" fmla="*/ 1 w 3"/>
                      <a:gd name="T3" fmla="*/ 6 h 8"/>
                      <a:gd name="T4" fmla="*/ 3 w 3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8">
                        <a:moveTo>
                          <a:pt x="0" y="0"/>
                        </a:moveTo>
                        <a:lnTo>
                          <a:pt x="1" y="6"/>
                        </a:lnTo>
                        <a:lnTo>
                          <a:pt x="3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7" name="Freeform 196">
                    <a:extLst>
                      <a:ext uri="{FF2B5EF4-FFF2-40B4-BE49-F238E27FC236}">
                        <a16:creationId xmlns:a16="http://schemas.microsoft.com/office/drawing/2014/main" id="{67772723-E26C-48AB-A80E-828AE7274D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2" y="2276"/>
                    <a:ext cx="2" cy="9"/>
                  </a:xfrm>
                  <a:custGeom>
                    <a:avLst/>
                    <a:gdLst>
                      <a:gd name="T0" fmla="*/ 0 w 2"/>
                      <a:gd name="T1" fmla="*/ 0 h 9"/>
                      <a:gd name="T2" fmla="*/ 1 w 2"/>
                      <a:gd name="T3" fmla="*/ 4 h 9"/>
                      <a:gd name="T4" fmla="*/ 2 w 2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9">
                        <a:moveTo>
                          <a:pt x="0" y="0"/>
                        </a:moveTo>
                        <a:lnTo>
                          <a:pt x="1" y="4"/>
                        </a:lnTo>
                        <a:lnTo>
                          <a:pt x="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8" name="Line 197">
                    <a:extLst>
                      <a:ext uri="{FF2B5EF4-FFF2-40B4-BE49-F238E27FC236}">
                        <a16:creationId xmlns:a16="http://schemas.microsoft.com/office/drawing/2014/main" id="{7F738E4B-E3AD-47BF-B6BB-E65EB26A7A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31" y="2302"/>
                    <a:ext cx="4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89" name="Line 198">
                    <a:extLst>
                      <a:ext uri="{FF2B5EF4-FFF2-40B4-BE49-F238E27FC236}">
                        <a16:creationId xmlns:a16="http://schemas.microsoft.com/office/drawing/2014/main" id="{FF06E981-674E-49DC-A42D-4D5B1E5B43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41" y="2328"/>
                    <a:ext cx="3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0" name="Freeform 199">
                    <a:extLst>
                      <a:ext uri="{FF2B5EF4-FFF2-40B4-BE49-F238E27FC236}">
                        <a16:creationId xmlns:a16="http://schemas.microsoft.com/office/drawing/2014/main" id="{980B78FE-729A-4F87-9234-DAEA859C21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49" y="2354"/>
                    <a:ext cx="2" cy="9"/>
                  </a:xfrm>
                  <a:custGeom>
                    <a:avLst/>
                    <a:gdLst>
                      <a:gd name="T0" fmla="*/ 0 w 2"/>
                      <a:gd name="T1" fmla="*/ 0 h 9"/>
                      <a:gd name="T2" fmla="*/ 0 w 2"/>
                      <a:gd name="T3" fmla="*/ 2 h 9"/>
                      <a:gd name="T4" fmla="*/ 2 w 2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9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2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1" name="Freeform 200">
                    <a:extLst>
                      <a:ext uri="{FF2B5EF4-FFF2-40B4-BE49-F238E27FC236}">
                        <a16:creationId xmlns:a16="http://schemas.microsoft.com/office/drawing/2014/main" id="{6F83463A-1F7A-4EF1-BFB7-1BF890080B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56" y="2381"/>
                    <a:ext cx="3" cy="8"/>
                  </a:xfrm>
                  <a:custGeom>
                    <a:avLst/>
                    <a:gdLst>
                      <a:gd name="T0" fmla="*/ 0 w 3"/>
                      <a:gd name="T1" fmla="*/ 0 h 8"/>
                      <a:gd name="T2" fmla="*/ 2 w 3"/>
                      <a:gd name="T3" fmla="*/ 4 h 8"/>
                      <a:gd name="T4" fmla="*/ 3 w 3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8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3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2" name="Freeform 201">
                    <a:extLst>
                      <a:ext uri="{FF2B5EF4-FFF2-40B4-BE49-F238E27FC236}">
                        <a16:creationId xmlns:a16="http://schemas.microsoft.com/office/drawing/2014/main" id="{8913346F-A000-4699-998E-407527926F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5" y="2407"/>
                    <a:ext cx="4" cy="8"/>
                  </a:xfrm>
                  <a:custGeom>
                    <a:avLst/>
                    <a:gdLst>
                      <a:gd name="T0" fmla="*/ 0 w 4"/>
                      <a:gd name="T1" fmla="*/ 0 h 8"/>
                      <a:gd name="T2" fmla="*/ 3 w 4"/>
                      <a:gd name="T3" fmla="*/ 4 h 8"/>
                      <a:gd name="T4" fmla="*/ 4 w 4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8">
                        <a:moveTo>
                          <a:pt x="0" y="0"/>
                        </a:moveTo>
                        <a:lnTo>
                          <a:pt x="3" y="4"/>
                        </a:lnTo>
                        <a:lnTo>
                          <a:pt x="4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3" name="Freeform 202">
                    <a:extLst>
                      <a:ext uri="{FF2B5EF4-FFF2-40B4-BE49-F238E27FC236}">
                        <a16:creationId xmlns:a16="http://schemas.microsoft.com/office/drawing/2014/main" id="{97A97921-4FA1-499A-B340-7F9A0393C0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74" y="2433"/>
                    <a:ext cx="3" cy="8"/>
                  </a:xfrm>
                  <a:custGeom>
                    <a:avLst/>
                    <a:gdLst>
                      <a:gd name="T0" fmla="*/ 0 w 3"/>
                      <a:gd name="T1" fmla="*/ 0 h 8"/>
                      <a:gd name="T2" fmla="*/ 2 w 3"/>
                      <a:gd name="T3" fmla="*/ 3 h 8"/>
                      <a:gd name="T4" fmla="*/ 3 w 3"/>
                      <a:gd name="T5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8">
                        <a:moveTo>
                          <a:pt x="0" y="0"/>
                        </a:moveTo>
                        <a:lnTo>
                          <a:pt x="2" y="3"/>
                        </a:lnTo>
                        <a:lnTo>
                          <a:pt x="3" y="8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4" name="Freeform 203">
                    <a:extLst>
                      <a:ext uri="{FF2B5EF4-FFF2-40B4-BE49-F238E27FC236}">
                        <a16:creationId xmlns:a16="http://schemas.microsoft.com/office/drawing/2014/main" id="{9574D98D-5C34-42C1-A629-16900D0429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84" y="2458"/>
                    <a:ext cx="4" cy="9"/>
                  </a:xfrm>
                  <a:custGeom>
                    <a:avLst/>
                    <a:gdLst>
                      <a:gd name="T0" fmla="*/ 0 w 4"/>
                      <a:gd name="T1" fmla="*/ 0 h 9"/>
                      <a:gd name="T2" fmla="*/ 2 w 4"/>
                      <a:gd name="T3" fmla="*/ 2 h 9"/>
                      <a:gd name="T4" fmla="*/ 4 w 4"/>
                      <a:gd name="T5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9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4" y="9"/>
                        </a:lnTo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  <p:sp>
                <p:nvSpPr>
                  <p:cNvPr id="495" name="Line 204">
                    <a:extLst>
                      <a:ext uri="{FF2B5EF4-FFF2-40B4-BE49-F238E27FC236}">
                        <a16:creationId xmlns:a16="http://schemas.microsoft.com/office/drawing/2014/main" id="{9DDCF7FA-1C8F-498B-9913-583F441803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4" y="2484"/>
                    <a:ext cx="3" cy="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/>
                  </a:p>
                </p:txBody>
              </p:sp>
            </p:grpSp>
            <p:sp>
              <p:nvSpPr>
                <p:cNvPr id="150" name="Freeform 206">
                  <a:extLst>
                    <a:ext uri="{FF2B5EF4-FFF2-40B4-BE49-F238E27FC236}">
                      <a16:creationId xmlns:a16="http://schemas.microsoft.com/office/drawing/2014/main" id="{75E865DE-1BB2-41B7-AFF6-7B0DDE4E3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0437" y="3983038"/>
                  <a:ext cx="6350" cy="15875"/>
                </a:xfrm>
                <a:custGeom>
                  <a:avLst/>
                  <a:gdLst>
                    <a:gd name="T0" fmla="*/ 0 w 4"/>
                    <a:gd name="T1" fmla="*/ 0 h 10"/>
                    <a:gd name="T2" fmla="*/ 3 w 4"/>
                    <a:gd name="T3" fmla="*/ 7 h 10"/>
                    <a:gd name="T4" fmla="*/ 4 w 4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1" name="Freeform 207">
                  <a:extLst>
                    <a:ext uri="{FF2B5EF4-FFF2-40B4-BE49-F238E27FC236}">
                      <a16:creationId xmlns:a16="http://schemas.microsoft.com/office/drawing/2014/main" id="{6F9968D9-ADAD-4EDF-89B4-E59054079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0" y="4024313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2 w 3"/>
                    <a:gd name="T3" fmla="*/ 4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2" name="Freeform 208">
                  <a:extLst>
                    <a:ext uri="{FF2B5EF4-FFF2-40B4-BE49-F238E27FC236}">
                      <a16:creationId xmlns:a16="http://schemas.microsoft.com/office/drawing/2014/main" id="{3410E467-A9D7-41F2-AE83-2C761ACB7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3775" y="4065588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0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3" name="Freeform 209">
                  <a:extLst>
                    <a:ext uri="{FF2B5EF4-FFF2-40B4-BE49-F238E27FC236}">
                      <a16:creationId xmlns:a16="http://schemas.microsoft.com/office/drawing/2014/main" id="{59BDE8AE-512E-4C81-934C-7196A07C9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1237" y="4105275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3 w 4"/>
                    <a:gd name="T3" fmla="*/ 6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4" name="Freeform 210">
                  <a:extLst>
                    <a:ext uri="{FF2B5EF4-FFF2-40B4-BE49-F238E27FC236}">
                      <a16:creationId xmlns:a16="http://schemas.microsoft.com/office/drawing/2014/main" id="{53A5C3D2-47F1-484F-B10A-8581B85EE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1875" y="4144963"/>
                  <a:ext cx="7938" cy="11113"/>
                </a:xfrm>
                <a:custGeom>
                  <a:avLst/>
                  <a:gdLst>
                    <a:gd name="T0" fmla="*/ 0 w 5"/>
                    <a:gd name="T1" fmla="*/ 0 h 7"/>
                    <a:gd name="T2" fmla="*/ 2 w 5"/>
                    <a:gd name="T3" fmla="*/ 7 h 7"/>
                    <a:gd name="T4" fmla="*/ 5 w 5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2" y="7"/>
                      </a:lnTo>
                      <a:lnTo>
                        <a:pt x="5" y="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5" name="Line 211">
                  <a:extLst>
                    <a:ext uri="{FF2B5EF4-FFF2-40B4-BE49-F238E27FC236}">
                      <a16:creationId xmlns:a16="http://schemas.microsoft.com/office/drawing/2014/main" id="{BD02192E-5547-4B8E-BA3D-15EB277F9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20925" y="4176713"/>
                  <a:ext cx="4763" cy="127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6" name="Freeform 212">
                  <a:extLst>
                    <a:ext uri="{FF2B5EF4-FFF2-40B4-BE49-F238E27FC236}">
                      <a16:creationId xmlns:a16="http://schemas.microsoft.com/office/drawing/2014/main" id="{F52C852C-6B13-4312-AAE5-898106406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387" y="4214813"/>
                  <a:ext cx="9525" cy="14288"/>
                </a:xfrm>
                <a:custGeom>
                  <a:avLst/>
                  <a:gdLst>
                    <a:gd name="T0" fmla="*/ 0 w 6"/>
                    <a:gd name="T1" fmla="*/ 0 h 9"/>
                    <a:gd name="T2" fmla="*/ 3 w 6"/>
                    <a:gd name="T3" fmla="*/ 5 h 9"/>
                    <a:gd name="T4" fmla="*/ 6 w 6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0" y="0"/>
                      </a:moveTo>
                      <a:lnTo>
                        <a:pt x="3" y="5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7" name="Freeform 213">
                  <a:extLst>
                    <a:ext uri="{FF2B5EF4-FFF2-40B4-BE49-F238E27FC236}">
                      <a16:creationId xmlns:a16="http://schemas.microsoft.com/office/drawing/2014/main" id="{6BB615CD-8A87-4DA7-BA40-5C504D278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612" y="4254500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2 w 6"/>
                    <a:gd name="T3" fmla="*/ 1 h 8"/>
                    <a:gd name="T4" fmla="*/ 6 w 6"/>
                    <a:gd name="T5" fmla="*/ 7 h 8"/>
                    <a:gd name="T6" fmla="*/ 6 w 6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6" y="7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8" name="Freeform 214">
                  <a:extLst>
                    <a:ext uri="{FF2B5EF4-FFF2-40B4-BE49-F238E27FC236}">
                      <a16:creationId xmlns:a16="http://schemas.microsoft.com/office/drawing/2014/main" id="{E08AA737-522A-4561-B86D-CF7D8A73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9187" y="4291013"/>
                  <a:ext cx="9525" cy="11113"/>
                </a:xfrm>
                <a:custGeom>
                  <a:avLst/>
                  <a:gdLst>
                    <a:gd name="T0" fmla="*/ 0 w 6"/>
                    <a:gd name="T1" fmla="*/ 0 h 7"/>
                    <a:gd name="T2" fmla="*/ 2 w 6"/>
                    <a:gd name="T3" fmla="*/ 2 h 7"/>
                    <a:gd name="T4" fmla="*/ 6 w 6"/>
                    <a:gd name="T5" fmla="*/ 7 h 7"/>
                    <a:gd name="T6" fmla="*/ 6 w 6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6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59" name="Freeform 215">
                  <a:extLst>
                    <a:ext uri="{FF2B5EF4-FFF2-40B4-BE49-F238E27FC236}">
                      <a16:creationId xmlns:a16="http://schemas.microsoft.com/office/drawing/2014/main" id="{608C33E2-DC92-4AFE-9DF4-2B22927869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937" y="4324350"/>
                  <a:ext cx="7938" cy="11113"/>
                </a:xfrm>
                <a:custGeom>
                  <a:avLst/>
                  <a:gdLst>
                    <a:gd name="T0" fmla="*/ 0 w 5"/>
                    <a:gd name="T1" fmla="*/ 0 h 7"/>
                    <a:gd name="T2" fmla="*/ 0 w 5"/>
                    <a:gd name="T3" fmla="*/ 1 h 7"/>
                    <a:gd name="T4" fmla="*/ 4 w 5"/>
                    <a:gd name="T5" fmla="*/ 6 h 7"/>
                    <a:gd name="T6" fmla="*/ 5 w 5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6"/>
                      </a:lnTo>
                      <a:lnTo>
                        <a:pt x="5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0" name="Freeform 216">
                  <a:extLst>
                    <a:ext uri="{FF2B5EF4-FFF2-40B4-BE49-F238E27FC236}">
                      <a16:creationId xmlns:a16="http://schemas.microsoft.com/office/drawing/2014/main" id="{FF986286-397E-4BAC-B7FF-E402C19B10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1100" y="4357688"/>
                  <a:ext cx="11113" cy="11113"/>
                </a:xfrm>
                <a:custGeom>
                  <a:avLst/>
                  <a:gdLst>
                    <a:gd name="T0" fmla="*/ 0 w 7"/>
                    <a:gd name="T1" fmla="*/ 0 h 7"/>
                    <a:gd name="T2" fmla="*/ 3 w 7"/>
                    <a:gd name="T3" fmla="*/ 4 h 7"/>
                    <a:gd name="T4" fmla="*/ 7 w 7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7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1" name="Freeform 217">
                  <a:extLst>
                    <a:ext uri="{FF2B5EF4-FFF2-40B4-BE49-F238E27FC236}">
                      <a16:creationId xmlns:a16="http://schemas.microsoft.com/office/drawing/2014/main" id="{A1A46981-2365-4E35-8FE2-820328C4F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850" y="4392613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3 w 5"/>
                    <a:gd name="T3" fmla="*/ 3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3" y="3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2" name="Freeform 218">
                  <a:extLst>
                    <a:ext uri="{FF2B5EF4-FFF2-40B4-BE49-F238E27FC236}">
                      <a16:creationId xmlns:a16="http://schemas.microsoft.com/office/drawing/2014/main" id="{C903C686-814E-4155-ABEB-953EFEA10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837" y="4429125"/>
                  <a:ext cx="11113" cy="11113"/>
                </a:xfrm>
                <a:custGeom>
                  <a:avLst/>
                  <a:gdLst>
                    <a:gd name="T0" fmla="*/ 0 w 7"/>
                    <a:gd name="T1" fmla="*/ 0 h 7"/>
                    <a:gd name="T2" fmla="*/ 4 w 7"/>
                    <a:gd name="T3" fmla="*/ 3 h 7"/>
                    <a:gd name="T4" fmla="*/ 7 w 7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7">
                      <a:moveTo>
                        <a:pt x="0" y="0"/>
                      </a:moveTo>
                      <a:lnTo>
                        <a:pt x="4" y="3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3" name="Freeform 219">
                  <a:extLst>
                    <a:ext uri="{FF2B5EF4-FFF2-40B4-BE49-F238E27FC236}">
                      <a16:creationId xmlns:a16="http://schemas.microsoft.com/office/drawing/2014/main" id="{C5FE29E2-3211-452C-83AB-0A1E2805F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412" y="4464050"/>
                  <a:ext cx="11113" cy="11113"/>
                </a:xfrm>
                <a:custGeom>
                  <a:avLst/>
                  <a:gdLst>
                    <a:gd name="T0" fmla="*/ 0 w 7"/>
                    <a:gd name="T1" fmla="*/ 0 h 7"/>
                    <a:gd name="T2" fmla="*/ 2 w 7"/>
                    <a:gd name="T3" fmla="*/ 4 h 7"/>
                    <a:gd name="T4" fmla="*/ 7 w 7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7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7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4" name="Freeform 220">
                  <a:extLst>
                    <a:ext uri="{FF2B5EF4-FFF2-40B4-BE49-F238E27FC236}">
                      <a16:creationId xmlns:a16="http://schemas.microsoft.com/office/drawing/2014/main" id="{B3D2836D-C95E-4477-BDE6-151905F1A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6987" y="4500563"/>
                  <a:ext cx="7938" cy="11113"/>
                </a:xfrm>
                <a:custGeom>
                  <a:avLst/>
                  <a:gdLst>
                    <a:gd name="T0" fmla="*/ 0 w 5"/>
                    <a:gd name="T1" fmla="*/ 0 h 7"/>
                    <a:gd name="T2" fmla="*/ 4 w 5"/>
                    <a:gd name="T3" fmla="*/ 4 h 7"/>
                    <a:gd name="T4" fmla="*/ 5 w 5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5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5" name="Freeform 221">
                  <a:extLst>
                    <a:ext uri="{FF2B5EF4-FFF2-40B4-BE49-F238E27FC236}">
                      <a16:creationId xmlns:a16="http://schemas.microsoft.com/office/drawing/2014/main" id="{BFE26875-5FFF-4AF2-BC69-30885549A6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3975" y="4535488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5 w 5"/>
                    <a:gd name="T3" fmla="*/ 7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6" name="Freeform 222">
                  <a:extLst>
                    <a:ext uri="{FF2B5EF4-FFF2-40B4-BE49-F238E27FC236}">
                      <a16:creationId xmlns:a16="http://schemas.microsoft.com/office/drawing/2014/main" id="{1AEED7D8-586F-4F02-BC44-50DA7C0BF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9375" y="4573588"/>
                  <a:ext cx="9525" cy="11113"/>
                </a:xfrm>
                <a:custGeom>
                  <a:avLst/>
                  <a:gdLst>
                    <a:gd name="T0" fmla="*/ 0 w 6"/>
                    <a:gd name="T1" fmla="*/ 0 h 7"/>
                    <a:gd name="T2" fmla="*/ 3 w 6"/>
                    <a:gd name="T3" fmla="*/ 2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7" name="Freeform 223">
                  <a:extLst>
                    <a:ext uri="{FF2B5EF4-FFF2-40B4-BE49-F238E27FC236}">
                      <a16:creationId xmlns:a16="http://schemas.microsoft.com/office/drawing/2014/main" id="{7E3C7DC7-967E-4015-8037-200EC5E3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6362" y="4608513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6 h 8"/>
                    <a:gd name="T4" fmla="*/ 6 w 6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8" name="Freeform 224">
                  <a:extLst>
                    <a:ext uri="{FF2B5EF4-FFF2-40B4-BE49-F238E27FC236}">
                      <a16:creationId xmlns:a16="http://schemas.microsoft.com/office/drawing/2014/main" id="{0672AF5F-A7C0-493A-B89C-35154D641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175" y="4646613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2 w 6"/>
                    <a:gd name="T3" fmla="*/ 3 h 8"/>
                    <a:gd name="T4" fmla="*/ 6 w 6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9" name="Freeform 225">
                  <a:extLst>
                    <a:ext uri="{FF2B5EF4-FFF2-40B4-BE49-F238E27FC236}">
                      <a16:creationId xmlns:a16="http://schemas.microsoft.com/office/drawing/2014/main" id="{F1C4181E-F37C-427E-8859-C10AE89DC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575" y="4684713"/>
                  <a:ext cx="7938" cy="14288"/>
                </a:xfrm>
                <a:custGeom>
                  <a:avLst/>
                  <a:gdLst>
                    <a:gd name="T0" fmla="*/ 0 w 5"/>
                    <a:gd name="T1" fmla="*/ 0 h 9"/>
                    <a:gd name="T2" fmla="*/ 0 w 5"/>
                    <a:gd name="T3" fmla="*/ 0 h 9"/>
                    <a:gd name="T4" fmla="*/ 4 w 5"/>
                    <a:gd name="T5" fmla="*/ 7 h 9"/>
                    <a:gd name="T6" fmla="*/ 5 w 5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7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0" name="Freeform 226">
                  <a:extLst>
                    <a:ext uri="{FF2B5EF4-FFF2-40B4-BE49-F238E27FC236}">
                      <a16:creationId xmlns:a16="http://schemas.microsoft.com/office/drawing/2014/main" id="{5E865C67-6537-4C18-A610-F83D1E172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9387" y="4722813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3 w 5"/>
                    <a:gd name="T3" fmla="*/ 5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3" y="5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1" name="Freeform 227">
                  <a:extLst>
                    <a:ext uri="{FF2B5EF4-FFF2-40B4-BE49-F238E27FC236}">
                      <a16:creationId xmlns:a16="http://schemas.microsoft.com/office/drawing/2014/main" id="{3FDD3FC3-A9E2-4AEA-A17A-0557A82FB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3200" y="4760913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3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2" name="Freeform 228">
                  <a:extLst>
                    <a:ext uri="{FF2B5EF4-FFF2-40B4-BE49-F238E27FC236}">
                      <a16:creationId xmlns:a16="http://schemas.microsoft.com/office/drawing/2014/main" id="{6FC22CA3-6BB2-435C-8883-48E67EF391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5425" y="479901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3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3" name="Freeform 229">
                  <a:extLst>
                    <a:ext uri="{FF2B5EF4-FFF2-40B4-BE49-F238E27FC236}">
                      <a16:creationId xmlns:a16="http://schemas.microsoft.com/office/drawing/2014/main" id="{D8EA3F33-D7BC-417B-9837-56D8EA106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7650" y="483711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1 w 4"/>
                    <a:gd name="T3" fmla="*/ 2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4" name="Freeform 230">
                  <a:extLst>
                    <a:ext uri="{FF2B5EF4-FFF2-40B4-BE49-F238E27FC236}">
                      <a16:creationId xmlns:a16="http://schemas.microsoft.com/office/drawing/2014/main" id="{A8D6FE88-0EF8-4416-8F80-60371ABC5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09875" y="487680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1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5" name="Freeform 231">
                  <a:extLst>
                    <a:ext uri="{FF2B5EF4-FFF2-40B4-BE49-F238E27FC236}">
                      <a16:creationId xmlns:a16="http://schemas.microsoft.com/office/drawing/2014/main" id="{72FAADC1-3DF6-4EF5-81CF-0E44973AB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2100" y="4914900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0 w 4"/>
                    <a:gd name="T3" fmla="*/ 2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6" name="Freeform 232">
                  <a:extLst>
                    <a:ext uri="{FF2B5EF4-FFF2-40B4-BE49-F238E27FC236}">
                      <a16:creationId xmlns:a16="http://schemas.microsoft.com/office/drawing/2014/main" id="{51A2B78A-F0ED-41DB-86FA-ECE8A77EF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4954588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2 w 5"/>
                    <a:gd name="T3" fmla="*/ 1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7" name="Freeform 233">
                  <a:extLst>
                    <a:ext uri="{FF2B5EF4-FFF2-40B4-BE49-F238E27FC236}">
                      <a16:creationId xmlns:a16="http://schemas.microsoft.com/office/drawing/2014/main" id="{AE57299D-8985-4D05-BF95-09A5764C1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1787" y="4994275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1 w 6"/>
                    <a:gd name="T3" fmla="*/ 2 h 8"/>
                    <a:gd name="T4" fmla="*/ 6 w 6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8" name="Freeform 234">
                  <a:extLst>
                    <a:ext uri="{FF2B5EF4-FFF2-40B4-BE49-F238E27FC236}">
                      <a16:creationId xmlns:a16="http://schemas.microsoft.com/office/drawing/2014/main" id="{FD672D75-9339-4337-AC7A-A0EAA88D5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012" y="5033963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1 w 4"/>
                    <a:gd name="T3" fmla="*/ 3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9" name="Freeform 235">
                  <a:extLst>
                    <a:ext uri="{FF2B5EF4-FFF2-40B4-BE49-F238E27FC236}">
                      <a16:creationId xmlns:a16="http://schemas.microsoft.com/office/drawing/2014/main" id="{13970FE8-00DF-4FE9-905E-C67848767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062" y="5072063"/>
                  <a:ext cx="7938" cy="14288"/>
                </a:xfrm>
                <a:custGeom>
                  <a:avLst/>
                  <a:gdLst>
                    <a:gd name="T0" fmla="*/ 0 w 5"/>
                    <a:gd name="T1" fmla="*/ 0 h 9"/>
                    <a:gd name="T2" fmla="*/ 3 w 5"/>
                    <a:gd name="T3" fmla="*/ 4 h 9"/>
                    <a:gd name="T4" fmla="*/ 5 w 5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9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0" name="Freeform 236">
                  <a:extLst>
                    <a:ext uri="{FF2B5EF4-FFF2-40B4-BE49-F238E27FC236}">
                      <a16:creationId xmlns:a16="http://schemas.microsoft.com/office/drawing/2014/main" id="{83D4F062-7742-493A-BCF8-884961614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3700" y="511175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3 w 4"/>
                    <a:gd name="T3" fmla="*/ 6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1" name="Freeform 237">
                  <a:extLst>
                    <a:ext uri="{FF2B5EF4-FFF2-40B4-BE49-F238E27FC236}">
                      <a16:creationId xmlns:a16="http://schemas.microsoft.com/office/drawing/2014/main" id="{C446A57C-513B-44C3-881D-A38A9E3E7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925" y="5151438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3 w 3"/>
                    <a:gd name="T3" fmla="*/ 7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2" name="Freeform 238">
                  <a:extLst>
                    <a:ext uri="{FF2B5EF4-FFF2-40B4-BE49-F238E27FC236}">
                      <a16:creationId xmlns:a16="http://schemas.microsoft.com/office/drawing/2014/main" id="{85652E44-5FD8-443D-A281-A938B4C55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975" y="5191125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0 w 5"/>
                    <a:gd name="T3" fmla="*/ 0 h 8"/>
                    <a:gd name="T4" fmla="*/ 5 w 5"/>
                    <a:gd name="T5" fmla="*/ 8 h 8"/>
                    <a:gd name="T6" fmla="*/ 5 w 5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8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3" name="Freeform 239">
                  <a:extLst>
                    <a:ext uri="{FF2B5EF4-FFF2-40B4-BE49-F238E27FC236}">
                      <a16:creationId xmlns:a16="http://schemas.microsoft.com/office/drawing/2014/main" id="{501DCDDE-23F6-4FCB-8022-3E30267CB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612" y="5230813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1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4" name="Freeform 240">
                  <a:extLst>
                    <a:ext uri="{FF2B5EF4-FFF2-40B4-BE49-F238E27FC236}">
                      <a16:creationId xmlns:a16="http://schemas.microsoft.com/office/drawing/2014/main" id="{8A424B78-4F12-46B5-8D45-4130F562C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250" y="526891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1 w 4"/>
                    <a:gd name="T3" fmla="*/ 3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5" name="Freeform 241">
                  <a:extLst>
                    <a:ext uri="{FF2B5EF4-FFF2-40B4-BE49-F238E27FC236}">
                      <a16:creationId xmlns:a16="http://schemas.microsoft.com/office/drawing/2014/main" id="{1CED3A11-2663-40CC-977F-7216E338B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300" y="530860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1 w 4"/>
                    <a:gd name="T3" fmla="*/ 4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6" name="Freeform 242">
                  <a:extLst>
                    <a:ext uri="{FF2B5EF4-FFF2-40B4-BE49-F238E27FC236}">
                      <a16:creationId xmlns:a16="http://schemas.microsoft.com/office/drawing/2014/main" id="{FB8AC721-549E-48E0-84AF-B3658487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937" y="5348288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5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7" name="Freeform 243">
                  <a:extLst>
                    <a:ext uri="{FF2B5EF4-FFF2-40B4-BE49-F238E27FC236}">
                      <a16:creationId xmlns:a16="http://schemas.microsoft.com/office/drawing/2014/main" id="{F040C1E5-0840-42D5-9B07-3F722CCA4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162" y="5387975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5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8" name="Freeform 244">
                  <a:extLst>
                    <a:ext uri="{FF2B5EF4-FFF2-40B4-BE49-F238E27FC236}">
                      <a16:creationId xmlns:a16="http://schemas.microsoft.com/office/drawing/2014/main" id="{B2F5F6EB-34BA-473A-A2FB-B169E170A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7212" y="5426075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7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9" name="Freeform 245">
                  <a:extLst>
                    <a:ext uri="{FF2B5EF4-FFF2-40B4-BE49-F238E27FC236}">
                      <a16:creationId xmlns:a16="http://schemas.microsoft.com/office/drawing/2014/main" id="{3A462AA9-4648-4295-81B2-A75D4CBE5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7850" y="5465763"/>
                  <a:ext cx="6350" cy="15875"/>
                </a:xfrm>
                <a:custGeom>
                  <a:avLst/>
                  <a:gdLst>
                    <a:gd name="T0" fmla="*/ 0 w 4"/>
                    <a:gd name="T1" fmla="*/ 0 h 10"/>
                    <a:gd name="T2" fmla="*/ 0 w 4"/>
                    <a:gd name="T3" fmla="*/ 1 h 10"/>
                    <a:gd name="T4" fmla="*/ 4 w 4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0" name="Freeform 246">
                  <a:extLst>
                    <a:ext uri="{FF2B5EF4-FFF2-40B4-BE49-F238E27FC236}">
                      <a16:creationId xmlns:a16="http://schemas.microsoft.com/office/drawing/2014/main" id="{6B04E427-4AEA-4187-8D9D-727596AD5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6900" y="5505450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2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1" name="Freeform 247">
                  <a:extLst>
                    <a:ext uri="{FF2B5EF4-FFF2-40B4-BE49-F238E27FC236}">
                      <a16:creationId xmlns:a16="http://schemas.microsoft.com/office/drawing/2014/main" id="{F9A4DE19-7E7E-4244-B52F-6C039BA69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537" y="5546725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1 w 4"/>
                    <a:gd name="T3" fmla="*/ 3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2" name="Freeform 248">
                  <a:extLst>
                    <a:ext uri="{FF2B5EF4-FFF2-40B4-BE49-F238E27FC236}">
                      <a16:creationId xmlns:a16="http://schemas.microsoft.com/office/drawing/2014/main" id="{E4AC02D2-FF21-4B55-9C9F-32869F155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6587" y="5583238"/>
                  <a:ext cx="6350" cy="15875"/>
                </a:xfrm>
                <a:custGeom>
                  <a:avLst/>
                  <a:gdLst>
                    <a:gd name="T0" fmla="*/ 0 w 4"/>
                    <a:gd name="T1" fmla="*/ 0 h 10"/>
                    <a:gd name="T2" fmla="*/ 3 w 4"/>
                    <a:gd name="T3" fmla="*/ 6 h 10"/>
                    <a:gd name="T4" fmla="*/ 4 w 4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3" name="Freeform 249">
                  <a:extLst>
                    <a:ext uri="{FF2B5EF4-FFF2-40B4-BE49-F238E27FC236}">
                      <a16:creationId xmlns:a16="http://schemas.microsoft.com/office/drawing/2014/main" id="{91BFDC6E-AE42-4881-A6C2-653CB47F0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7225" y="562451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7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4" name="Freeform 250">
                  <a:extLst>
                    <a:ext uri="{FF2B5EF4-FFF2-40B4-BE49-F238E27FC236}">
                      <a16:creationId xmlns:a16="http://schemas.microsoft.com/office/drawing/2014/main" id="{25800570-F457-4F8A-A337-5BBDEF521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6275" y="566420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0 w 4"/>
                    <a:gd name="T3" fmla="*/ 1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5" name="Freeform 251">
                  <a:extLst>
                    <a:ext uri="{FF2B5EF4-FFF2-40B4-BE49-F238E27FC236}">
                      <a16:creationId xmlns:a16="http://schemas.microsoft.com/office/drawing/2014/main" id="{E435B361-4537-4033-BEDC-29930FEC3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912" y="5703888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1 w 4"/>
                    <a:gd name="T3" fmla="*/ 3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6" name="Freeform 252">
                  <a:extLst>
                    <a:ext uri="{FF2B5EF4-FFF2-40B4-BE49-F238E27FC236}">
                      <a16:creationId xmlns:a16="http://schemas.microsoft.com/office/drawing/2014/main" id="{612B1D1B-7A6A-489E-803E-7E231302A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962" y="5743575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3 w 5"/>
                    <a:gd name="T3" fmla="*/ 5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3" y="5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7" name="Freeform 253">
                  <a:extLst>
                    <a:ext uri="{FF2B5EF4-FFF2-40B4-BE49-F238E27FC236}">
                      <a16:creationId xmlns:a16="http://schemas.microsoft.com/office/drawing/2014/main" id="{FF404349-38FF-47C1-92C2-8846FF7DD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6600" y="5781675"/>
                  <a:ext cx="4763" cy="15875"/>
                </a:xfrm>
                <a:custGeom>
                  <a:avLst/>
                  <a:gdLst>
                    <a:gd name="T0" fmla="*/ 0 w 3"/>
                    <a:gd name="T1" fmla="*/ 0 h 10"/>
                    <a:gd name="T2" fmla="*/ 3 w 3"/>
                    <a:gd name="T3" fmla="*/ 9 h 10"/>
                    <a:gd name="T4" fmla="*/ 3 w 3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0"/>
                      </a:moveTo>
                      <a:lnTo>
                        <a:pt x="3" y="9"/>
                      </a:lnTo>
                      <a:lnTo>
                        <a:pt x="3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8" name="Freeform 254">
                  <a:extLst>
                    <a:ext uri="{FF2B5EF4-FFF2-40B4-BE49-F238E27FC236}">
                      <a16:creationId xmlns:a16="http://schemas.microsoft.com/office/drawing/2014/main" id="{CF494515-7D32-4EEC-B5CA-0AE2EA4C2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062" y="5822950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1 w 4"/>
                    <a:gd name="T3" fmla="*/ 1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9" name="Freeform 255">
                  <a:extLst>
                    <a:ext uri="{FF2B5EF4-FFF2-40B4-BE49-F238E27FC236}">
                      <a16:creationId xmlns:a16="http://schemas.microsoft.com/office/drawing/2014/main" id="{3E08DB02-8DE2-4D31-88DB-7ACE688F1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4700" y="5862638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1 w 5"/>
                    <a:gd name="T3" fmla="*/ 4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0" name="Freeform 256">
                  <a:extLst>
                    <a:ext uri="{FF2B5EF4-FFF2-40B4-BE49-F238E27FC236}">
                      <a16:creationId xmlns:a16="http://schemas.microsoft.com/office/drawing/2014/main" id="{7126E204-7D33-4D42-BC46-9F8CBA3C5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3750" y="5902325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3 w 4"/>
                    <a:gd name="T3" fmla="*/ 7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1" name="Freeform 257">
                  <a:extLst>
                    <a:ext uri="{FF2B5EF4-FFF2-40B4-BE49-F238E27FC236}">
                      <a16:creationId xmlns:a16="http://schemas.microsoft.com/office/drawing/2014/main" id="{C84D4712-7E3C-4308-A194-625B1488B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212" y="594201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0 w 4"/>
                    <a:gd name="T3" fmla="*/ 1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2" name="Freeform 258">
                  <a:extLst>
                    <a:ext uri="{FF2B5EF4-FFF2-40B4-BE49-F238E27FC236}">
                      <a16:creationId xmlns:a16="http://schemas.microsoft.com/office/drawing/2014/main" id="{70E5D77A-ECCA-475B-8552-AE72B3602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1850" y="5983288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1 w 3"/>
                    <a:gd name="T3" fmla="*/ 3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3" name="Freeform 259">
                  <a:extLst>
                    <a:ext uri="{FF2B5EF4-FFF2-40B4-BE49-F238E27FC236}">
                      <a16:creationId xmlns:a16="http://schemas.microsoft.com/office/drawing/2014/main" id="{CE72850A-974E-4E6F-98F8-D5BB096E6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9312" y="6021388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4 w 4"/>
                    <a:gd name="T3" fmla="*/ 9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4" name="Freeform 260">
                  <a:extLst>
                    <a:ext uri="{FF2B5EF4-FFF2-40B4-BE49-F238E27FC236}">
                      <a16:creationId xmlns:a16="http://schemas.microsoft.com/office/drawing/2014/main" id="{C3C3F3B7-6169-4EF4-A375-3027B9B3C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775" y="6061075"/>
                  <a:ext cx="9525" cy="14288"/>
                </a:xfrm>
                <a:custGeom>
                  <a:avLst/>
                  <a:gdLst>
                    <a:gd name="T0" fmla="*/ 0 w 6"/>
                    <a:gd name="T1" fmla="*/ 0 h 9"/>
                    <a:gd name="T2" fmla="*/ 1 w 6"/>
                    <a:gd name="T3" fmla="*/ 2 h 9"/>
                    <a:gd name="T4" fmla="*/ 6 w 6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6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5" name="Freeform 261">
                  <a:extLst>
                    <a:ext uri="{FF2B5EF4-FFF2-40B4-BE49-F238E27FC236}">
                      <a16:creationId xmlns:a16="http://schemas.microsoft.com/office/drawing/2014/main" id="{644049CD-CEE5-4DBE-A72C-44AFDEA62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412" y="610235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2 w 4"/>
                    <a:gd name="T3" fmla="*/ 6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6" name="Freeform 262">
                  <a:extLst>
                    <a:ext uri="{FF2B5EF4-FFF2-40B4-BE49-F238E27FC236}">
                      <a16:creationId xmlns:a16="http://schemas.microsoft.com/office/drawing/2014/main" id="{BBEA1C4A-9069-4B01-8AAD-489769694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6462" y="6142038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0 w 3"/>
                    <a:gd name="T3" fmla="*/ 1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7" name="Freeform 263">
                  <a:extLst>
                    <a:ext uri="{FF2B5EF4-FFF2-40B4-BE49-F238E27FC236}">
                      <a16:creationId xmlns:a16="http://schemas.microsoft.com/office/drawing/2014/main" id="{1B3297F0-28C0-44BD-99B9-60DD40E83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3925" y="6181725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3 w 4"/>
                    <a:gd name="T3" fmla="*/ 4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8" name="Line 264">
                  <a:extLst>
                    <a:ext uri="{FF2B5EF4-FFF2-40B4-BE49-F238E27FC236}">
                      <a16:creationId xmlns:a16="http://schemas.microsoft.com/office/drawing/2014/main" id="{812B6CB8-921B-48A0-848C-FDCF11209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81387" y="6221413"/>
                  <a:ext cx="7938" cy="1428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09" name="Freeform 265">
                  <a:extLst>
                    <a:ext uri="{FF2B5EF4-FFF2-40B4-BE49-F238E27FC236}">
                      <a16:creationId xmlns:a16="http://schemas.microsoft.com/office/drawing/2014/main" id="{B790F753-150A-4DBC-ADC4-B9B5F0E11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0437" y="6261100"/>
                  <a:ext cx="6350" cy="15875"/>
                </a:xfrm>
                <a:custGeom>
                  <a:avLst/>
                  <a:gdLst>
                    <a:gd name="T0" fmla="*/ 0 w 4"/>
                    <a:gd name="T1" fmla="*/ 0 h 10"/>
                    <a:gd name="T2" fmla="*/ 2 w 4"/>
                    <a:gd name="T3" fmla="*/ 5 h 10"/>
                    <a:gd name="T4" fmla="*/ 4 w 4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0" name="Freeform 266">
                  <a:extLst>
                    <a:ext uri="{FF2B5EF4-FFF2-40B4-BE49-F238E27FC236}">
                      <a16:creationId xmlns:a16="http://schemas.microsoft.com/office/drawing/2014/main" id="{2AEC3E6E-9074-4BAE-B98E-AD6E7564B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9487" y="6302375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3 w 3"/>
                    <a:gd name="T3" fmla="*/ 8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1" name="Freeform 267">
                  <a:extLst>
                    <a:ext uri="{FF2B5EF4-FFF2-40B4-BE49-F238E27FC236}">
                      <a16:creationId xmlns:a16="http://schemas.microsoft.com/office/drawing/2014/main" id="{AB622524-6679-40CC-80DB-13B22136F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6950" y="6342063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2 w 4"/>
                    <a:gd name="T3" fmla="*/ 2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2" name="Freeform 268">
                  <a:extLst>
                    <a:ext uri="{FF2B5EF4-FFF2-40B4-BE49-F238E27FC236}">
                      <a16:creationId xmlns:a16="http://schemas.microsoft.com/office/drawing/2014/main" id="{BB567E88-905D-4C3E-A2CE-C3974A431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412" y="6383338"/>
                  <a:ext cx="7938" cy="12700"/>
                </a:xfrm>
                <a:custGeom>
                  <a:avLst/>
                  <a:gdLst>
                    <a:gd name="T0" fmla="*/ 0 w 5"/>
                    <a:gd name="T1" fmla="*/ 0 h 8"/>
                    <a:gd name="T2" fmla="*/ 3 w 5"/>
                    <a:gd name="T3" fmla="*/ 6 h 8"/>
                    <a:gd name="T4" fmla="*/ 5 w 5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5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3" name="Freeform 269">
                  <a:extLst>
                    <a:ext uri="{FF2B5EF4-FFF2-40B4-BE49-F238E27FC236}">
                      <a16:creationId xmlns:a16="http://schemas.microsoft.com/office/drawing/2014/main" id="{CE336823-75A0-4B34-8F97-8801729A6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050" y="6423025"/>
                  <a:ext cx="4763" cy="14288"/>
                </a:xfrm>
                <a:custGeom>
                  <a:avLst/>
                  <a:gdLst>
                    <a:gd name="T0" fmla="*/ 0 w 3"/>
                    <a:gd name="T1" fmla="*/ 0 h 9"/>
                    <a:gd name="T2" fmla="*/ 0 w 3"/>
                    <a:gd name="T3" fmla="*/ 1 h 9"/>
                    <a:gd name="T4" fmla="*/ 3 w 3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3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4" name="Freeform 270">
                  <a:extLst>
                    <a:ext uri="{FF2B5EF4-FFF2-40B4-BE49-F238E27FC236}">
                      <a16:creationId xmlns:a16="http://schemas.microsoft.com/office/drawing/2014/main" id="{065574C1-C819-463B-9564-6CB0EC565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2512" y="6461125"/>
                  <a:ext cx="6350" cy="15875"/>
                </a:xfrm>
                <a:custGeom>
                  <a:avLst/>
                  <a:gdLst>
                    <a:gd name="T0" fmla="*/ 0 w 4"/>
                    <a:gd name="T1" fmla="*/ 0 h 10"/>
                    <a:gd name="T2" fmla="*/ 3 w 4"/>
                    <a:gd name="T3" fmla="*/ 7 h 10"/>
                    <a:gd name="T4" fmla="*/ 4 w 4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3" y="7"/>
                      </a:lnTo>
                      <a:lnTo>
                        <a:pt x="4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5" name="Freeform 271">
                  <a:extLst>
                    <a:ext uri="{FF2B5EF4-FFF2-40B4-BE49-F238E27FC236}">
                      <a16:creationId xmlns:a16="http://schemas.microsoft.com/office/drawing/2014/main" id="{C548958D-804D-416E-AAC8-8686458FB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9975" y="6502400"/>
                  <a:ext cx="6350" cy="14288"/>
                </a:xfrm>
                <a:custGeom>
                  <a:avLst/>
                  <a:gdLst>
                    <a:gd name="T0" fmla="*/ 0 w 4"/>
                    <a:gd name="T1" fmla="*/ 0 h 9"/>
                    <a:gd name="T2" fmla="*/ 0 w 4"/>
                    <a:gd name="T3" fmla="*/ 0 h 9"/>
                    <a:gd name="T4" fmla="*/ 4 w 4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6" name="Freeform 272">
                  <a:extLst>
                    <a:ext uri="{FF2B5EF4-FFF2-40B4-BE49-F238E27FC236}">
                      <a16:creationId xmlns:a16="http://schemas.microsoft.com/office/drawing/2014/main" id="{E852123C-36B3-4FAD-9711-D3AFCDAFD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0612" y="6542088"/>
                  <a:ext cx="4763" cy="15875"/>
                </a:xfrm>
                <a:custGeom>
                  <a:avLst/>
                  <a:gdLst>
                    <a:gd name="T0" fmla="*/ 0 w 3"/>
                    <a:gd name="T1" fmla="*/ 0 h 10"/>
                    <a:gd name="T2" fmla="*/ 1 w 3"/>
                    <a:gd name="T3" fmla="*/ 5 h 10"/>
                    <a:gd name="T4" fmla="*/ 3 w 3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0"/>
                      </a:moveTo>
                      <a:lnTo>
                        <a:pt x="1" y="5"/>
                      </a:lnTo>
                      <a:lnTo>
                        <a:pt x="3" y="1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7" name="Freeform 273">
                  <a:extLst>
                    <a:ext uri="{FF2B5EF4-FFF2-40B4-BE49-F238E27FC236}">
                      <a16:creationId xmlns:a16="http://schemas.microsoft.com/office/drawing/2014/main" id="{33EB7EBF-41AD-4306-96D1-E273BD4E4D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9662" y="6581775"/>
                  <a:ext cx="4763" cy="14288"/>
                </a:xfrm>
                <a:custGeom>
                  <a:avLst/>
                  <a:gdLst>
                    <a:gd name="T0" fmla="*/ 0 w 3"/>
                    <a:gd name="T1" fmla="*/ 0 h 9"/>
                    <a:gd name="T2" fmla="*/ 3 w 3"/>
                    <a:gd name="T3" fmla="*/ 8 h 9"/>
                    <a:gd name="T4" fmla="*/ 3 w 3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3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8" name="Freeform 274">
                  <a:extLst>
                    <a:ext uri="{FF2B5EF4-FFF2-40B4-BE49-F238E27FC236}">
                      <a16:creationId xmlns:a16="http://schemas.microsoft.com/office/drawing/2014/main" id="{C2D9CB4C-9E39-4922-8E24-6AD0D814B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125" y="6623050"/>
                  <a:ext cx="4763" cy="12700"/>
                </a:xfrm>
                <a:custGeom>
                  <a:avLst/>
                  <a:gdLst>
                    <a:gd name="T0" fmla="*/ 0 w 3"/>
                    <a:gd name="T1" fmla="*/ 0 h 8"/>
                    <a:gd name="T2" fmla="*/ 0 w 3"/>
                    <a:gd name="T3" fmla="*/ 1 h 8"/>
                    <a:gd name="T4" fmla="*/ 3 w 3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3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19" name="Freeform 275">
                  <a:extLst>
                    <a:ext uri="{FF2B5EF4-FFF2-40B4-BE49-F238E27FC236}">
                      <a16:creationId xmlns:a16="http://schemas.microsoft.com/office/drawing/2014/main" id="{509A15BC-8408-4B44-8D2F-721EFBB67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7762" y="6662738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1 w 4"/>
                    <a:gd name="T3" fmla="*/ 3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0" name="Freeform 276">
                  <a:extLst>
                    <a:ext uri="{FF2B5EF4-FFF2-40B4-BE49-F238E27FC236}">
                      <a16:creationId xmlns:a16="http://schemas.microsoft.com/office/drawing/2014/main" id="{ED5AEBAD-7611-48C1-AA7D-08643A2F6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812" y="6700838"/>
                  <a:ext cx="7938" cy="14288"/>
                </a:xfrm>
                <a:custGeom>
                  <a:avLst/>
                  <a:gdLst>
                    <a:gd name="T0" fmla="*/ 0 w 5"/>
                    <a:gd name="T1" fmla="*/ 0 h 9"/>
                    <a:gd name="T2" fmla="*/ 3 w 5"/>
                    <a:gd name="T3" fmla="*/ 6 h 9"/>
                    <a:gd name="T4" fmla="*/ 5 w 5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9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5" y="9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1" name="Freeform 277">
                  <a:extLst>
                    <a:ext uri="{FF2B5EF4-FFF2-40B4-BE49-F238E27FC236}">
                      <a16:creationId xmlns:a16="http://schemas.microsoft.com/office/drawing/2014/main" id="{0E63DB7F-749F-420F-8754-1EB74487C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7450" y="6740525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4 w 6"/>
                    <a:gd name="T3" fmla="*/ 6 h 8"/>
                    <a:gd name="T4" fmla="*/ 6 w 6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4" y="6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2" name="Freeform 278">
                  <a:extLst>
                    <a:ext uri="{FF2B5EF4-FFF2-40B4-BE49-F238E27FC236}">
                      <a16:creationId xmlns:a16="http://schemas.microsoft.com/office/drawing/2014/main" id="{BC29BA72-F82D-4BC5-9CA8-A4643C944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9675" y="6780213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3 w 4"/>
                    <a:gd name="T3" fmla="*/ 6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3" name="Freeform 279">
                  <a:extLst>
                    <a:ext uri="{FF2B5EF4-FFF2-40B4-BE49-F238E27FC236}">
                      <a16:creationId xmlns:a16="http://schemas.microsoft.com/office/drawing/2014/main" id="{252FE449-E397-4FA2-B0BD-B72D5C760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1900" y="6819900"/>
                  <a:ext cx="6350" cy="12700"/>
                </a:xfrm>
                <a:custGeom>
                  <a:avLst/>
                  <a:gdLst>
                    <a:gd name="T0" fmla="*/ 0 w 4"/>
                    <a:gd name="T1" fmla="*/ 0 h 8"/>
                    <a:gd name="T2" fmla="*/ 3 w 4"/>
                    <a:gd name="T3" fmla="*/ 4 h 8"/>
                    <a:gd name="T4" fmla="*/ 4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0"/>
                      </a:moveTo>
                      <a:lnTo>
                        <a:pt x="3" y="4"/>
                      </a:lnTo>
                      <a:lnTo>
                        <a:pt x="4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4" name="Freeform 280">
                  <a:extLst>
                    <a:ext uri="{FF2B5EF4-FFF2-40B4-BE49-F238E27FC236}">
                      <a16:creationId xmlns:a16="http://schemas.microsoft.com/office/drawing/2014/main" id="{44DA6E94-9DE0-4A1F-9C1C-0AD55ACBD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712" y="6856413"/>
                  <a:ext cx="9525" cy="12700"/>
                </a:xfrm>
                <a:custGeom>
                  <a:avLst/>
                  <a:gdLst>
                    <a:gd name="T0" fmla="*/ 0 w 6"/>
                    <a:gd name="T1" fmla="*/ 0 h 8"/>
                    <a:gd name="T2" fmla="*/ 2 w 6"/>
                    <a:gd name="T3" fmla="*/ 3 h 8"/>
                    <a:gd name="T4" fmla="*/ 6 w 6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6" y="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5" name="Freeform 281">
                  <a:extLst>
                    <a:ext uri="{FF2B5EF4-FFF2-40B4-BE49-F238E27FC236}">
                      <a16:creationId xmlns:a16="http://schemas.microsoft.com/office/drawing/2014/main" id="{12644DE6-5E65-4281-AA74-334203355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1112" y="6894513"/>
                  <a:ext cx="9525" cy="11113"/>
                </a:xfrm>
                <a:custGeom>
                  <a:avLst/>
                  <a:gdLst>
                    <a:gd name="T0" fmla="*/ 0 w 6"/>
                    <a:gd name="T1" fmla="*/ 0 h 7"/>
                    <a:gd name="T2" fmla="*/ 2 w 6"/>
                    <a:gd name="T3" fmla="*/ 3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6" name="Freeform 282">
                  <a:extLst>
                    <a:ext uri="{FF2B5EF4-FFF2-40B4-BE49-F238E27FC236}">
                      <a16:creationId xmlns:a16="http://schemas.microsoft.com/office/drawing/2014/main" id="{DDF8471B-6C03-4923-869C-3FC8B5030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9687" y="6929438"/>
                  <a:ext cx="12700" cy="9525"/>
                </a:xfrm>
                <a:custGeom>
                  <a:avLst/>
                  <a:gdLst>
                    <a:gd name="T0" fmla="*/ 0 w 8"/>
                    <a:gd name="T1" fmla="*/ 0 h 6"/>
                    <a:gd name="T2" fmla="*/ 2 w 8"/>
                    <a:gd name="T3" fmla="*/ 3 h 6"/>
                    <a:gd name="T4" fmla="*/ 7 w 8"/>
                    <a:gd name="T5" fmla="*/ 6 h 6"/>
                    <a:gd name="T6" fmla="*/ 8 w 8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6">
                      <a:moveTo>
                        <a:pt x="0" y="0"/>
                      </a:moveTo>
                      <a:lnTo>
                        <a:pt x="2" y="3"/>
                      </a:lnTo>
                      <a:lnTo>
                        <a:pt x="7" y="6"/>
                      </a:lnTo>
                      <a:lnTo>
                        <a:pt x="8" y="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7" name="Freeform 283">
                  <a:extLst>
                    <a:ext uri="{FF2B5EF4-FFF2-40B4-BE49-F238E27FC236}">
                      <a16:creationId xmlns:a16="http://schemas.microsoft.com/office/drawing/2014/main" id="{0C3B9535-E406-4F3B-A0FF-F8C0CE749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9375" y="6956425"/>
                  <a:ext cx="14288" cy="6350"/>
                </a:xfrm>
                <a:custGeom>
                  <a:avLst/>
                  <a:gdLst>
                    <a:gd name="T0" fmla="*/ 0 w 9"/>
                    <a:gd name="T1" fmla="*/ 0 h 4"/>
                    <a:gd name="T2" fmla="*/ 0 w 9"/>
                    <a:gd name="T3" fmla="*/ 0 h 4"/>
                    <a:gd name="T4" fmla="*/ 4 w 9"/>
                    <a:gd name="T5" fmla="*/ 2 h 4"/>
                    <a:gd name="T6" fmla="*/ 9 w 9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9" y="4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8" name="Freeform 284">
                  <a:extLst>
                    <a:ext uri="{FF2B5EF4-FFF2-40B4-BE49-F238E27FC236}">
                      <a16:creationId xmlns:a16="http://schemas.microsoft.com/office/drawing/2014/main" id="{0062EE7F-4B02-4DD6-AEED-75B6CDB3B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3825" y="6973888"/>
                  <a:ext cx="17463" cy="3175"/>
                </a:xfrm>
                <a:custGeom>
                  <a:avLst/>
                  <a:gdLst>
                    <a:gd name="T0" fmla="*/ 0 w 11"/>
                    <a:gd name="T1" fmla="*/ 0 h 2"/>
                    <a:gd name="T2" fmla="*/ 2 w 11"/>
                    <a:gd name="T3" fmla="*/ 0 h 2"/>
                    <a:gd name="T4" fmla="*/ 7 w 11"/>
                    <a:gd name="T5" fmla="*/ 2 h 2"/>
                    <a:gd name="T6" fmla="*/ 11 w 1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29" name="Freeform 285">
                  <a:extLst>
                    <a:ext uri="{FF2B5EF4-FFF2-40B4-BE49-F238E27FC236}">
                      <a16:creationId xmlns:a16="http://schemas.microsoft.com/office/drawing/2014/main" id="{F746C154-7E70-477B-B077-06DC1B80F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625" y="6980238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2 w 11"/>
                    <a:gd name="T3" fmla="*/ 0 h 1"/>
                    <a:gd name="T4" fmla="*/ 7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0" name="Freeform 286">
                  <a:extLst>
                    <a:ext uri="{FF2B5EF4-FFF2-40B4-BE49-F238E27FC236}">
                      <a16:creationId xmlns:a16="http://schemas.microsoft.com/office/drawing/2014/main" id="{E2DF9840-DF55-472A-AEF3-175C26BDB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2250" y="6983413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1" name="Freeform 287">
                  <a:extLst>
                    <a:ext uri="{FF2B5EF4-FFF2-40B4-BE49-F238E27FC236}">
                      <a16:creationId xmlns:a16="http://schemas.microsoft.com/office/drawing/2014/main" id="{B29A16FF-6A0D-44F4-BB95-5B6001F92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3050" y="6986588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2" name="Freeform 288">
                  <a:extLst>
                    <a:ext uri="{FF2B5EF4-FFF2-40B4-BE49-F238E27FC236}">
                      <a16:creationId xmlns:a16="http://schemas.microsoft.com/office/drawing/2014/main" id="{6D1173F2-2ABA-4201-BE21-06F7FA43E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3850" y="6988175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2 w 11"/>
                    <a:gd name="T3" fmla="*/ 0 h 1"/>
                    <a:gd name="T4" fmla="*/ 6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3" name="Freeform 289">
                  <a:extLst>
                    <a:ext uri="{FF2B5EF4-FFF2-40B4-BE49-F238E27FC236}">
                      <a16:creationId xmlns:a16="http://schemas.microsoft.com/office/drawing/2014/main" id="{57587BE3-3A98-40BB-BCDC-73A5AC6B3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4650" y="6991350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6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4" name="Freeform 290">
                  <a:extLst>
                    <a:ext uri="{FF2B5EF4-FFF2-40B4-BE49-F238E27FC236}">
                      <a16:creationId xmlns:a16="http://schemas.microsoft.com/office/drawing/2014/main" id="{8CAD872B-5E05-4D4B-947B-137F88801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5450" y="6992938"/>
                  <a:ext cx="15875" cy="1588"/>
                </a:xfrm>
                <a:custGeom>
                  <a:avLst/>
                  <a:gdLst>
                    <a:gd name="T0" fmla="*/ 0 w 10"/>
                    <a:gd name="T1" fmla="*/ 0 h 1"/>
                    <a:gd name="T2" fmla="*/ 0 w 10"/>
                    <a:gd name="T3" fmla="*/ 0 h 1"/>
                    <a:gd name="T4" fmla="*/ 6 w 10"/>
                    <a:gd name="T5" fmla="*/ 1 h 1"/>
                    <a:gd name="T6" fmla="*/ 10 w 10"/>
                    <a:gd name="T7" fmla="*/ 1 h 1"/>
                    <a:gd name="T8" fmla="*/ 10 w 10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0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5" name="Freeform 291">
                  <a:extLst>
                    <a:ext uri="{FF2B5EF4-FFF2-40B4-BE49-F238E27FC236}">
                      <a16:creationId xmlns:a16="http://schemas.microsoft.com/office/drawing/2014/main" id="{BBB28CFD-3265-4EA6-9018-4980ED6EC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662" y="6994525"/>
                  <a:ext cx="17463" cy="3175"/>
                </a:xfrm>
                <a:custGeom>
                  <a:avLst/>
                  <a:gdLst>
                    <a:gd name="T0" fmla="*/ 0 w 11"/>
                    <a:gd name="T1" fmla="*/ 0 h 2"/>
                    <a:gd name="T2" fmla="*/ 1 w 11"/>
                    <a:gd name="T3" fmla="*/ 0 h 2"/>
                    <a:gd name="T4" fmla="*/ 6 w 11"/>
                    <a:gd name="T5" fmla="*/ 0 h 2"/>
                    <a:gd name="T6" fmla="*/ 10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6" name="Freeform 292">
                  <a:extLst>
                    <a:ext uri="{FF2B5EF4-FFF2-40B4-BE49-F238E27FC236}">
                      <a16:creationId xmlns:a16="http://schemas.microsoft.com/office/drawing/2014/main" id="{BFE67A50-E348-4A26-B3F8-684E659BC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5462" y="6999288"/>
                  <a:ext cx="17463" cy="0"/>
                </a:xfrm>
                <a:custGeom>
                  <a:avLst/>
                  <a:gdLst>
                    <a:gd name="T0" fmla="*/ 0 w 11"/>
                    <a:gd name="T1" fmla="*/ 6 w 11"/>
                    <a:gd name="T2" fmla="*/ 10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7" name="Freeform 293">
                  <a:extLst>
                    <a:ext uri="{FF2B5EF4-FFF2-40B4-BE49-F238E27FC236}">
                      <a16:creationId xmlns:a16="http://schemas.microsoft.com/office/drawing/2014/main" id="{36BFFB4A-1817-4D80-9C86-372719588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6262" y="7004050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4 w 11"/>
                    <a:gd name="T3" fmla="*/ 8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8" name="Freeform 294">
                  <a:extLst>
                    <a:ext uri="{FF2B5EF4-FFF2-40B4-BE49-F238E27FC236}">
                      <a16:creationId xmlns:a16="http://schemas.microsoft.com/office/drawing/2014/main" id="{8EC4965C-4940-480A-B195-97756919A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475" y="7007225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9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39" name="Freeform 295">
                  <a:extLst>
                    <a:ext uri="{FF2B5EF4-FFF2-40B4-BE49-F238E27FC236}">
                      <a16:creationId xmlns:a16="http://schemas.microsoft.com/office/drawing/2014/main" id="{93939F9E-4F8E-4F2A-AC2B-EFC97A3B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6275" y="7008813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0" name="Freeform 296">
                  <a:extLst>
                    <a:ext uri="{FF2B5EF4-FFF2-40B4-BE49-F238E27FC236}">
                      <a16:creationId xmlns:a16="http://schemas.microsoft.com/office/drawing/2014/main" id="{5C260EF5-E4C2-4289-8DCD-9B31602C8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7075" y="7010400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1" name="Freeform 297">
                  <a:extLst>
                    <a:ext uri="{FF2B5EF4-FFF2-40B4-BE49-F238E27FC236}">
                      <a16:creationId xmlns:a16="http://schemas.microsoft.com/office/drawing/2014/main" id="{8D3D5B95-DE79-48C7-9B3F-7A13CEF17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7875" y="7010400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3 w 11"/>
                    <a:gd name="T3" fmla="*/ 0 h 1"/>
                    <a:gd name="T4" fmla="*/ 7 w 11"/>
                    <a:gd name="T5" fmla="*/ 1 h 1"/>
                    <a:gd name="T6" fmla="*/ 11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1"/>
                      </a:lnTo>
                      <a:lnTo>
                        <a:pt x="11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2" name="Freeform 298">
                  <a:extLst>
                    <a:ext uri="{FF2B5EF4-FFF2-40B4-BE49-F238E27FC236}">
                      <a16:creationId xmlns:a16="http://schemas.microsoft.com/office/drawing/2014/main" id="{AD426040-5827-4696-8FC0-D3121B8CB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8675" y="7013575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3" name="Freeform 299">
                  <a:extLst>
                    <a:ext uri="{FF2B5EF4-FFF2-40B4-BE49-F238E27FC236}">
                      <a16:creationId xmlns:a16="http://schemas.microsoft.com/office/drawing/2014/main" id="{72C3C0C9-4FF3-4590-9177-CCF3E60EE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475" y="7015163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4" name="Freeform 300">
                  <a:extLst>
                    <a:ext uri="{FF2B5EF4-FFF2-40B4-BE49-F238E27FC236}">
                      <a16:creationId xmlns:a16="http://schemas.microsoft.com/office/drawing/2014/main" id="{BB7696C1-EA51-4698-86F6-53C528EF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0275" y="7015163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4 w 11"/>
                    <a:gd name="T3" fmla="*/ 8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5" name="Freeform 301">
                  <a:extLst>
                    <a:ext uri="{FF2B5EF4-FFF2-40B4-BE49-F238E27FC236}">
                      <a16:creationId xmlns:a16="http://schemas.microsoft.com/office/drawing/2014/main" id="{267118AF-6A93-4F6D-BBD7-9622F60C9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1075" y="7018338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6" name="Freeform 302">
                  <a:extLst>
                    <a:ext uri="{FF2B5EF4-FFF2-40B4-BE49-F238E27FC236}">
                      <a16:creationId xmlns:a16="http://schemas.microsoft.com/office/drawing/2014/main" id="{B19659C9-2FFD-4822-92B5-63A3E410D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7018338"/>
                  <a:ext cx="15875" cy="1588"/>
                </a:xfrm>
                <a:custGeom>
                  <a:avLst/>
                  <a:gdLst>
                    <a:gd name="T0" fmla="*/ 0 w 10"/>
                    <a:gd name="T1" fmla="*/ 0 h 1"/>
                    <a:gd name="T2" fmla="*/ 3 w 10"/>
                    <a:gd name="T3" fmla="*/ 1 h 1"/>
                    <a:gd name="T4" fmla="*/ 7 w 10"/>
                    <a:gd name="T5" fmla="*/ 1 h 1"/>
                    <a:gd name="T6" fmla="*/ 10 w 1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">
                      <a:moveTo>
                        <a:pt x="0" y="0"/>
                      </a:moveTo>
                      <a:lnTo>
                        <a:pt x="3" y="1"/>
                      </a:lnTo>
                      <a:lnTo>
                        <a:pt x="7" y="1"/>
                      </a:lnTo>
                      <a:lnTo>
                        <a:pt x="10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7" name="Freeform 303">
                  <a:extLst>
                    <a:ext uri="{FF2B5EF4-FFF2-40B4-BE49-F238E27FC236}">
                      <a16:creationId xmlns:a16="http://schemas.microsoft.com/office/drawing/2014/main" id="{4DFFB737-1698-4B43-AE8B-847520E54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1087" y="7021513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8" name="Freeform 304">
                  <a:extLst>
                    <a:ext uri="{FF2B5EF4-FFF2-40B4-BE49-F238E27FC236}">
                      <a16:creationId xmlns:a16="http://schemas.microsoft.com/office/drawing/2014/main" id="{25462B0D-59ED-4A32-8607-2CC634F77C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887" y="7021513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49" name="Freeform 305">
                  <a:extLst>
                    <a:ext uri="{FF2B5EF4-FFF2-40B4-BE49-F238E27FC236}">
                      <a16:creationId xmlns:a16="http://schemas.microsoft.com/office/drawing/2014/main" id="{D6BACD57-45C1-44D8-95CA-C9316F376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687" y="7023100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9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0" name="Freeform 306">
                  <a:extLst>
                    <a:ext uri="{FF2B5EF4-FFF2-40B4-BE49-F238E27FC236}">
                      <a16:creationId xmlns:a16="http://schemas.microsoft.com/office/drawing/2014/main" id="{E873A939-A30D-4CA8-82AE-B7FCF050A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3487" y="7024688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4 w 11"/>
                    <a:gd name="T3" fmla="*/ 8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1" name="Freeform 307">
                  <a:extLst>
                    <a:ext uri="{FF2B5EF4-FFF2-40B4-BE49-F238E27FC236}">
                      <a16:creationId xmlns:a16="http://schemas.microsoft.com/office/drawing/2014/main" id="{61196334-2AA3-40C1-AC96-DDD33E51B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4287" y="7027863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2" name="Freeform 308">
                  <a:extLst>
                    <a:ext uri="{FF2B5EF4-FFF2-40B4-BE49-F238E27FC236}">
                      <a16:creationId xmlns:a16="http://schemas.microsoft.com/office/drawing/2014/main" id="{48BE0719-EBA7-459D-95BD-F3EFF271D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5087" y="7027863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3" name="Freeform 309">
                  <a:extLst>
                    <a:ext uri="{FF2B5EF4-FFF2-40B4-BE49-F238E27FC236}">
                      <a16:creationId xmlns:a16="http://schemas.microsoft.com/office/drawing/2014/main" id="{664174DB-11D4-411B-BC15-987FF6157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2712" y="7027863"/>
                  <a:ext cx="19050" cy="0"/>
                </a:xfrm>
                <a:custGeom>
                  <a:avLst/>
                  <a:gdLst>
                    <a:gd name="T0" fmla="*/ 0 w 12"/>
                    <a:gd name="T1" fmla="*/ 3 w 12"/>
                    <a:gd name="T2" fmla="*/ 7 w 12"/>
                    <a:gd name="T3" fmla="*/ 12 w 12"/>
                    <a:gd name="T4" fmla="*/ 12 w 1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2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2" y="0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4" name="Freeform 310">
                  <a:extLst>
                    <a:ext uri="{FF2B5EF4-FFF2-40B4-BE49-F238E27FC236}">
                      <a16:creationId xmlns:a16="http://schemas.microsoft.com/office/drawing/2014/main" id="{C457F5E7-3BBE-4C88-8EA5-D902C6F89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3512" y="7029450"/>
                  <a:ext cx="19050" cy="0"/>
                </a:xfrm>
                <a:custGeom>
                  <a:avLst/>
                  <a:gdLst>
                    <a:gd name="T0" fmla="*/ 0 w 12"/>
                    <a:gd name="T1" fmla="*/ 2 w 12"/>
                    <a:gd name="T2" fmla="*/ 6 w 12"/>
                    <a:gd name="T3" fmla="*/ 10 w 12"/>
                    <a:gd name="T4" fmla="*/ 12 w 1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5" name="Freeform 311">
                  <a:extLst>
                    <a:ext uri="{FF2B5EF4-FFF2-40B4-BE49-F238E27FC236}">
                      <a16:creationId xmlns:a16="http://schemas.microsoft.com/office/drawing/2014/main" id="{4BFD18F9-E33A-45D8-AD98-B81EA882E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4312" y="7031038"/>
                  <a:ext cx="19050" cy="0"/>
                </a:xfrm>
                <a:custGeom>
                  <a:avLst/>
                  <a:gdLst>
                    <a:gd name="T0" fmla="*/ 0 w 12"/>
                    <a:gd name="T1" fmla="*/ 0 w 12"/>
                    <a:gd name="T2" fmla="*/ 5 w 12"/>
                    <a:gd name="T3" fmla="*/ 10 w 12"/>
                    <a:gd name="T4" fmla="*/ 12 w 1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6" name="Freeform 312">
                  <a:extLst>
                    <a:ext uri="{FF2B5EF4-FFF2-40B4-BE49-F238E27FC236}">
                      <a16:creationId xmlns:a16="http://schemas.microsoft.com/office/drawing/2014/main" id="{6DD8B7DE-F17C-4CE7-8111-01A06EB2F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6700" y="7031038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0 w 11"/>
                    <a:gd name="T3" fmla="*/ 0 h 1"/>
                    <a:gd name="T4" fmla="*/ 4 w 11"/>
                    <a:gd name="T5" fmla="*/ 0 h 1"/>
                    <a:gd name="T6" fmla="*/ 8 w 11"/>
                    <a:gd name="T7" fmla="*/ 0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7" name="Freeform 313">
                  <a:extLst>
                    <a:ext uri="{FF2B5EF4-FFF2-40B4-BE49-F238E27FC236}">
                      <a16:creationId xmlns:a16="http://schemas.microsoft.com/office/drawing/2014/main" id="{61DB78A8-564A-4E87-AA6B-E0F4E7B9A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7500" y="7032625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8" name="Freeform 314">
                  <a:extLst>
                    <a:ext uri="{FF2B5EF4-FFF2-40B4-BE49-F238E27FC236}">
                      <a16:creationId xmlns:a16="http://schemas.microsoft.com/office/drawing/2014/main" id="{AA33AC25-D93F-4BB6-8A82-79A7D721B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5125" y="7032625"/>
                  <a:ext cx="17463" cy="1588"/>
                </a:xfrm>
                <a:custGeom>
                  <a:avLst/>
                  <a:gdLst>
                    <a:gd name="T0" fmla="*/ 0 w 11"/>
                    <a:gd name="T1" fmla="*/ 1 h 1"/>
                    <a:gd name="T2" fmla="*/ 4 w 11"/>
                    <a:gd name="T3" fmla="*/ 1 h 1"/>
                    <a:gd name="T4" fmla="*/ 9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1"/>
                      </a:moveTo>
                      <a:lnTo>
                        <a:pt x="4" y="1"/>
                      </a:lnTo>
                      <a:lnTo>
                        <a:pt x="9" y="0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59" name="Freeform 315">
                  <a:extLst>
                    <a:ext uri="{FF2B5EF4-FFF2-40B4-BE49-F238E27FC236}">
                      <a16:creationId xmlns:a16="http://schemas.microsoft.com/office/drawing/2014/main" id="{A239B1EA-DED1-4E5A-92D6-C64A2A57B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5925" y="7034213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3 w 11"/>
                    <a:gd name="T3" fmla="*/ 0 h 1"/>
                    <a:gd name="T4" fmla="*/ 7 w 11"/>
                    <a:gd name="T5" fmla="*/ 1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0" name="Freeform 316">
                  <a:extLst>
                    <a:ext uri="{FF2B5EF4-FFF2-40B4-BE49-F238E27FC236}">
                      <a16:creationId xmlns:a16="http://schemas.microsoft.com/office/drawing/2014/main" id="{F1C7144B-65AE-43E4-A294-F04A379E8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6725" y="7034213"/>
                  <a:ext cx="15875" cy="1588"/>
                </a:xfrm>
                <a:custGeom>
                  <a:avLst/>
                  <a:gdLst>
                    <a:gd name="T0" fmla="*/ 0 w 10"/>
                    <a:gd name="T1" fmla="*/ 0 h 1"/>
                    <a:gd name="T2" fmla="*/ 2 w 10"/>
                    <a:gd name="T3" fmla="*/ 0 h 1"/>
                    <a:gd name="T4" fmla="*/ 6 w 10"/>
                    <a:gd name="T5" fmla="*/ 0 h 1"/>
                    <a:gd name="T6" fmla="*/ 10 w 10"/>
                    <a:gd name="T7" fmla="*/ 1 h 1"/>
                    <a:gd name="T8" fmla="*/ 10 w 10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1"/>
                      </a:lnTo>
                      <a:lnTo>
                        <a:pt x="10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1" name="Freeform 317">
                  <a:extLst>
                    <a:ext uri="{FF2B5EF4-FFF2-40B4-BE49-F238E27FC236}">
                      <a16:creationId xmlns:a16="http://schemas.microsoft.com/office/drawing/2014/main" id="{0895056D-CE81-43E6-A737-07B9B2866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5937" y="7035800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2" name="Freeform 318">
                  <a:extLst>
                    <a:ext uri="{FF2B5EF4-FFF2-40B4-BE49-F238E27FC236}">
                      <a16:creationId xmlns:a16="http://schemas.microsoft.com/office/drawing/2014/main" id="{BFDD01AE-AFF2-43DF-9B2F-96319CD9C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6737" y="7035800"/>
                  <a:ext cx="17463" cy="0"/>
                </a:xfrm>
                <a:custGeom>
                  <a:avLst/>
                  <a:gdLst>
                    <a:gd name="T0" fmla="*/ 0 w 11"/>
                    <a:gd name="T1" fmla="*/ 6 w 11"/>
                    <a:gd name="T2" fmla="*/ 10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3" name="Freeform 319">
                  <a:extLst>
                    <a:ext uri="{FF2B5EF4-FFF2-40B4-BE49-F238E27FC236}">
                      <a16:creationId xmlns:a16="http://schemas.microsoft.com/office/drawing/2014/main" id="{1986B776-235F-4098-B4AC-B167671CA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7537" y="7035800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4" name="Freeform 320">
                  <a:extLst>
                    <a:ext uri="{FF2B5EF4-FFF2-40B4-BE49-F238E27FC236}">
                      <a16:creationId xmlns:a16="http://schemas.microsoft.com/office/drawing/2014/main" id="{E9E20149-79A9-44CD-9087-FE8CC2E72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8337" y="7035800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5" name="Freeform 321">
                  <a:extLst>
                    <a:ext uri="{FF2B5EF4-FFF2-40B4-BE49-F238E27FC236}">
                      <a16:creationId xmlns:a16="http://schemas.microsoft.com/office/drawing/2014/main" id="{09BAC6E2-6762-48F2-98FB-7EA731324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9137" y="7034213"/>
                  <a:ext cx="17463" cy="1588"/>
                </a:xfrm>
                <a:custGeom>
                  <a:avLst/>
                  <a:gdLst>
                    <a:gd name="T0" fmla="*/ 0 w 11"/>
                    <a:gd name="T1" fmla="*/ 1 h 1"/>
                    <a:gd name="T2" fmla="*/ 1 w 11"/>
                    <a:gd name="T3" fmla="*/ 1 h 1"/>
                    <a:gd name="T4" fmla="*/ 7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1"/>
                      </a:moveTo>
                      <a:lnTo>
                        <a:pt x="1" y="1"/>
                      </a:lnTo>
                      <a:lnTo>
                        <a:pt x="7" y="0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6" name="Freeform 322">
                  <a:extLst>
                    <a:ext uri="{FF2B5EF4-FFF2-40B4-BE49-F238E27FC236}">
                      <a16:creationId xmlns:a16="http://schemas.microsoft.com/office/drawing/2014/main" id="{CBD0F0CD-D46E-4653-8436-2663A9EE0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8350" y="7034213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7" name="Freeform 323">
                  <a:extLst>
                    <a:ext uri="{FF2B5EF4-FFF2-40B4-BE49-F238E27FC236}">
                      <a16:creationId xmlns:a16="http://schemas.microsoft.com/office/drawing/2014/main" id="{DA86C7D4-9DA1-46DA-9FE0-6CF6761E3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9150" y="7034213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9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8" name="Freeform 324">
                  <a:extLst>
                    <a:ext uri="{FF2B5EF4-FFF2-40B4-BE49-F238E27FC236}">
                      <a16:creationId xmlns:a16="http://schemas.microsoft.com/office/drawing/2014/main" id="{BE938C28-5E7C-4AF1-9C62-9F838B8A4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9950" y="7034213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10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69" name="Freeform 325">
                  <a:extLst>
                    <a:ext uri="{FF2B5EF4-FFF2-40B4-BE49-F238E27FC236}">
                      <a16:creationId xmlns:a16="http://schemas.microsoft.com/office/drawing/2014/main" id="{02A1317A-2E01-47E0-A620-4B37CC81C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0750" y="7034213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0" name="Freeform 326">
                  <a:extLst>
                    <a:ext uri="{FF2B5EF4-FFF2-40B4-BE49-F238E27FC236}">
                      <a16:creationId xmlns:a16="http://schemas.microsoft.com/office/drawing/2014/main" id="{54BEB981-A948-4EBA-859F-9BCBD67C1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1550" y="7034213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1" name="Freeform 327">
                  <a:extLst>
                    <a:ext uri="{FF2B5EF4-FFF2-40B4-BE49-F238E27FC236}">
                      <a16:creationId xmlns:a16="http://schemas.microsoft.com/office/drawing/2014/main" id="{E4AAB41F-36AE-4608-9DE6-F36EBECDD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2350" y="7035800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2" name="Freeform 328">
                  <a:extLst>
                    <a:ext uri="{FF2B5EF4-FFF2-40B4-BE49-F238E27FC236}">
                      <a16:creationId xmlns:a16="http://schemas.microsoft.com/office/drawing/2014/main" id="{38106F30-517A-4D38-B96F-46AE8C95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3150" y="7035800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3" name="Freeform 329">
                  <a:extLst>
                    <a:ext uri="{FF2B5EF4-FFF2-40B4-BE49-F238E27FC236}">
                      <a16:creationId xmlns:a16="http://schemas.microsoft.com/office/drawing/2014/main" id="{68A8E22A-79A2-4017-8226-F6EBC0E70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3950" y="7035800"/>
                  <a:ext cx="17463" cy="3175"/>
                </a:xfrm>
                <a:custGeom>
                  <a:avLst/>
                  <a:gdLst>
                    <a:gd name="T0" fmla="*/ 0 w 11"/>
                    <a:gd name="T1" fmla="*/ 0 h 2"/>
                    <a:gd name="T2" fmla="*/ 3 w 11"/>
                    <a:gd name="T3" fmla="*/ 0 h 2"/>
                    <a:gd name="T4" fmla="*/ 7 w 11"/>
                    <a:gd name="T5" fmla="*/ 0 h 2"/>
                    <a:gd name="T6" fmla="*/ 11 w 1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2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4" name="Freeform 330">
                  <a:extLst>
                    <a:ext uri="{FF2B5EF4-FFF2-40B4-BE49-F238E27FC236}">
                      <a16:creationId xmlns:a16="http://schemas.microsoft.com/office/drawing/2014/main" id="{29B64C72-043A-4B9A-B641-766F11A31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4750" y="7038975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6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5" name="Freeform 331">
                  <a:extLst>
                    <a:ext uri="{FF2B5EF4-FFF2-40B4-BE49-F238E27FC236}">
                      <a16:creationId xmlns:a16="http://schemas.microsoft.com/office/drawing/2014/main" id="{1D0DB912-6FCA-4C9F-9E65-7CCA63E609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5550" y="7038975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0 w 11"/>
                    <a:gd name="T3" fmla="*/ 0 h 1"/>
                    <a:gd name="T4" fmla="*/ 4 w 11"/>
                    <a:gd name="T5" fmla="*/ 1 h 1"/>
                    <a:gd name="T6" fmla="*/ 8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8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6" name="Freeform 332">
                  <a:extLst>
                    <a:ext uri="{FF2B5EF4-FFF2-40B4-BE49-F238E27FC236}">
                      <a16:creationId xmlns:a16="http://schemas.microsoft.com/office/drawing/2014/main" id="{BEA9E6B5-2D47-4E64-9746-5088B9114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4762" y="7040563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9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7" name="Freeform 333">
                  <a:extLst>
                    <a:ext uri="{FF2B5EF4-FFF2-40B4-BE49-F238E27FC236}">
                      <a16:creationId xmlns:a16="http://schemas.microsoft.com/office/drawing/2014/main" id="{38DB7283-F714-4A62-85EB-CAC651360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2" y="7042150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8" name="Freeform 334">
                  <a:extLst>
                    <a:ext uri="{FF2B5EF4-FFF2-40B4-BE49-F238E27FC236}">
                      <a16:creationId xmlns:a16="http://schemas.microsoft.com/office/drawing/2014/main" id="{9AE9B784-AF06-43FD-B2DC-CC267AD50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6362" y="7043738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79" name="Freeform 335">
                  <a:extLst>
                    <a:ext uri="{FF2B5EF4-FFF2-40B4-BE49-F238E27FC236}">
                      <a16:creationId xmlns:a16="http://schemas.microsoft.com/office/drawing/2014/main" id="{B4474553-8B79-44EF-95C1-46DF60BDF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7162" y="7045325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9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0" name="Freeform 336">
                  <a:extLst>
                    <a:ext uri="{FF2B5EF4-FFF2-40B4-BE49-F238E27FC236}">
                      <a16:creationId xmlns:a16="http://schemas.microsoft.com/office/drawing/2014/main" id="{EBFF68AC-604C-4349-8214-4DB750AD9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2" y="7050088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4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1" name="Freeform 337">
                  <a:extLst>
                    <a:ext uri="{FF2B5EF4-FFF2-40B4-BE49-F238E27FC236}">
                      <a16:creationId xmlns:a16="http://schemas.microsoft.com/office/drawing/2014/main" id="{1F57297C-CE44-4E6F-AE06-37081BCEB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5587" y="7051675"/>
                  <a:ext cx="19050" cy="0"/>
                </a:xfrm>
                <a:custGeom>
                  <a:avLst/>
                  <a:gdLst>
                    <a:gd name="T0" fmla="*/ 0 w 12"/>
                    <a:gd name="T1" fmla="*/ 5 w 12"/>
                    <a:gd name="T2" fmla="*/ 10 w 12"/>
                    <a:gd name="T3" fmla="*/ 12 w 1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2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0" y="0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2" name="Freeform 338">
                  <a:extLst>
                    <a:ext uri="{FF2B5EF4-FFF2-40B4-BE49-F238E27FC236}">
                      <a16:creationId xmlns:a16="http://schemas.microsoft.com/office/drawing/2014/main" id="{2581BB62-FB79-43FE-837A-4E14696C1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6387" y="7037386"/>
                  <a:ext cx="19050" cy="1588"/>
                </a:xfrm>
                <a:custGeom>
                  <a:avLst/>
                  <a:gdLst>
                    <a:gd name="T0" fmla="*/ 0 w 12"/>
                    <a:gd name="T1" fmla="*/ 0 h 1"/>
                    <a:gd name="T2" fmla="*/ 5 w 12"/>
                    <a:gd name="T3" fmla="*/ 0 h 1"/>
                    <a:gd name="T4" fmla="*/ 9 w 12"/>
                    <a:gd name="T5" fmla="*/ 1 h 1"/>
                    <a:gd name="T6" fmla="*/ 12 w 1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2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3" name="Freeform 339">
                  <a:extLst>
                    <a:ext uri="{FF2B5EF4-FFF2-40B4-BE49-F238E27FC236}">
                      <a16:creationId xmlns:a16="http://schemas.microsoft.com/office/drawing/2014/main" id="{F1E11F2E-3743-4697-B161-D1AA8810E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7187" y="7034211"/>
                  <a:ext cx="19050" cy="1588"/>
                </a:xfrm>
                <a:custGeom>
                  <a:avLst/>
                  <a:gdLst>
                    <a:gd name="T0" fmla="*/ 0 w 12"/>
                    <a:gd name="T1" fmla="*/ 0 h 1"/>
                    <a:gd name="T2" fmla="*/ 3 w 12"/>
                    <a:gd name="T3" fmla="*/ 0 h 1"/>
                    <a:gd name="T4" fmla="*/ 7 w 12"/>
                    <a:gd name="T5" fmla="*/ 0 h 1"/>
                    <a:gd name="T6" fmla="*/ 12 w 1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2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4" name="Freeform 340">
                  <a:extLst>
                    <a:ext uri="{FF2B5EF4-FFF2-40B4-BE49-F238E27FC236}">
                      <a16:creationId xmlns:a16="http://schemas.microsoft.com/office/drawing/2014/main" id="{ED242D96-EA8E-4DC0-8130-A21475E41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9575" y="7042149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6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5" name="Freeform 341">
                  <a:extLst>
                    <a:ext uri="{FF2B5EF4-FFF2-40B4-BE49-F238E27FC236}">
                      <a16:creationId xmlns:a16="http://schemas.microsoft.com/office/drawing/2014/main" id="{69A71F2C-A883-40E2-878C-47EDF069C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0375" y="7035798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5 w 11"/>
                    <a:gd name="T3" fmla="*/ 9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6" name="Freeform 342">
                  <a:extLst>
                    <a:ext uri="{FF2B5EF4-FFF2-40B4-BE49-F238E27FC236}">
                      <a16:creationId xmlns:a16="http://schemas.microsoft.com/office/drawing/2014/main" id="{29F5AD15-3AC7-48D4-A925-4EA350031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7037385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2 w 11"/>
                    <a:gd name="T3" fmla="*/ 0 h 1"/>
                    <a:gd name="T4" fmla="*/ 6 w 11"/>
                    <a:gd name="T5" fmla="*/ 1 h 1"/>
                    <a:gd name="T6" fmla="*/ 10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7" name="Freeform 343">
                  <a:extLst>
                    <a:ext uri="{FF2B5EF4-FFF2-40B4-BE49-F238E27FC236}">
                      <a16:creationId xmlns:a16="http://schemas.microsoft.com/office/drawing/2014/main" id="{9D507E41-D073-4156-8A0A-AC3D52A60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8800" y="7045323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9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9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8" name="Freeform 344">
                  <a:extLst>
                    <a:ext uri="{FF2B5EF4-FFF2-40B4-BE49-F238E27FC236}">
                      <a16:creationId xmlns:a16="http://schemas.microsoft.com/office/drawing/2014/main" id="{816276C4-1E7E-4503-A6D4-7362D265D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9600" y="7037386"/>
                  <a:ext cx="17463" cy="0"/>
                </a:xfrm>
                <a:custGeom>
                  <a:avLst/>
                  <a:gdLst>
                    <a:gd name="T0" fmla="*/ 0 w 11"/>
                    <a:gd name="T1" fmla="*/ 3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89" name="Freeform 345">
                  <a:extLst>
                    <a:ext uri="{FF2B5EF4-FFF2-40B4-BE49-F238E27FC236}">
                      <a16:creationId xmlns:a16="http://schemas.microsoft.com/office/drawing/2014/main" id="{D47E6FE6-E172-427A-A3EC-7C67B488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0400" y="7042147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6 w 11"/>
                    <a:gd name="T3" fmla="*/ 10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0" name="Freeform 346">
                  <a:extLst>
                    <a:ext uri="{FF2B5EF4-FFF2-40B4-BE49-F238E27FC236}">
                      <a16:creationId xmlns:a16="http://schemas.microsoft.com/office/drawing/2014/main" id="{A392931B-3593-4C5C-93B8-856D8468E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612" y="7042147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1 w 11"/>
                    <a:gd name="T3" fmla="*/ 0 h 1"/>
                    <a:gd name="T4" fmla="*/ 5 w 11"/>
                    <a:gd name="T5" fmla="*/ 1 h 1"/>
                    <a:gd name="T6" fmla="*/ 10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5" y="1"/>
                      </a:lnTo>
                      <a:lnTo>
                        <a:pt x="10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1" name="Freeform 347">
                  <a:extLst>
                    <a:ext uri="{FF2B5EF4-FFF2-40B4-BE49-F238E27FC236}">
                      <a16:creationId xmlns:a16="http://schemas.microsoft.com/office/drawing/2014/main" id="{8B7B5BE6-6D31-4EAC-A937-6E5C3ED48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0412" y="7038973"/>
                  <a:ext cx="17463" cy="1588"/>
                </a:xfrm>
                <a:custGeom>
                  <a:avLst/>
                  <a:gdLst>
                    <a:gd name="T0" fmla="*/ 0 w 11"/>
                    <a:gd name="T1" fmla="*/ 0 h 1"/>
                    <a:gd name="T2" fmla="*/ 4 w 11"/>
                    <a:gd name="T3" fmla="*/ 0 h 1"/>
                    <a:gd name="T4" fmla="*/ 10 w 11"/>
                    <a:gd name="T5" fmla="*/ 1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0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2" name="Freeform 348">
                  <a:extLst>
                    <a:ext uri="{FF2B5EF4-FFF2-40B4-BE49-F238E27FC236}">
                      <a16:creationId xmlns:a16="http://schemas.microsoft.com/office/drawing/2014/main" id="{92EC5DA5-6F96-4127-BB6C-F09F7958B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1212" y="7037384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4 w 11"/>
                    <a:gd name="T3" fmla="*/ 8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3" name="Freeform 349">
                  <a:extLst>
                    <a:ext uri="{FF2B5EF4-FFF2-40B4-BE49-F238E27FC236}">
                      <a16:creationId xmlns:a16="http://schemas.microsoft.com/office/drawing/2014/main" id="{673736AE-03A1-4AAB-88A0-5867AC57A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0425" y="7038971"/>
                  <a:ext cx="17463" cy="0"/>
                </a:xfrm>
                <a:custGeom>
                  <a:avLst/>
                  <a:gdLst>
                    <a:gd name="T0" fmla="*/ 0 w 11"/>
                    <a:gd name="T1" fmla="*/ 4 w 11"/>
                    <a:gd name="T2" fmla="*/ 8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4" name="Freeform 350">
                  <a:extLst>
                    <a:ext uri="{FF2B5EF4-FFF2-40B4-BE49-F238E27FC236}">
                      <a16:creationId xmlns:a16="http://schemas.microsoft.com/office/drawing/2014/main" id="{9EE03C15-80B6-417A-91F1-A8EE4F1C8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1225" y="7037384"/>
                  <a:ext cx="17463" cy="0"/>
                </a:xfrm>
                <a:custGeom>
                  <a:avLst/>
                  <a:gdLst>
                    <a:gd name="T0" fmla="*/ 0 w 11"/>
                    <a:gd name="T1" fmla="*/ 2 w 11"/>
                    <a:gd name="T2" fmla="*/ 7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5" name="Freeform 351">
                  <a:extLst>
                    <a:ext uri="{FF2B5EF4-FFF2-40B4-BE49-F238E27FC236}">
                      <a16:creationId xmlns:a16="http://schemas.microsoft.com/office/drawing/2014/main" id="{A491DFE8-38B1-442D-AE6C-094D86ED1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2025" y="7038971"/>
                  <a:ext cx="17463" cy="0"/>
                </a:xfrm>
                <a:custGeom>
                  <a:avLst/>
                  <a:gdLst>
                    <a:gd name="T0" fmla="*/ 0 w 11"/>
                    <a:gd name="T1" fmla="*/ 1 w 11"/>
                    <a:gd name="T2" fmla="*/ 7 w 11"/>
                    <a:gd name="T3" fmla="*/ 11 w 11"/>
                    <a:gd name="T4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6" name="Freeform 352">
                  <a:extLst>
                    <a:ext uri="{FF2B5EF4-FFF2-40B4-BE49-F238E27FC236}">
                      <a16:creationId xmlns:a16="http://schemas.microsoft.com/office/drawing/2014/main" id="{5FA37CB2-FE4A-4FF0-ADCB-3D3C6105D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37" y="2228850"/>
                  <a:ext cx="6856413" cy="3932238"/>
                </a:xfrm>
                <a:custGeom>
                  <a:avLst/>
                  <a:gdLst>
                    <a:gd name="T0" fmla="*/ 1 w 4319"/>
                    <a:gd name="T1" fmla="*/ 0 h 2477"/>
                    <a:gd name="T2" fmla="*/ 29 w 4319"/>
                    <a:gd name="T3" fmla="*/ 3 h 2477"/>
                    <a:gd name="T4" fmla="*/ 85 w 4319"/>
                    <a:gd name="T5" fmla="*/ 5 h 2477"/>
                    <a:gd name="T6" fmla="*/ 152 w 4319"/>
                    <a:gd name="T7" fmla="*/ 7 h 2477"/>
                    <a:gd name="T8" fmla="*/ 221 w 4319"/>
                    <a:gd name="T9" fmla="*/ 12 h 2477"/>
                    <a:gd name="T10" fmla="*/ 294 w 4319"/>
                    <a:gd name="T11" fmla="*/ 18 h 2477"/>
                    <a:gd name="T12" fmla="*/ 368 w 4319"/>
                    <a:gd name="T13" fmla="*/ 27 h 2477"/>
                    <a:gd name="T14" fmla="*/ 444 w 4319"/>
                    <a:gd name="T15" fmla="*/ 44 h 2477"/>
                    <a:gd name="T16" fmla="*/ 521 w 4319"/>
                    <a:gd name="T17" fmla="*/ 70 h 2477"/>
                    <a:gd name="T18" fmla="*/ 598 w 4319"/>
                    <a:gd name="T19" fmla="*/ 108 h 2477"/>
                    <a:gd name="T20" fmla="*/ 676 w 4319"/>
                    <a:gd name="T21" fmla="*/ 152 h 2477"/>
                    <a:gd name="T22" fmla="*/ 755 w 4319"/>
                    <a:gd name="T23" fmla="*/ 204 h 2477"/>
                    <a:gd name="T24" fmla="*/ 834 w 4319"/>
                    <a:gd name="T25" fmla="*/ 299 h 2477"/>
                    <a:gd name="T26" fmla="*/ 914 w 4319"/>
                    <a:gd name="T27" fmla="*/ 447 h 2477"/>
                    <a:gd name="T28" fmla="*/ 994 w 4319"/>
                    <a:gd name="T29" fmla="*/ 573 h 2477"/>
                    <a:gd name="T30" fmla="*/ 1074 w 4319"/>
                    <a:gd name="T31" fmla="*/ 658 h 2477"/>
                    <a:gd name="T32" fmla="*/ 1155 w 4319"/>
                    <a:gd name="T33" fmla="*/ 721 h 2477"/>
                    <a:gd name="T34" fmla="*/ 1234 w 4319"/>
                    <a:gd name="T35" fmla="*/ 787 h 2477"/>
                    <a:gd name="T36" fmla="*/ 1315 w 4319"/>
                    <a:gd name="T37" fmla="*/ 865 h 2477"/>
                    <a:gd name="T38" fmla="*/ 1396 w 4319"/>
                    <a:gd name="T39" fmla="*/ 963 h 2477"/>
                    <a:gd name="T40" fmla="*/ 1478 w 4319"/>
                    <a:gd name="T41" fmla="*/ 1089 h 2477"/>
                    <a:gd name="T42" fmla="*/ 1561 w 4319"/>
                    <a:gd name="T43" fmla="*/ 1249 h 2477"/>
                    <a:gd name="T44" fmla="*/ 1646 w 4319"/>
                    <a:gd name="T45" fmla="*/ 1471 h 2477"/>
                    <a:gd name="T46" fmla="*/ 1758 w 4319"/>
                    <a:gd name="T47" fmla="*/ 1992 h 2477"/>
                    <a:gd name="T48" fmla="*/ 1804 w 4319"/>
                    <a:gd name="T49" fmla="*/ 2293 h 2477"/>
                    <a:gd name="T50" fmla="*/ 1875 w 4319"/>
                    <a:gd name="T51" fmla="*/ 2354 h 2477"/>
                    <a:gd name="T52" fmla="*/ 1954 w 4319"/>
                    <a:gd name="T53" fmla="*/ 2409 h 2477"/>
                    <a:gd name="T54" fmla="*/ 2031 w 4319"/>
                    <a:gd name="T55" fmla="*/ 2441 h 2477"/>
                    <a:gd name="T56" fmla="*/ 2109 w 4319"/>
                    <a:gd name="T57" fmla="*/ 2446 h 2477"/>
                    <a:gd name="T58" fmla="*/ 2187 w 4319"/>
                    <a:gd name="T59" fmla="*/ 2448 h 2477"/>
                    <a:gd name="T60" fmla="*/ 2266 w 4319"/>
                    <a:gd name="T61" fmla="*/ 2449 h 2477"/>
                    <a:gd name="T62" fmla="*/ 2344 w 4319"/>
                    <a:gd name="T63" fmla="*/ 2451 h 2477"/>
                    <a:gd name="T64" fmla="*/ 2422 w 4319"/>
                    <a:gd name="T65" fmla="*/ 2453 h 2477"/>
                    <a:gd name="T66" fmla="*/ 2501 w 4319"/>
                    <a:gd name="T67" fmla="*/ 2457 h 2477"/>
                    <a:gd name="T68" fmla="*/ 2579 w 4319"/>
                    <a:gd name="T69" fmla="*/ 2461 h 2477"/>
                    <a:gd name="T70" fmla="*/ 2657 w 4319"/>
                    <a:gd name="T71" fmla="*/ 2465 h 2477"/>
                    <a:gd name="T72" fmla="*/ 2734 w 4319"/>
                    <a:gd name="T73" fmla="*/ 2465 h 2477"/>
                    <a:gd name="T74" fmla="*/ 2812 w 4319"/>
                    <a:gd name="T75" fmla="*/ 2464 h 2477"/>
                    <a:gd name="T76" fmla="*/ 2889 w 4319"/>
                    <a:gd name="T77" fmla="*/ 2464 h 2477"/>
                    <a:gd name="T78" fmla="*/ 2967 w 4319"/>
                    <a:gd name="T79" fmla="*/ 2462 h 2477"/>
                    <a:gd name="T80" fmla="*/ 3043 w 4319"/>
                    <a:gd name="T81" fmla="*/ 2461 h 2477"/>
                    <a:gd name="T82" fmla="*/ 3121 w 4319"/>
                    <a:gd name="T83" fmla="*/ 2461 h 2477"/>
                    <a:gd name="T84" fmla="*/ 3199 w 4319"/>
                    <a:gd name="T85" fmla="*/ 2461 h 2477"/>
                    <a:gd name="T86" fmla="*/ 3276 w 4319"/>
                    <a:gd name="T87" fmla="*/ 2461 h 2477"/>
                    <a:gd name="T88" fmla="*/ 3354 w 4319"/>
                    <a:gd name="T89" fmla="*/ 2460 h 2477"/>
                    <a:gd name="T90" fmla="*/ 3432 w 4319"/>
                    <a:gd name="T91" fmla="*/ 2460 h 2477"/>
                    <a:gd name="T92" fmla="*/ 3508 w 4319"/>
                    <a:gd name="T93" fmla="*/ 2460 h 2477"/>
                    <a:gd name="T94" fmla="*/ 3586 w 4319"/>
                    <a:gd name="T95" fmla="*/ 2460 h 2477"/>
                    <a:gd name="T96" fmla="*/ 3664 w 4319"/>
                    <a:gd name="T97" fmla="*/ 2462 h 2477"/>
                    <a:gd name="T98" fmla="*/ 3741 w 4319"/>
                    <a:gd name="T99" fmla="*/ 2466 h 2477"/>
                    <a:gd name="T100" fmla="*/ 3818 w 4319"/>
                    <a:gd name="T101" fmla="*/ 2471 h 2477"/>
                    <a:gd name="T102" fmla="*/ 3894 w 4319"/>
                    <a:gd name="T103" fmla="*/ 2474 h 2477"/>
                    <a:gd name="T104" fmla="*/ 3972 w 4319"/>
                    <a:gd name="T105" fmla="*/ 2475 h 2477"/>
                    <a:gd name="T106" fmla="*/ 4050 w 4319"/>
                    <a:gd name="T107" fmla="*/ 2475 h 2477"/>
                    <a:gd name="T108" fmla="*/ 4128 w 4319"/>
                    <a:gd name="T109" fmla="*/ 2475 h 2477"/>
                    <a:gd name="T110" fmla="*/ 4206 w 4319"/>
                    <a:gd name="T111" fmla="*/ 2477 h 2477"/>
                    <a:gd name="T112" fmla="*/ 4284 w 4319"/>
                    <a:gd name="T113" fmla="*/ 2475 h 2477"/>
                    <a:gd name="T114" fmla="*/ 4315 w 4319"/>
                    <a:gd name="T115" fmla="*/ 2475 h 2477"/>
                    <a:gd name="T116" fmla="*/ 4318 w 4319"/>
                    <a:gd name="T117" fmla="*/ 2475 h 2477"/>
                    <a:gd name="T118" fmla="*/ 4319 w 4319"/>
                    <a:gd name="T119" fmla="*/ 2475 h 2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19" h="2477">
                      <a:moveTo>
                        <a:pt x="6" y="38"/>
                      </a:moveTo>
                      <a:lnTo>
                        <a:pt x="6" y="1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3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0" y="3"/>
                      </a:lnTo>
                      <a:lnTo>
                        <a:pt x="22" y="3"/>
                      </a:lnTo>
                      <a:lnTo>
                        <a:pt x="25" y="3"/>
                      </a:lnTo>
                      <a:lnTo>
                        <a:pt x="26" y="3"/>
                      </a:lnTo>
                      <a:lnTo>
                        <a:pt x="29" y="3"/>
                      </a:lnTo>
                      <a:lnTo>
                        <a:pt x="32" y="3"/>
                      </a:lnTo>
                      <a:lnTo>
                        <a:pt x="35" y="3"/>
                      </a:lnTo>
                      <a:lnTo>
                        <a:pt x="38" y="3"/>
                      </a:lnTo>
                      <a:lnTo>
                        <a:pt x="42" y="3"/>
                      </a:lnTo>
                      <a:lnTo>
                        <a:pt x="45" y="4"/>
                      </a:lnTo>
                      <a:lnTo>
                        <a:pt x="47" y="4"/>
                      </a:lnTo>
                      <a:lnTo>
                        <a:pt x="50" y="4"/>
                      </a:lnTo>
                      <a:lnTo>
                        <a:pt x="54" y="4"/>
                      </a:lnTo>
                      <a:lnTo>
                        <a:pt x="57" y="4"/>
                      </a:lnTo>
                      <a:lnTo>
                        <a:pt x="61" y="4"/>
                      </a:lnTo>
                      <a:lnTo>
                        <a:pt x="64" y="4"/>
                      </a:lnTo>
                      <a:lnTo>
                        <a:pt x="68" y="4"/>
                      </a:lnTo>
                      <a:lnTo>
                        <a:pt x="71" y="4"/>
                      </a:lnTo>
                      <a:lnTo>
                        <a:pt x="75" y="4"/>
                      </a:lnTo>
                      <a:lnTo>
                        <a:pt x="78" y="4"/>
                      </a:lnTo>
                      <a:lnTo>
                        <a:pt x="82" y="5"/>
                      </a:lnTo>
                      <a:lnTo>
                        <a:pt x="85" y="5"/>
                      </a:lnTo>
                      <a:lnTo>
                        <a:pt x="89" y="5"/>
                      </a:lnTo>
                      <a:lnTo>
                        <a:pt x="93" y="5"/>
                      </a:lnTo>
                      <a:lnTo>
                        <a:pt x="96" y="5"/>
                      </a:lnTo>
                      <a:lnTo>
                        <a:pt x="100" y="5"/>
                      </a:lnTo>
                      <a:lnTo>
                        <a:pt x="104" y="5"/>
                      </a:lnTo>
                      <a:lnTo>
                        <a:pt x="109" y="5"/>
                      </a:lnTo>
                      <a:lnTo>
                        <a:pt x="111" y="6"/>
                      </a:lnTo>
                      <a:lnTo>
                        <a:pt x="116" y="6"/>
                      </a:lnTo>
                      <a:lnTo>
                        <a:pt x="120" y="6"/>
                      </a:lnTo>
                      <a:lnTo>
                        <a:pt x="124" y="6"/>
                      </a:lnTo>
                      <a:lnTo>
                        <a:pt x="128" y="6"/>
                      </a:lnTo>
                      <a:lnTo>
                        <a:pt x="131" y="7"/>
                      </a:lnTo>
                      <a:lnTo>
                        <a:pt x="135" y="7"/>
                      </a:lnTo>
                      <a:lnTo>
                        <a:pt x="139" y="7"/>
                      </a:lnTo>
                      <a:lnTo>
                        <a:pt x="143" y="7"/>
                      </a:lnTo>
                      <a:lnTo>
                        <a:pt x="148" y="7"/>
                      </a:lnTo>
                      <a:lnTo>
                        <a:pt x="152" y="7"/>
                      </a:lnTo>
                      <a:lnTo>
                        <a:pt x="156" y="9"/>
                      </a:lnTo>
                      <a:lnTo>
                        <a:pt x="160" y="9"/>
                      </a:lnTo>
                      <a:lnTo>
                        <a:pt x="164" y="9"/>
                      </a:lnTo>
                      <a:lnTo>
                        <a:pt x="169" y="9"/>
                      </a:lnTo>
                      <a:lnTo>
                        <a:pt x="173" y="9"/>
                      </a:lnTo>
                      <a:lnTo>
                        <a:pt x="175" y="9"/>
                      </a:lnTo>
                      <a:lnTo>
                        <a:pt x="180" y="10"/>
                      </a:lnTo>
                      <a:lnTo>
                        <a:pt x="184" y="10"/>
                      </a:lnTo>
                      <a:lnTo>
                        <a:pt x="188" y="10"/>
                      </a:lnTo>
                      <a:lnTo>
                        <a:pt x="192" y="11"/>
                      </a:lnTo>
                      <a:lnTo>
                        <a:pt x="196" y="11"/>
                      </a:lnTo>
                      <a:lnTo>
                        <a:pt x="201" y="11"/>
                      </a:lnTo>
                      <a:lnTo>
                        <a:pt x="205" y="11"/>
                      </a:lnTo>
                      <a:lnTo>
                        <a:pt x="209" y="11"/>
                      </a:lnTo>
                      <a:lnTo>
                        <a:pt x="213" y="12"/>
                      </a:lnTo>
                      <a:lnTo>
                        <a:pt x="217" y="12"/>
                      </a:lnTo>
                      <a:lnTo>
                        <a:pt x="221" y="12"/>
                      </a:lnTo>
                      <a:lnTo>
                        <a:pt x="226" y="12"/>
                      </a:lnTo>
                      <a:lnTo>
                        <a:pt x="230" y="13"/>
                      </a:lnTo>
                      <a:lnTo>
                        <a:pt x="234" y="13"/>
                      </a:lnTo>
                      <a:lnTo>
                        <a:pt x="238" y="13"/>
                      </a:lnTo>
                      <a:lnTo>
                        <a:pt x="242" y="14"/>
                      </a:lnTo>
                      <a:lnTo>
                        <a:pt x="247" y="14"/>
                      </a:lnTo>
                      <a:lnTo>
                        <a:pt x="251" y="14"/>
                      </a:lnTo>
                      <a:lnTo>
                        <a:pt x="256" y="14"/>
                      </a:lnTo>
                      <a:lnTo>
                        <a:pt x="260" y="16"/>
                      </a:lnTo>
                      <a:lnTo>
                        <a:pt x="265" y="16"/>
                      </a:lnTo>
                      <a:lnTo>
                        <a:pt x="269" y="16"/>
                      </a:lnTo>
                      <a:lnTo>
                        <a:pt x="273" y="17"/>
                      </a:lnTo>
                      <a:lnTo>
                        <a:pt x="277" y="17"/>
                      </a:lnTo>
                      <a:lnTo>
                        <a:pt x="281" y="17"/>
                      </a:lnTo>
                      <a:lnTo>
                        <a:pt x="286" y="18"/>
                      </a:lnTo>
                      <a:lnTo>
                        <a:pt x="290" y="18"/>
                      </a:lnTo>
                      <a:lnTo>
                        <a:pt x="294" y="18"/>
                      </a:lnTo>
                      <a:lnTo>
                        <a:pt x="298" y="19"/>
                      </a:lnTo>
                      <a:lnTo>
                        <a:pt x="302" y="19"/>
                      </a:lnTo>
                      <a:lnTo>
                        <a:pt x="308" y="19"/>
                      </a:lnTo>
                      <a:lnTo>
                        <a:pt x="312" y="20"/>
                      </a:lnTo>
                      <a:lnTo>
                        <a:pt x="316" y="20"/>
                      </a:lnTo>
                      <a:lnTo>
                        <a:pt x="320" y="22"/>
                      </a:lnTo>
                      <a:lnTo>
                        <a:pt x="325" y="22"/>
                      </a:lnTo>
                      <a:lnTo>
                        <a:pt x="329" y="22"/>
                      </a:lnTo>
                      <a:lnTo>
                        <a:pt x="333" y="23"/>
                      </a:lnTo>
                      <a:lnTo>
                        <a:pt x="337" y="23"/>
                      </a:lnTo>
                      <a:lnTo>
                        <a:pt x="343" y="24"/>
                      </a:lnTo>
                      <a:lnTo>
                        <a:pt x="347" y="24"/>
                      </a:lnTo>
                      <a:lnTo>
                        <a:pt x="351" y="25"/>
                      </a:lnTo>
                      <a:lnTo>
                        <a:pt x="355" y="26"/>
                      </a:lnTo>
                      <a:lnTo>
                        <a:pt x="359" y="26"/>
                      </a:lnTo>
                      <a:lnTo>
                        <a:pt x="364" y="27"/>
                      </a:lnTo>
                      <a:lnTo>
                        <a:pt x="368" y="27"/>
                      </a:lnTo>
                      <a:lnTo>
                        <a:pt x="372" y="29"/>
                      </a:lnTo>
                      <a:lnTo>
                        <a:pt x="376" y="30"/>
                      </a:lnTo>
                      <a:lnTo>
                        <a:pt x="382" y="30"/>
                      </a:lnTo>
                      <a:lnTo>
                        <a:pt x="386" y="31"/>
                      </a:lnTo>
                      <a:lnTo>
                        <a:pt x="390" y="32"/>
                      </a:lnTo>
                      <a:lnTo>
                        <a:pt x="394" y="32"/>
                      </a:lnTo>
                      <a:lnTo>
                        <a:pt x="398" y="33"/>
                      </a:lnTo>
                      <a:lnTo>
                        <a:pt x="403" y="35"/>
                      </a:lnTo>
                      <a:lnTo>
                        <a:pt x="408" y="36"/>
                      </a:lnTo>
                      <a:lnTo>
                        <a:pt x="412" y="37"/>
                      </a:lnTo>
                      <a:lnTo>
                        <a:pt x="416" y="38"/>
                      </a:lnTo>
                      <a:lnTo>
                        <a:pt x="422" y="38"/>
                      </a:lnTo>
                      <a:lnTo>
                        <a:pt x="426" y="39"/>
                      </a:lnTo>
                      <a:lnTo>
                        <a:pt x="430" y="40"/>
                      </a:lnTo>
                      <a:lnTo>
                        <a:pt x="435" y="42"/>
                      </a:lnTo>
                      <a:lnTo>
                        <a:pt x="439" y="43"/>
                      </a:lnTo>
                      <a:lnTo>
                        <a:pt x="444" y="44"/>
                      </a:lnTo>
                      <a:lnTo>
                        <a:pt x="448" y="45"/>
                      </a:lnTo>
                      <a:lnTo>
                        <a:pt x="453" y="47"/>
                      </a:lnTo>
                      <a:lnTo>
                        <a:pt x="457" y="49"/>
                      </a:lnTo>
                      <a:lnTo>
                        <a:pt x="462" y="50"/>
                      </a:lnTo>
                      <a:lnTo>
                        <a:pt x="467" y="51"/>
                      </a:lnTo>
                      <a:lnTo>
                        <a:pt x="471" y="52"/>
                      </a:lnTo>
                      <a:lnTo>
                        <a:pt x="475" y="53"/>
                      </a:lnTo>
                      <a:lnTo>
                        <a:pt x="481" y="55"/>
                      </a:lnTo>
                      <a:lnTo>
                        <a:pt x="485" y="57"/>
                      </a:lnTo>
                      <a:lnTo>
                        <a:pt x="489" y="58"/>
                      </a:lnTo>
                      <a:lnTo>
                        <a:pt x="493" y="59"/>
                      </a:lnTo>
                      <a:lnTo>
                        <a:pt x="497" y="62"/>
                      </a:lnTo>
                      <a:lnTo>
                        <a:pt x="503" y="63"/>
                      </a:lnTo>
                      <a:lnTo>
                        <a:pt x="507" y="64"/>
                      </a:lnTo>
                      <a:lnTo>
                        <a:pt x="511" y="66"/>
                      </a:lnTo>
                      <a:lnTo>
                        <a:pt x="515" y="68"/>
                      </a:lnTo>
                      <a:lnTo>
                        <a:pt x="521" y="70"/>
                      </a:lnTo>
                      <a:lnTo>
                        <a:pt x="525" y="72"/>
                      </a:lnTo>
                      <a:lnTo>
                        <a:pt x="529" y="73"/>
                      </a:lnTo>
                      <a:lnTo>
                        <a:pt x="533" y="76"/>
                      </a:lnTo>
                      <a:lnTo>
                        <a:pt x="539" y="78"/>
                      </a:lnTo>
                      <a:lnTo>
                        <a:pt x="543" y="79"/>
                      </a:lnTo>
                      <a:lnTo>
                        <a:pt x="547" y="82"/>
                      </a:lnTo>
                      <a:lnTo>
                        <a:pt x="553" y="84"/>
                      </a:lnTo>
                      <a:lnTo>
                        <a:pt x="557" y="86"/>
                      </a:lnTo>
                      <a:lnTo>
                        <a:pt x="561" y="89"/>
                      </a:lnTo>
                      <a:lnTo>
                        <a:pt x="565" y="91"/>
                      </a:lnTo>
                      <a:lnTo>
                        <a:pt x="570" y="93"/>
                      </a:lnTo>
                      <a:lnTo>
                        <a:pt x="575" y="96"/>
                      </a:lnTo>
                      <a:lnTo>
                        <a:pt x="579" y="98"/>
                      </a:lnTo>
                      <a:lnTo>
                        <a:pt x="584" y="101"/>
                      </a:lnTo>
                      <a:lnTo>
                        <a:pt x="589" y="103"/>
                      </a:lnTo>
                      <a:lnTo>
                        <a:pt x="593" y="105"/>
                      </a:lnTo>
                      <a:lnTo>
                        <a:pt x="598" y="108"/>
                      </a:lnTo>
                      <a:lnTo>
                        <a:pt x="602" y="110"/>
                      </a:lnTo>
                      <a:lnTo>
                        <a:pt x="607" y="112"/>
                      </a:lnTo>
                      <a:lnTo>
                        <a:pt x="611" y="116"/>
                      </a:lnTo>
                      <a:lnTo>
                        <a:pt x="616" y="118"/>
                      </a:lnTo>
                      <a:lnTo>
                        <a:pt x="620" y="121"/>
                      </a:lnTo>
                      <a:lnTo>
                        <a:pt x="625" y="123"/>
                      </a:lnTo>
                      <a:lnTo>
                        <a:pt x="630" y="127"/>
                      </a:lnTo>
                      <a:lnTo>
                        <a:pt x="634" y="129"/>
                      </a:lnTo>
                      <a:lnTo>
                        <a:pt x="639" y="131"/>
                      </a:lnTo>
                      <a:lnTo>
                        <a:pt x="643" y="134"/>
                      </a:lnTo>
                      <a:lnTo>
                        <a:pt x="648" y="136"/>
                      </a:lnTo>
                      <a:lnTo>
                        <a:pt x="653" y="139"/>
                      </a:lnTo>
                      <a:lnTo>
                        <a:pt x="657" y="142"/>
                      </a:lnTo>
                      <a:lnTo>
                        <a:pt x="662" y="144"/>
                      </a:lnTo>
                      <a:lnTo>
                        <a:pt x="666" y="147"/>
                      </a:lnTo>
                      <a:lnTo>
                        <a:pt x="671" y="149"/>
                      </a:lnTo>
                      <a:lnTo>
                        <a:pt x="676" y="152"/>
                      </a:lnTo>
                      <a:lnTo>
                        <a:pt x="681" y="155"/>
                      </a:lnTo>
                      <a:lnTo>
                        <a:pt x="685" y="158"/>
                      </a:lnTo>
                      <a:lnTo>
                        <a:pt x="689" y="161"/>
                      </a:lnTo>
                      <a:lnTo>
                        <a:pt x="694" y="164"/>
                      </a:lnTo>
                      <a:lnTo>
                        <a:pt x="699" y="167"/>
                      </a:lnTo>
                      <a:lnTo>
                        <a:pt x="705" y="170"/>
                      </a:lnTo>
                      <a:lnTo>
                        <a:pt x="709" y="172"/>
                      </a:lnTo>
                      <a:lnTo>
                        <a:pt x="713" y="175"/>
                      </a:lnTo>
                      <a:lnTo>
                        <a:pt x="719" y="178"/>
                      </a:lnTo>
                      <a:lnTo>
                        <a:pt x="723" y="181"/>
                      </a:lnTo>
                      <a:lnTo>
                        <a:pt x="727" y="184"/>
                      </a:lnTo>
                      <a:lnTo>
                        <a:pt x="733" y="188"/>
                      </a:lnTo>
                      <a:lnTo>
                        <a:pt x="737" y="191"/>
                      </a:lnTo>
                      <a:lnTo>
                        <a:pt x="741" y="194"/>
                      </a:lnTo>
                      <a:lnTo>
                        <a:pt x="747" y="197"/>
                      </a:lnTo>
                      <a:lnTo>
                        <a:pt x="751" y="201"/>
                      </a:lnTo>
                      <a:lnTo>
                        <a:pt x="755" y="204"/>
                      </a:lnTo>
                      <a:lnTo>
                        <a:pt x="760" y="208"/>
                      </a:lnTo>
                      <a:lnTo>
                        <a:pt x="765" y="211"/>
                      </a:lnTo>
                      <a:lnTo>
                        <a:pt x="769" y="216"/>
                      </a:lnTo>
                      <a:lnTo>
                        <a:pt x="773" y="220"/>
                      </a:lnTo>
                      <a:lnTo>
                        <a:pt x="779" y="224"/>
                      </a:lnTo>
                      <a:lnTo>
                        <a:pt x="783" y="229"/>
                      </a:lnTo>
                      <a:lnTo>
                        <a:pt x="787" y="235"/>
                      </a:lnTo>
                      <a:lnTo>
                        <a:pt x="792" y="240"/>
                      </a:lnTo>
                      <a:lnTo>
                        <a:pt x="797" y="244"/>
                      </a:lnTo>
                      <a:lnTo>
                        <a:pt x="802" y="250"/>
                      </a:lnTo>
                      <a:lnTo>
                        <a:pt x="806" y="256"/>
                      </a:lnTo>
                      <a:lnTo>
                        <a:pt x="811" y="263"/>
                      </a:lnTo>
                      <a:lnTo>
                        <a:pt x="816" y="269"/>
                      </a:lnTo>
                      <a:lnTo>
                        <a:pt x="820" y="276"/>
                      </a:lnTo>
                      <a:lnTo>
                        <a:pt x="826" y="285"/>
                      </a:lnTo>
                      <a:lnTo>
                        <a:pt x="830" y="292"/>
                      </a:lnTo>
                      <a:lnTo>
                        <a:pt x="834" y="299"/>
                      </a:lnTo>
                      <a:lnTo>
                        <a:pt x="840" y="307"/>
                      </a:lnTo>
                      <a:lnTo>
                        <a:pt x="844" y="315"/>
                      </a:lnTo>
                      <a:lnTo>
                        <a:pt x="848" y="323"/>
                      </a:lnTo>
                      <a:lnTo>
                        <a:pt x="854" y="332"/>
                      </a:lnTo>
                      <a:lnTo>
                        <a:pt x="858" y="340"/>
                      </a:lnTo>
                      <a:lnTo>
                        <a:pt x="862" y="349"/>
                      </a:lnTo>
                      <a:lnTo>
                        <a:pt x="868" y="359"/>
                      </a:lnTo>
                      <a:lnTo>
                        <a:pt x="872" y="367"/>
                      </a:lnTo>
                      <a:lnTo>
                        <a:pt x="876" y="376"/>
                      </a:lnTo>
                      <a:lnTo>
                        <a:pt x="882" y="386"/>
                      </a:lnTo>
                      <a:lnTo>
                        <a:pt x="886" y="394"/>
                      </a:lnTo>
                      <a:lnTo>
                        <a:pt x="890" y="404"/>
                      </a:lnTo>
                      <a:lnTo>
                        <a:pt x="896" y="413"/>
                      </a:lnTo>
                      <a:lnTo>
                        <a:pt x="900" y="421"/>
                      </a:lnTo>
                      <a:lnTo>
                        <a:pt x="905" y="431"/>
                      </a:lnTo>
                      <a:lnTo>
                        <a:pt x="909" y="439"/>
                      </a:lnTo>
                      <a:lnTo>
                        <a:pt x="914" y="447"/>
                      </a:lnTo>
                      <a:lnTo>
                        <a:pt x="919" y="457"/>
                      </a:lnTo>
                      <a:lnTo>
                        <a:pt x="923" y="465"/>
                      </a:lnTo>
                      <a:lnTo>
                        <a:pt x="928" y="473"/>
                      </a:lnTo>
                      <a:lnTo>
                        <a:pt x="933" y="480"/>
                      </a:lnTo>
                      <a:lnTo>
                        <a:pt x="937" y="489"/>
                      </a:lnTo>
                      <a:lnTo>
                        <a:pt x="943" y="497"/>
                      </a:lnTo>
                      <a:lnTo>
                        <a:pt x="947" y="504"/>
                      </a:lnTo>
                      <a:lnTo>
                        <a:pt x="951" y="512"/>
                      </a:lnTo>
                      <a:lnTo>
                        <a:pt x="957" y="519"/>
                      </a:lnTo>
                      <a:lnTo>
                        <a:pt x="961" y="527"/>
                      </a:lnTo>
                      <a:lnTo>
                        <a:pt x="965" y="534"/>
                      </a:lnTo>
                      <a:lnTo>
                        <a:pt x="971" y="542"/>
                      </a:lnTo>
                      <a:lnTo>
                        <a:pt x="975" y="547"/>
                      </a:lnTo>
                      <a:lnTo>
                        <a:pt x="979" y="555"/>
                      </a:lnTo>
                      <a:lnTo>
                        <a:pt x="985" y="560"/>
                      </a:lnTo>
                      <a:lnTo>
                        <a:pt x="989" y="568"/>
                      </a:lnTo>
                      <a:lnTo>
                        <a:pt x="994" y="573"/>
                      </a:lnTo>
                      <a:lnTo>
                        <a:pt x="999" y="579"/>
                      </a:lnTo>
                      <a:lnTo>
                        <a:pt x="1004" y="586"/>
                      </a:lnTo>
                      <a:lnTo>
                        <a:pt x="1008" y="592"/>
                      </a:lnTo>
                      <a:lnTo>
                        <a:pt x="1013" y="598"/>
                      </a:lnTo>
                      <a:lnTo>
                        <a:pt x="1018" y="603"/>
                      </a:lnTo>
                      <a:lnTo>
                        <a:pt x="1022" y="608"/>
                      </a:lnTo>
                      <a:lnTo>
                        <a:pt x="1026" y="613"/>
                      </a:lnTo>
                      <a:lnTo>
                        <a:pt x="1032" y="618"/>
                      </a:lnTo>
                      <a:lnTo>
                        <a:pt x="1036" y="623"/>
                      </a:lnTo>
                      <a:lnTo>
                        <a:pt x="1040" y="628"/>
                      </a:lnTo>
                      <a:lnTo>
                        <a:pt x="1046" y="632"/>
                      </a:lnTo>
                      <a:lnTo>
                        <a:pt x="1050" y="637"/>
                      </a:lnTo>
                      <a:lnTo>
                        <a:pt x="1056" y="642"/>
                      </a:lnTo>
                      <a:lnTo>
                        <a:pt x="1060" y="647"/>
                      </a:lnTo>
                      <a:lnTo>
                        <a:pt x="1064" y="650"/>
                      </a:lnTo>
                      <a:lnTo>
                        <a:pt x="1070" y="654"/>
                      </a:lnTo>
                      <a:lnTo>
                        <a:pt x="1074" y="658"/>
                      </a:lnTo>
                      <a:lnTo>
                        <a:pt x="1078" y="662"/>
                      </a:lnTo>
                      <a:lnTo>
                        <a:pt x="1084" y="665"/>
                      </a:lnTo>
                      <a:lnTo>
                        <a:pt x="1088" y="670"/>
                      </a:lnTo>
                      <a:lnTo>
                        <a:pt x="1093" y="674"/>
                      </a:lnTo>
                      <a:lnTo>
                        <a:pt x="1098" y="677"/>
                      </a:lnTo>
                      <a:lnTo>
                        <a:pt x="1102" y="681"/>
                      </a:lnTo>
                      <a:lnTo>
                        <a:pt x="1107" y="684"/>
                      </a:lnTo>
                      <a:lnTo>
                        <a:pt x="1111" y="688"/>
                      </a:lnTo>
                      <a:lnTo>
                        <a:pt x="1117" y="691"/>
                      </a:lnTo>
                      <a:lnTo>
                        <a:pt x="1121" y="695"/>
                      </a:lnTo>
                      <a:lnTo>
                        <a:pt x="1125" y="700"/>
                      </a:lnTo>
                      <a:lnTo>
                        <a:pt x="1131" y="703"/>
                      </a:lnTo>
                      <a:lnTo>
                        <a:pt x="1135" y="705"/>
                      </a:lnTo>
                      <a:lnTo>
                        <a:pt x="1139" y="710"/>
                      </a:lnTo>
                      <a:lnTo>
                        <a:pt x="1145" y="714"/>
                      </a:lnTo>
                      <a:lnTo>
                        <a:pt x="1149" y="717"/>
                      </a:lnTo>
                      <a:lnTo>
                        <a:pt x="1155" y="721"/>
                      </a:lnTo>
                      <a:lnTo>
                        <a:pt x="1159" y="724"/>
                      </a:lnTo>
                      <a:lnTo>
                        <a:pt x="1163" y="728"/>
                      </a:lnTo>
                      <a:lnTo>
                        <a:pt x="1169" y="731"/>
                      </a:lnTo>
                      <a:lnTo>
                        <a:pt x="1173" y="736"/>
                      </a:lnTo>
                      <a:lnTo>
                        <a:pt x="1177" y="740"/>
                      </a:lnTo>
                      <a:lnTo>
                        <a:pt x="1182" y="743"/>
                      </a:lnTo>
                      <a:lnTo>
                        <a:pt x="1187" y="747"/>
                      </a:lnTo>
                      <a:lnTo>
                        <a:pt x="1192" y="751"/>
                      </a:lnTo>
                      <a:lnTo>
                        <a:pt x="1196" y="755"/>
                      </a:lnTo>
                      <a:lnTo>
                        <a:pt x="1201" y="759"/>
                      </a:lnTo>
                      <a:lnTo>
                        <a:pt x="1206" y="762"/>
                      </a:lnTo>
                      <a:lnTo>
                        <a:pt x="1210" y="767"/>
                      </a:lnTo>
                      <a:lnTo>
                        <a:pt x="1216" y="770"/>
                      </a:lnTo>
                      <a:lnTo>
                        <a:pt x="1220" y="774"/>
                      </a:lnTo>
                      <a:lnTo>
                        <a:pt x="1224" y="779"/>
                      </a:lnTo>
                      <a:lnTo>
                        <a:pt x="1230" y="782"/>
                      </a:lnTo>
                      <a:lnTo>
                        <a:pt x="1234" y="787"/>
                      </a:lnTo>
                      <a:lnTo>
                        <a:pt x="1240" y="792"/>
                      </a:lnTo>
                      <a:lnTo>
                        <a:pt x="1244" y="795"/>
                      </a:lnTo>
                      <a:lnTo>
                        <a:pt x="1248" y="800"/>
                      </a:lnTo>
                      <a:lnTo>
                        <a:pt x="1254" y="803"/>
                      </a:lnTo>
                      <a:lnTo>
                        <a:pt x="1258" y="808"/>
                      </a:lnTo>
                      <a:lnTo>
                        <a:pt x="1263" y="813"/>
                      </a:lnTo>
                      <a:lnTo>
                        <a:pt x="1267" y="816"/>
                      </a:lnTo>
                      <a:lnTo>
                        <a:pt x="1272" y="821"/>
                      </a:lnTo>
                      <a:lnTo>
                        <a:pt x="1277" y="826"/>
                      </a:lnTo>
                      <a:lnTo>
                        <a:pt x="1281" y="830"/>
                      </a:lnTo>
                      <a:lnTo>
                        <a:pt x="1287" y="835"/>
                      </a:lnTo>
                      <a:lnTo>
                        <a:pt x="1291" y="840"/>
                      </a:lnTo>
                      <a:lnTo>
                        <a:pt x="1295" y="845"/>
                      </a:lnTo>
                      <a:lnTo>
                        <a:pt x="1301" y="849"/>
                      </a:lnTo>
                      <a:lnTo>
                        <a:pt x="1306" y="855"/>
                      </a:lnTo>
                      <a:lnTo>
                        <a:pt x="1311" y="860"/>
                      </a:lnTo>
                      <a:lnTo>
                        <a:pt x="1315" y="865"/>
                      </a:lnTo>
                      <a:lnTo>
                        <a:pt x="1320" y="871"/>
                      </a:lnTo>
                      <a:lnTo>
                        <a:pt x="1325" y="875"/>
                      </a:lnTo>
                      <a:lnTo>
                        <a:pt x="1330" y="881"/>
                      </a:lnTo>
                      <a:lnTo>
                        <a:pt x="1334" y="886"/>
                      </a:lnTo>
                      <a:lnTo>
                        <a:pt x="1338" y="892"/>
                      </a:lnTo>
                      <a:lnTo>
                        <a:pt x="1344" y="896"/>
                      </a:lnTo>
                      <a:lnTo>
                        <a:pt x="1348" y="902"/>
                      </a:lnTo>
                      <a:lnTo>
                        <a:pt x="1354" y="908"/>
                      </a:lnTo>
                      <a:lnTo>
                        <a:pt x="1358" y="914"/>
                      </a:lnTo>
                      <a:lnTo>
                        <a:pt x="1364" y="920"/>
                      </a:lnTo>
                      <a:lnTo>
                        <a:pt x="1368" y="926"/>
                      </a:lnTo>
                      <a:lnTo>
                        <a:pt x="1372" y="932"/>
                      </a:lnTo>
                      <a:lnTo>
                        <a:pt x="1377" y="938"/>
                      </a:lnTo>
                      <a:lnTo>
                        <a:pt x="1382" y="944"/>
                      </a:lnTo>
                      <a:lnTo>
                        <a:pt x="1387" y="951"/>
                      </a:lnTo>
                      <a:lnTo>
                        <a:pt x="1391" y="957"/>
                      </a:lnTo>
                      <a:lnTo>
                        <a:pt x="1396" y="963"/>
                      </a:lnTo>
                      <a:lnTo>
                        <a:pt x="1401" y="970"/>
                      </a:lnTo>
                      <a:lnTo>
                        <a:pt x="1405" y="975"/>
                      </a:lnTo>
                      <a:lnTo>
                        <a:pt x="1411" y="983"/>
                      </a:lnTo>
                      <a:lnTo>
                        <a:pt x="1415" y="990"/>
                      </a:lnTo>
                      <a:lnTo>
                        <a:pt x="1421" y="997"/>
                      </a:lnTo>
                      <a:lnTo>
                        <a:pt x="1425" y="1004"/>
                      </a:lnTo>
                      <a:lnTo>
                        <a:pt x="1430" y="1011"/>
                      </a:lnTo>
                      <a:lnTo>
                        <a:pt x="1435" y="1018"/>
                      </a:lnTo>
                      <a:lnTo>
                        <a:pt x="1440" y="1025"/>
                      </a:lnTo>
                      <a:lnTo>
                        <a:pt x="1444" y="1033"/>
                      </a:lnTo>
                      <a:lnTo>
                        <a:pt x="1448" y="1040"/>
                      </a:lnTo>
                      <a:lnTo>
                        <a:pt x="1454" y="1049"/>
                      </a:lnTo>
                      <a:lnTo>
                        <a:pt x="1458" y="1056"/>
                      </a:lnTo>
                      <a:lnTo>
                        <a:pt x="1464" y="1064"/>
                      </a:lnTo>
                      <a:lnTo>
                        <a:pt x="1468" y="1072"/>
                      </a:lnTo>
                      <a:lnTo>
                        <a:pt x="1474" y="1080"/>
                      </a:lnTo>
                      <a:lnTo>
                        <a:pt x="1478" y="1089"/>
                      </a:lnTo>
                      <a:lnTo>
                        <a:pt x="1483" y="1097"/>
                      </a:lnTo>
                      <a:lnTo>
                        <a:pt x="1487" y="1105"/>
                      </a:lnTo>
                      <a:lnTo>
                        <a:pt x="1493" y="1113"/>
                      </a:lnTo>
                      <a:lnTo>
                        <a:pt x="1497" y="1122"/>
                      </a:lnTo>
                      <a:lnTo>
                        <a:pt x="1503" y="1131"/>
                      </a:lnTo>
                      <a:lnTo>
                        <a:pt x="1507" y="1141"/>
                      </a:lnTo>
                      <a:lnTo>
                        <a:pt x="1511" y="1149"/>
                      </a:lnTo>
                      <a:lnTo>
                        <a:pt x="1517" y="1158"/>
                      </a:lnTo>
                      <a:lnTo>
                        <a:pt x="1522" y="1168"/>
                      </a:lnTo>
                      <a:lnTo>
                        <a:pt x="1526" y="1178"/>
                      </a:lnTo>
                      <a:lnTo>
                        <a:pt x="1532" y="1188"/>
                      </a:lnTo>
                      <a:lnTo>
                        <a:pt x="1536" y="1197"/>
                      </a:lnTo>
                      <a:lnTo>
                        <a:pt x="1542" y="1208"/>
                      </a:lnTo>
                      <a:lnTo>
                        <a:pt x="1546" y="1217"/>
                      </a:lnTo>
                      <a:lnTo>
                        <a:pt x="1552" y="1228"/>
                      </a:lnTo>
                      <a:lnTo>
                        <a:pt x="1556" y="1238"/>
                      </a:lnTo>
                      <a:lnTo>
                        <a:pt x="1561" y="1249"/>
                      </a:lnTo>
                      <a:lnTo>
                        <a:pt x="1565" y="1260"/>
                      </a:lnTo>
                      <a:lnTo>
                        <a:pt x="1571" y="1271"/>
                      </a:lnTo>
                      <a:lnTo>
                        <a:pt x="1575" y="1283"/>
                      </a:lnTo>
                      <a:lnTo>
                        <a:pt x="1581" y="1294"/>
                      </a:lnTo>
                      <a:lnTo>
                        <a:pt x="1585" y="1307"/>
                      </a:lnTo>
                      <a:lnTo>
                        <a:pt x="1591" y="1319"/>
                      </a:lnTo>
                      <a:lnTo>
                        <a:pt x="1595" y="1330"/>
                      </a:lnTo>
                      <a:lnTo>
                        <a:pt x="1600" y="1343"/>
                      </a:lnTo>
                      <a:lnTo>
                        <a:pt x="1606" y="1356"/>
                      </a:lnTo>
                      <a:lnTo>
                        <a:pt x="1610" y="1369"/>
                      </a:lnTo>
                      <a:lnTo>
                        <a:pt x="1616" y="1383"/>
                      </a:lnTo>
                      <a:lnTo>
                        <a:pt x="1621" y="1396"/>
                      </a:lnTo>
                      <a:lnTo>
                        <a:pt x="1625" y="1411"/>
                      </a:lnTo>
                      <a:lnTo>
                        <a:pt x="1631" y="1425"/>
                      </a:lnTo>
                      <a:lnTo>
                        <a:pt x="1635" y="1440"/>
                      </a:lnTo>
                      <a:lnTo>
                        <a:pt x="1641" y="1455"/>
                      </a:lnTo>
                      <a:lnTo>
                        <a:pt x="1646" y="1471"/>
                      </a:lnTo>
                      <a:lnTo>
                        <a:pt x="1650" y="1486"/>
                      </a:lnTo>
                      <a:lnTo>
                        <a:pt x="1656" y="1503"/>
                      </a:lnTo>
                      <a:lnTo>
                        <a:pt x="1662" y="1520"/>
                      </a:lnTo>
                      <a:lnTo>
                        <a:pt x="1666" y="1538"/>
                      </a:lnTo>
                      <a:lnTo>
                        <a:pt x="1671" y="1556"/>
                      </a:lnTo>
                      <a:lnTo>
                        <a:pt x="1677" y="1575"/>
                      </a:lnTo>
                      <a:lnTo>
                        <a:pt x="1682" y="1595"/>
                      </a:lnTo>
                      <a:lnTo>
                        <a:pt x="1688" y="1617"/>
                      </a:lnTo>
                      <a:lnTo>
                        <a:pt x="1694" y="1639"/>
                      </a:lnTo>
                      <a:lnTo>
                        <a:pt x="1699" y="1664"/>
                      </a:lnTo>
                      <a:lnTo>
                        <a:pt x="1705" y="1692"/>
                      </a:lnTo>
                      <a:lnTo>
                        <a:pt x="1712" y="1724"/>
                      </a:lnTo>
                      <a:lnTo>
                        <a:pt x="1719" y="1762"/>
                      </a:lnTo>
                      <a:lnTo>
                        <a:pt x="1727" y="1808"/>
                      </a:lnTo>
                      <a:lnTo>
                        <a:pt x="1737" y="1869"/>
                      </a:lnTo>
                      <a:lnTo>
                        <a:pt x="1748" y="1931"/>
                      </a:lnTo>
                      <a:lnTo>
                        <a:pt x="1758" y="1992"/>
                      </a:lnTo>
                      <a:lnTo>
                        <a:pt x="1767" y="2051"/>
                      </a:lnTo>
                      <a:lnTo>
                        <a:pt x="1774" y="2102"/>
                      </a:lnTo>
                      <a:lnTo>
                        <a:pt x="1780" y="2146"/>
                      </a:lnTo>
                      <a:lnTo>
                        <a:pt x="1783" y="2177"/>
                      </a:lnTo>
                      <a:lnTo>
                        <a:pt x="1781" y="2191"/>
                      </a:lnTo>
                      <a:lnTo>
                        <a:pt x="1780" y="2203"/>
                      </a:lnTo>
                      <a:lnTo>
                        <a:pt x="1780" y="2214"/>
                      </a:lnTo>
                      <a:lnTo>
                        <a:pt x="1781" y="2224"/>
                      </a:lnTo>
                      <a:lnTo>
                        <a:pt x="1783" y="2235"/>
                      </a:lnTo>
                      <a:lnTo>
                        <a:pt x="1784" y="2244"/>
                      </a:lnTo>
                      <a:lnTo>
                        <a:pt x="1786" y="2253"/>
                      </a:lnTo>
                      <a:lnTo>
                        <a:pt x="1788" y="2260"/>
                      </a:lnTo>
                      <a:lnTo>
                        <a:pt x="1791" y="2268"/>
                      </a:lnTo>
                      <a:lnTo>
                        <a:pt x="1794" y="2274"/>
                      </a:lnTo>
                      <a:lnTo>
                        <a:pt x="1797" y="2281"/>
                      </a:lnTo>
                      <a:lnTo>
                        <a:pt x="1799" y="2287"/>
                      </a:lnTo>
                      <a:lnTo>
                        <a:pt x="1804" y="2293"/>
                      </a:lnTo>
                      <a:lnTo>
                        <a:pt x="1806" y="2297"/>
                      </a:lnTo>
                      <a:lnTo>
                        <a:pt x="1811" y="2302"/>
                      </a:lnTo>
                      <a:lnTo>
                        <a:pt x="1815" y="2307"/>
                      </a:lnTo>
                      <a:lnTo>
                        <a:pt x="1819" y="2311"/>
                      </a:lnTo>
                      <a:lnTo>
                        <a:pt x="1822" y="2315"/>
                      </a:lnTo>
                      <a:lnTo>
                        <a:pt x="1826" y="2319"/>
                      </a:lnTo>
                      <a:lnTo>
                        <a:pt x="1830" y="2322"/>
                      </a:lnTo>
                      <a:lnTo>
                        <a:pt x="1834" y="2326"/>
                      </a:lnTo>
                      <a:lnTo>
                        <a:pt x="1838" y="2329"/>
                      </a:lnTo>
                      <a:lnTo>
                        <a:pt x="1843" y="2333"/>
                      </a:lnTo>
                      <a:lnTo>
                        <a:pt x="1848" y="2335"/>
                      </a:lnTo>
                      <a:lnTo>
                        <a:pt x="1852" y="2339"/>
                      </a:lnTo>
                      <a:lnTo>
                        <a:pt x="1857" y="2341"/>
                      </a:lnTo>
                      <a:lnTo>
                        <a:pt x="1861" y="2344"/>
                      </a:lnTo>
                      <a:lnTo>
                        <a:pt x="1866" y="2348"/>
                      </a:lnTo>
                      <a:lnTo>
                        <a:pt x="1870" y="2350"/>
                      </a:lnTo>
                      <a:lnTo>
                        <a:pt x="1875" y="2354"/>
                      </a:lnTo>
                      <a:lnTo>
                        <a:pt x="1880" y="2357"/>
                      </a:lnTo>
                      <a:lnTo>
                        <a:pt x="1884" y="2361"/>
                      </a:lnTo>
                      <a:lnTo>
                        <a:pt x="1890" y="2363"/>
                      </a:lnTo>
                      <a:lnTo>
                        <a:pt x="1894" y="2367"/>
                      </a:lnTo>
                      <a:lnTo>
                        <a:pt x="1898" y="2370"/>
                      </a:lnTo>
                      <a:lnTo>
                        <a:pt x="1904" y="2374"/>
                      </a:lnTo>
                      <a:lnTo>
                        <a:pt x="1908" y="2378"/>
                      </a:lnTo>
                      <a:lnTo>
                        <a:pt x="1914" y="2381"/>
                      </a:lnTo>
                      <a:lnTo>
                        <a:pt x="1918" y="2385"/>
                      </a:lnTo>
                      <a:lnTo>
                        <a:pt x="1922" y="2388"/>
                      </a:lnTo>
                      <a:lnTo>
                        <a:pt x="1928" y="2392"/>
                      </a:lnTo>
                      <a:lnTo>
                        <a:pt x="1932" y="2394"/>
                      </a:lnTo>
                      <a:lnTo>
                        <a:pt x="1936" y="2398"/>
                      </a:lnTo>
                      <a:lnTo>
                        <a:pt x="1942" y="2401"/>
                      </a:lnTo>
                      <a:lnTo>
                        <a:pt x="1946" y="2403"/>
                      </a:lnTo>
                      <a:lnTo>
                        <a:pt x="1950" y="2407"/>
                      </a:lnTo>
                      <a:lnTo>
                        <a:pt x="1954" y="2409"/>
                      </a:lnTo>
                      <a:lnTo>
                        <a:pt x="1960" y="2412"/>
                      </a:lnTo>
                      <a:lnTo>
                        <a:pt x="1964" y="2415"/>
                      </a:lnTo>
                      <a:lnTo>
                        <a:pt x="1968" y="2418"/>
                      </a:lnTo>
                      <a:lnTo>
                        <a:pt x="1972" y="2420"/>
                      </a:lnTo>
                      <a:lnTo>
                        <a:pt x="1978" y="2422"/>
                      </a:lnTo>
                      <a:lnTo>
                        <a:pt x="1982" y="2425"/>
                      </a:lnTo>
                      <a:lnTo>
                        <a:pt x="1986" y="2427"/>
                      </a:lnTo>
                      <a:lnTo>
                        <a:pt x="1990" y="2429"/>
                      </a:lnTo>
                      <a:lnTo>
                        <a:pt x="1996" y="2431"/>
                      </a:lnTo>
                      <a:lnTo>
                        <a:pt x="2000" y="2433"/>
                      </a:lnTo>
                      <a:lnTo>
                        <a:pt x="2004" y="2434"/>
                      </a:lnTo>
                      <a:lnTo>
                        <a:pt x="2008" y="2435"/>
                      </a:lnTo>
                      <a:lnTo>
                        <a:pt x="2013" y="2436"/>
                      </a:lnTo>
                      <a:lnTo>
                        <a:pt x="2017" y="2438"/>
                      </a:lnTo>
                      <a:lnTo>
                        <a:pt x="2022" y="2439"/>
                      </a:lnTo>
                      <a:lnTo>
                        <a:pt x="2026" y="2440"/>
                      </a:lnTo>
                      <a:lnTo>
                        <a:pt x="2031" y="2441"/>
                      </a:lnTo>
                      <a:lnTo>
                        <a:pt x="2035" y="2441"/>
                      </a:lnTo>
                      <a:lnTo>
                        <a:pt x="2039" y="2442"/>
                      </a:lnTo>
                      <a:lnTo>
                        <a:pt x="2045" y="2442"/>
                      </a:lnTo>
                      <a:lnTo>
                        <a:pt x="2049" y="2442"/>
                      </a:lnTo>
                      <a:lnTo>
                        <a:pt x="2053" y="2444"/>
                      </a:lnTo>
                      <a:lnTo>
                        <a:pt x="2057" y="2444"/>
                      </a:lnTo>
                      <a:lnTo>
                        <a:pt x="2063" y="2444"/>
                      </a:lnTo>
                      <a:lnTo>
                        <a:pt x="2067" y="2444"/>
                      </a:lnTo>
                      <a:lnTo>
                        <a:pt x="2071" y="2445"/>
                      </a:lnTo>
                      <a:lnTo>
                        <a:pt x="2077" y="2445"/>
                      </a:lnTo>
                      <a:lnTo>
                        <a:pt x="2081" y="2445"/>
                      </a:lnTo>
                      <a:lnTo>
                        <a:pt x="2085" y="2445"/>
                      </a:lnTo>
                      <a:lnTo>
                        <a:pt x="2089" y="2446"/>
                      </a:lnTo>
                      <a:lnTo>
                        <a:pt x="2095" y="2446"/>
                      </a:lnTo>
                      <a:lnTo>
                        <a:pt x="2099" y="2446"/>
                      </a:lnTo>
                      <a:lnTo>
                        <a:pt x="2103" y="2446"/>
                      </a:lnTo>
                      <a:lnTo>
                        <a:pt x="2109" y="2446"/>
                      </a:lnTo>
                      <a:lnTo>
                        <a:pt x="2113" y="2446"/>
                      </a:lnTo>
                      <a:lnTo>
                        <a:pt x="2117" y="2446"/>
                      </a:lnTo>
                      <a:lnTo>
                        <a:pt x="2121" y="2447"/>
                      </a:lnTo>
                      <a:lnTo>
                        <a:pt x="2127" y="2447"/>
                      </a:lnTo>
                      <a:lnTo>
                        <a:pt x="2131" y="2447"/>
                      </a:lnTo>
                      <a:lnTo>
                        <a:pt x="2135" y="2447"/>
                      </a:lnTo>
                      <a:lnTo>
                        <a:pt x="2141" y="2447"/>
                      </a:lnTo>
                      <a:lnTo>
                        <a:pt x="2145" y="2447"/>
                      </a:lnTo>
                      <a:lnTo>
                        <a:pt x="2149" y="2447"/>
                      </a:lnTo>
                      <a:lnTo>
                        <a:pt x="2155" y="2447"/>
                      </a:lnTo>
                      <a:lnTo>
                        <a:pt x="2159" y="2448"/>
                      </a:lnTo>
                      <a:lnTo>
                        <a:pt x="2163" y="2448"/>
                      </a:lnTo>
                      <a:lnTo>
                        <a:pt x="2169" y="2448"/>
                      </a:lnTo>
                      <a:lnTo>
                        <a:pt x="2173" y="2448"/>
                      </a:lnTo>
                      <a:lnTo>
                        <a:pt x="2177" y="2448"/>
                      </a:lnTo>
                      <a:lnTo>
                        <a:pt x="2182" y="2448"/>
                      </a:lnTo>
                      <a:lnTo>
                        <a:pt x="2187" y="2448"/>
                      </a:lnTo>
                      <a:lnTo>
                        <a:pt x="2191" y="2448"/>
                      </a:lnTo>
                      <a:lnTo>
                        <a:pt x="2196" y="2448"/>
                      </a:lnTo>
                      <a:lnTo>
                        <a:pt x="2201" y="2448"/>
                      </a:lnTo>
                      <a:lnTo>
                        <a:pt x="2206" y="2448"/>
                      </a:lnTo>
                      <a:lnTo>
                        <a:pt x="2210" y="2449"/>
                      </a:lnTo>
                      <a:lnTo>
                        <a:pt x="2215" y="2448"/>
                      </a:lnTo>
                      <a:lnTo>
                        <a:pt x="2220" y="2449"/>
                      </a:lnTo>
                      <a:lnTo>
                        <a:pt x="2224" y="2449"/>
                      </a:lnTo>
                      <a:lnTo>
                        <a:pt x="2228" y="2449"/>
                      </a:lnTo>
                      <a:lnTo>
                        <a:pt x="2234" y="2449"/>
                      </a:lnTo>
                      <a:lnTo>
                        <a:pt x="2238" y="2449"/>
                      </a:lnTo>
                      <a:lnTo>
                        <a:pt x="2242" y="2449"/>
                      </a:lnTo>
                      <a:lnTo>
                        <a:pt x="2247" y="2449"/>
                      </a:lnTo>
                      <a:lnTo>
                        <a:pt x="2252" y="2449"/>
                      </a:lnTo>
                      <a:lnTo>
                        <a:pt x="2256" y="2449"/>
                      </a:lnTo>
                      <a:lnTo>
                        <a:pt x="2260" y="2449"/>
                      </a:lnTo>
                      <a:lnTo>
                        <a:pt x="2266" y="2449"/>
                      </a:lnTo>
                      <a:lnTo>
                        <a:pt x="2270" y="2449"/>
                      </a:lnTo>
                      <a:lnTo>
                        <a:pt x="2274" y="2449"/>
                      </a:lnTo>
                      <a:lnTo>
                        <a:pt x="2280" y="2449"/>
                      </a:lnTo>
                      <a:lnTo>
                        <a:pt x="2284" y="2449"/>
                      </a:lnTo>
                      <a:lnTo>
                        <a:pt x="2288" y="2449"/>
                      </a:lnTo>
                      <a:lnTo>
                        <a:pt x="2294" y="2449"/>
                      </a:lnTo>
                      <a:lnTo>
                        <a:pt x="2298" y="2449"/>
                      </a:lnTo>
                      <a:lnTo>
                        <a:pt x="2302" y="2451"/>
                      </a:lnTo>
                      <a:lnTo>
                        <a:pt x="2308" y="2451"/>
                      </a:lnTo>
                      <a:lnTo>
                        <a:pt x="2312" y="2451"/>
                      </a:lnTo>
                      <a:lnTo>
                        <a:pt x="2316" y="2451"/>
                      </a:lnTo>
                      <a:lnTo>
                        <a:pt x="2322" y="2451"/>
                      </a:lnTo>
                      <a:lnTo>
                        <a:pt x="2326" y="2451"/>
                      </a:lnTo>
                      <a:lnTo>
                        <a:pt x="2330" y="2451"/>
                      </a:lnTo>
                      <a:lnTo>
                        <a:pt x="2336" y="2451"/>
                      </a:lnTo>
                      <a:lnTo>
                        <a:pt x="2340" y="2451"/>
                      </a:lnTo>
                      <a:lnTo>
                        <a:pt x="2344" y="2451"/>
                      </a:lnTo>
                      <a:lnTo>
                        <a:pt x="2348" y="2451"/>
                      </a:lnTo>
                      <a:lnTo>
                        <a:pt x="2354" y="2451"/>
                      </a:lnTo>
                      <a:lnTo>
                        <a:pt x="2358" y="2452"/>
                      </a:lnTo>
                      <a:lnTo>
                        <a:pt x="2362" y="2452"/>
                      </a:lnTo>
                      <a:lnTo>
                        <a:pt x="2368" y="2452"/>
                      </a:lnTo>
                      <a:lnTo>
                        <a:pt x="2372" y="2452"/>
                      </a:lnTo>
                      <a:lnTo>
                        <a:pt x="2376" y="2452"/>
                      </a:lnTo>
                      <a:lnTo>
                        <a:pt x="2382" y="2452"/>
                      </a:lnTo>
                      <a:lnTo>
                        <a:pt x="2386" y="2452"/>
                      </a:lnTo>
                      <a:lnTo>
                        <a:pt x="2390" y="2452"/>
                      </a:lnTo>
                      <a:lnTo>
                        <a:pt x="2396" y="2452"/>
                      </a:lnTo>
                      <a:lnTo>
                        <a:pt x="2400" y="2452"/>
                      </a:lnTo>
                      <a:lnTo>
                        <a:pt x="2404" y="2453"/>
                      </a:lnTo>
                      <a:lnTo>
                        <a:pt x="2408" y="2453"/>
                      </a:lnTo>
                      <a:lnTo>
                        <a:pt x="2414" y="2453"/>
                      </a:lnTo>
                      <a:lnTo>
                        <a:pt x="2418" y="2453"/>
                      </a:lnTo>
                      <a:lnTo>
                        <a:pt x="2422" y="2453"/>
                      </a:lnTo>
                      <a:lnTo>
                        <a:pt x="2426" y="2453"/>
                      </a:lnTo>
                      <a:lnTo>
                        <a:pt x="2432" y="2453"/>
                      </a:lnTo>
                      <a:lnTo>
                        <a:pt x="2436" y="2454"/>
                      </a:lnTo>
                      <a:lnTo>
                        <a:pt x="2440" y="2454"/>
                      </a:lnTo>
                      <a:lnTo>
                        <a:pt x="2446" y="2454"/>
                      </a:lnTo>
                      <a:lnTo>
                        <a:pt x="2450" y="2454"/>
                      </a:lnTo>
                      <a:lnTo>
                        <a:pt x="2454" y="2454"/>
                      </a:lnTo>
                      <a:lnTo>
                        <a:pt x="2460" y="2454"/>
                      </a:lnTo>
                      <a:lnTo>
                        <a:pt x="2464" y="2455"/>
                      </a:lnTo>
                      <a:lnTo>
                        <a:pt x="2468" y="2455"/>
                      </a:lnTo>
                      <a:lnTo>
                        <a:pt x="2474" y="2455"/>
                      </a:lnTo>
                      <a:lnTo>
                        <a:pt x="2478" y="2455"/>
                      </a:lnTo>
                      <a:lnTo>
                        <a:pt x="2482" y="2455"/>
                      </a:lnTo>
                      <a:lnTo>
                        <a:pt x="2486" y="2455"/>
                      </a:lnTo>
                      <a:lnTo>
                        <a:pt x="2492" y="2457"/>
                      </a:lnTo>
                      <a:lnTo>
                        <a:pt x="2496" y="2457"/>
                      </a:lnTo>
                      <a:lnTo>
                        <a:pt x="2501" y="2457"/>
                      </a:lnTo>
                      <a:lnTo>
                        <a:pt x="2506" y="2457"/>
                      </a:lnTo>
                      <a:lnTo>
                        <a:pt x="2510" y="2457"/>
                      </a:lnTo>
                      <a:lnTo>
                        <a:pt x="2514" y="2457"/>
                      </a:lnTo>
                      <a:lnTo>
                        <a:pt x="2520" y="2458"/>
                      </a:lnTo>
                      <a:lnTo>
                        <a:pt x="2524" y="2458"/>
                      </a:lnTo>
                      <a:lnTo>
                        <a:pt x="2528" y="2458"/>
                      </a:lnTo>
                      <a:lnTo>
                        <a:pt x="2533" y="2458"/>
                      </a:lnTo>
                      <a:lnTo>
                        <a:pt x="2538" y="2459"/>
                      </a:lnTo>
                      <a:lnTo>
                        <a:pt x="2542" y="2459"/>
                      </a:lnTo>
                      <a:lnTo>
                        <a:pt x="2547" y="2459"/>
                      </a:lnTo>
                      <a:lnTo>
                        <a:pt x="2552" y="2459"/>
                      </a:lnTo>
                      <a:lnTo>
                        <a:pt x="2556" y="2460"/>
                      </a:lnTo>
                      <a:lnTo>
                        <a:pt x="2560" y="2460"/>
                      </a:lnTo>
                      <a:lnTo>
                        <a:pt x="2565" y="2460"/>
                      </a:lnTo>
                      <a:lnTo>
                        <a:pt x="2570" y="2460"/>
                      </a:lnTo>
                      <a:lnTo>
                        <a:pt x="2574" y="2460"/>
                      </a:lnTo>
                      <a:lnTo>
                        <a:pt x="2579" y="2461"/>
                      </a:lnTo>
                      <a:lnTo>
                        <a:pt x="2584" y="2461"/>
                      </a:lnTo>
                      <a:lnTo>
                        <a:pt x="2588" y="2461"/>
                      </a:lnTo>
                      <a:lnTo>
                        <a:pt x="2593" y="2461"/>
                      </a:lnTo>
                      <a:lnTo>
                        <a:pt x="2598" y="2461"/>
                      </a:lnTo>
                      <a:lnTo>
                        <a:pt x="2602" y="2462"/>
                      </a:lnTo>
                      <a:lnTo>
                        <a:pt x="2607" y="2462"/>
                      </a:lnTo>
                      <a:lnTo>
                        <a:pt x="2611" y="2462"/>
                      </a:lnTo>
                      <a:lnTo>
                        <a:pt x="2616" y="2462"/>
                      </a:lnTo>
                      <a:lnTo>
                        <a:pt x="2620" y="2462"/>
                      </a:lnTo>
                      <a:lnTo>
                        <a:pt x="2625" y="2462"/>
                      </a:lnTo>
                      <a:lnTo>
                        <a:pt x="2630" y="2464"/>
                      </a:lnTo>
                      <a:lnTo>
                        <a:pt x="2634" y="2464"/>
                      </a:lnTo>
                      <a:lnTo>
                        <a:pt x="2638" y="2464"/>
                      </a:lnTo>
                      <a:lnTo>
                        <a:pt x="2643" y="2464"/>
                      </a:lnTo>
                      <a:lnTo>
                        <a:pt x="2648" y="2464"/>
                      </a:lnTo>
                      <a:lnTo>
                        <a:pt x="2652" y="2464"/>
                      </a:lnTo>
                      <a:lnTo>
                        <a:pt x="2657" y="2465"/>
                      </a:lnTo>
                      <a:lnTo>
                        <a:pt x="2662" y="2465"/>
                      </a:lnTo>
                      <a:lnTo>
                        <a:pt x="2666" y="2465"/>
                      </a:lnTo>
                      <a:lnTo>
                        <a:pt x="2670" y="2465"/>
                      </a:lnTo>
                      <a:lnTo>
                        <a:pt x="2676" y="2465"/>
                      </a:lnTo>
                      <a:lnTo>
                        <a:pt x="2680" y="2465"/>
                      </a:lnTo>
                      <a:lnTo>
                        <a:pt x="2684" y="2465"/>
                      </a:lnTo>
                      <a:lnTo>
                        <a:pt x="2688" y="2465"/>
                      </a:lnTo>
                      <a:lnTo>
                        <a:pt x="2694" y="2465"/>
                      </a:lnTo>
                      <a:lnTo>
                        <a:pt x="2698" y="2465"/>
                      </a:lnTo>
                      <a:lnTo>
                        <a:pt x="2702" y="2465"/>
                      </a:lnTo>
                      <a:lnTo>
                        <a:pt x="2708" y="2465"/>
                      </a:lnTo>
                      <a:lnTo>
                        <a:pt x="2712" y="2465"/>
                      </a:lnTo>
                      <a:lnTo>
                        <a:pt x="2716" y="2465"/>
                      </a:lnTo>
                      <a:lnTo>
                        <a:pt x="2720" y="2465"/>
                      </a:lnTo>
                      <a:lnTo>
                        <a:pt x="2726" y="2465"/>
                      </a:lnTo>
                      <a:lnTo>
                        <a:pt x="2730" y="2465"/>
                      </a:lnTo>
                      <a:lnTo>
                        <a:pt x="2734" y="2465"/>
                      </a:lnTo>
                      <a:lnTo>
                        <a:pt x="2738" y="2465"/>
                      </a:lnTo>
                      <a:lnTo>
                        <a:pt x="2744" y="2464"/>
                      </a:lnTo>
                      <a:lnTo>
                        <a:pt x="2748" y="2464"/>
                      </a:lnTo>
                      <a:lnTo>
                        <a:pt x="2752" y="2464"/>
                      </a:lnTo>
                      <a:lnTo>
                        <a:pt x="2756" y="2464"/>
                      </a:lnTo>
                      <a:lnTo>
                        <a:pt x="2762" y="2464"/>
                      </a:lnTo>
                      <a:lnTo>
                        <a:pt x="2766" y="2464"/>
                      </a:lnTo>
                      <a:lnTo>
                        <a:pt x="2770" y="2464"/>
                      </a:lnTo>
                      <a:lnTo>
                        <a:pt x="2774" y="2464"/>
                      </a:lnTo>
                      <a:lnTo>
                        <a:pt x="2780" y="2464"/>
                      </a:lnTo>
                      <a:lnTo>
                        <a:pt x="2784" y="2464"/>
                      </a:lnTo>
                      <a:lnTo>
                        <a:pt x="2788" y="2464"/>
                      </a:lnTo>
                      <a:lnTo>
                        <a:pt x="2794" y="2464"/>
                      </a:lnTo>
                      <a:lnTo>
                        <a:pt x="2798" y="2464"/>
                      </a:lnTo>
                      <a:lnTo>
                        <a:pt x="2802" y="2464"/>
                      </a:lnTo>
                      <a:lnTo>
                        <a:pt x="2806" y="2464"/>
                      </a:lnTo>
                      <a:lnTo>
                        <a:pt x="2812" y="2464"/>
                      </a:lnTo>
                      <a:lnTo>
                        <a:pt x="2816" y="2464"/>
                      </a:lnTo>
                      <a:lnTo>
                        <a:pt x="2820" y="2464"/>
                      </a:lnTo>
                      <a:lnTo>
                        <a:pt x="2825" y="2464"/>
                      </a:lnTo>
                      <a:lnTo>
                        <a:pt x="2830" y="2464"/>
                      </a:lnTo>
                      <a:lnTo>
                        <a:pt x="2834" y="2464"/>
                      </a:lnTo>
                      <a:lnTo>
                        <a:pt x="2838" y="2464"/>
                      </a:lnTo>
                      <a:lnTo>
                        <a:pt x="2843" y="2464"/>
                      </a:lnTo>
                      <a:lnTo>
                        <a:pt x="2848" y="2464"/>
                      </a:lnTo>
                      <a:lnTo>
                        <a:pt x="2852" y="2464"/>
                      </a:lnTo>
                      <a:lnTo>
                        <a:pt x="2857" y="2464"/>
                      </a:lnTo>
                      <a:lnTo>
                        <a:pt x="2862" y="2464"/>
                      </a:lnTo>
                      <a:lnTo>
                        <a:pt x="2866" y="2464"/>
                      </a:lnTo>
                      <a:lnTo>
                        <a:pt x="2871" y="2464"/>
                      </a:lnTo>
                      <a:lnTo>
                        <a:pt x="2875" y="2464"/>
                      </a:lnTo>
                      <a:lnTo>
                        <a:pt x="2880" y="2464"/>
                      </a:lnTo>
                      <a:lnTo>
                        <a:pt x="2884" y="2464"/>
                      </a:lnTo>
                      <a:lnTo>
                        <a:pt x="2889" y="2464"/>
                      </a:lnTo>
                      <a:lnTo>
                        <a:pt x="2893" y="2464"/>
                      </a:lnTo>
                      <a:lnTo>
                        <a:pt x="2898" y="2464"/>
                      </a:lnTo>
                      <a:lnTo>
                        <a:pt x="2903" y="2464"/>
                      </a:lnTo>
                      <a:lnTo>
                        <a:pt x="2907" y="2464"/>
                      </a:lnTo>
                      <a:lnTo>
                        <a:pt x="2912" y="2464"/>
                      </a:lnTo>
                      <a:lnTo>
                        <a:pt x="2916" y="2462"/>
                      </a:lnTo>
                      <a:lnTo>
                        <a:pt x="2921" y="2464"/>
                      </a:lnTo>
                      <a:lnTo>
                        <a:pt x="2925" y="2462"/>
                      </a:lnTo>
                      <a:lnTo>
                        <a:pt x="2930" y="2464"/>
                      </a:lnTo>
                      <a:lnTo>
                        <a:pt x="2935" y="2464"/>
                      </a:lnTo>
                      <a:lnTo>
                        <a:pt x="2939" y="2462"/>
                      </a:lnTo>
                      <a:lnTo>
                        <a:pt x="2943" y="2462"/>
                      </a:lnTo>
                      <a:lnTo>
                        <a:pt x="2949" y="2462"/>
                      </a:lnTo>
                      <a:lnTo>
                        <a:pt x="2953" y="2462"/>
                      </a:lnTo>
                      <a:lnTo>
                        <a:pt x="2957" y="2462"/>
                      </a:lnTo>
                      <a:lnTo>
                        <a:pt x="2961" y="2462"/>
                      </a:lnTo>
                      <a:lnTo>
                        <a:pt x="2967" y="2462"/>
                      </a:lnTo>
                      <a:lnTo>
                        <a:pt x="2971" y="2462"/>
                      </a:lnTo>
                      <a:lnTo>
                        <a:pt x="2975" y="2462"/>
                      </a:lnTo>
                      <a:lnTo>
                        <a:pt x="2979" y="2462"/>
                      </a:lnTo>
                      <a:lnTo>
                        <a:pt x="2985" y="2462"/>
                      </a:lnTo>
                      <a:lnTo>
                        <a:pt x="2989" y="2462"/>
                      </a:lnTo>
                      <a:lnTo>
                        <a:pt x="2993" y="2462"/>
                      </a:lnTo>
                      <a:lnTo>
                        <a:pt x="2999" y="2462"/>
                      </a:lnTo>
                      <a:lnTo>
                        <a:pt x="3003" y="2462"/>
                      </a:lnTo>
                      <a:lnTo>
                        <a:pt x="3007" y="2462"/>
                      </a:lnTo>
                      <a:lnTo>
                        <a:pt x="3011" y="2462"/>
                      </a:lnTo>
                      <a:lnTo>
                        <a:pt x="3017" y="2462"/>
                      </a:lnTo>
                      <a:lnTo>
                        <a:pt x="3021" y="2462"/>
                      </a:lnTo>
                      <a:lnTo>
                        <a:pt x="3025" y="2462"/>
                      </a:lnTo>
                      <a:lnTo>
                        <a:pt x="3029" y="2462"/>
                      </a:lnTo>
                      <a:lnTo>
                        <a:pt x="3035" y="2462"/>
                      </a:lnTo>
                      <a:lnTo>
                        <a:pt x="3039" y="2462"/>
                      </a:lnTo>
                      <a:lnTo>
                        <a:pt x="3043" y="2461"/>
                      </a:lnTo>
                      <a:lnTo>
                        <a:pt x="3049" y="2461"/>
                      </a:lnTo>
                      <a:lnTo>
                        <a:pt x="3053" y="2461"/>
                      </a:lnTo>
                      <a:lnTo>
                        <a:pt x="3057" y="2461"/>
                      </a:lnTo>
                      <a:lnTo>
                        <a:pt x="3063" y="2461"/>
                      </a:lnTo>
                      <a:lnTo>
                        <a:pt x="3067" y="2461"/>
                      </a:lnTo>
                      <a:lnTo>
                        <a:pt x="3071" y="2461"/>
                      </a:lnTo>
                      <a:lnTo>
                        <a:pt x="3075" y="2461"/>
                      </a:lnTo>
                      <a:lnTo>
                        <a:pt x="3081" y="2461"/>
                      </a:lnTo>
                      <a:lnTo>
                        <a:pt x="3085" y="2462"/>
                      </a:lnTo>
                      <a:lnTo>
                        <a:pt x="3089" y="2461"/>
                      </a:lnTo>
                      <a:lnTo>
                        <a:pt x="3095" y="2461"/>
                      </a:lnTo>
                      <a:lnTo>
                        <a:pt x="3099" y="2461"/>
                      </a:lnTo>
                      <a:lnTo>
                        <a:pt x="3103" y="2461"/>
                      </a:lnTo>
                      <a:lnTo>
                        <a:pt x="3107" y="2461"/>
                      </a:lnTo>
                      <a:lnTo>
                        <a:pt x="3113" y="2461"/>
                      </a:lnTo>
                      <a:lnTo>
                        <a:pt x="3117" y="2461"/>
                      </a:lnTo>
                      <a:lnTo>
                        <a:pt x="3121" y="2461"/>
                      </a:lnTo>
                      <a:lnTo>
                        <a:pt x="3127" y="2461"/>
                      </a:lnTo>
                      <a:lnTo>
                        <a:pt x="3131" y="2461"/>
                      </a:lnTo>
                      <a:lnTo>
                        <a:pt x="3135" y="2461"/>
                      </a:lnTo>
                      <a:lnTo>
                        <a:pt x="3139" y="2461"/>
                      </a:lnTo>
                      <a:lnTo>
                        <a:pt x="3145" y="2461"/>
                      </a:lnTo>
                      <a:lnTo>
                        <a:pt x="3149" y="2461"/>
                      </a:lnTo>
                      <a:lnTo>
                        <a:pt x="3153" y="2461"/>
                      </a:lnTo>
                      <a:lnTo>
                        <a:pt x="3159" y="2461"/>
                      </a:lnTo>
                      <a:lnTo>
                        <a:pt x="3163" y="2461"/>
                      </a:lnTo>
                      <a:lnTo>
                        <a:pt x="3167" y="2461"/>
                      </a:lnTo>
                      <a:lnTo>
                        <a:pt x="3171" y="2461"/>
                      </a:lnTo>
                      <a:lnTo>
                        <a:pt x="3177" y="2461"/>
                      </a:lnTo>
                      <a:lnTo>
                        <a:pt x="3181" y="2461"/>
                      </a:lnTo>
                      <a:lnTo>
                        <a:pt x="3185" y="2461"/>
                      </a:lnTo>
                      <a:lnTo>
                        <a:pt x="3189" y="2461"/>
                      </a:lnTo>
                      <a:lnTo>
                        <a:pt x="3194" y="2461"/>
                      </a:lnTo>
                      <a:lnTo>
                        <a:pt x="3199" y="2461"/>
                      </a:lnTo>
                      <a:lnTo>
                        <a:pt x="3203" y="2461"/>
                      </a:lnTo>
                      <a:lnTo>
                        <a:pt x="3208" y="2461"/>
                      </a:lnTo>
                      <a:lnTo>
                        <a:pt x="3213" y="2461"/>
                      </a:lnTo>
                      <a:lnTo>
                        <a:pt x="3217" y="2461"/>
                      </a:lnTo>
                      <a:lnTo>
                        <a:pt x="3221" y="2460"/>
                      </a:lnTo>
                      <a:lnTo>
                        <a:pt x="3226" y="2460"/>
                      </a:lnTo>
                      <a:lnTo>
                        <a:pt x="3231" y="2460"/>
                      </a:lnTo>
                      <a:lnTo>
                        <a:pt x="3235" y="2460"/>
                      </a:lnTo>
                      <a:lnTo>
                        <a:pt x="3240" y="2460"/>
                      </a:lnTo>
                      <a:lnTo>
                        <a:pt x="3244" y="2460"/>
                      </a:lnTo>
                      <a:lnTo>
                        <a:pt x="3249" y="2460"/>
                      </a:lnTo>
                      <a:lnTo>
                        <a:pt x="3254" y="2460"/>
                      </a:lnTo>
                      <a:lnTo>
                        <a:pt x="3258" y="2460"/>
                      </a:lnTo>
                      <a:lnTo>
                        <a:pt x="3263" y="2461"/>
                      </a:lnTo>
                      <a:lnTo>
                        <a:pt x="3267" y="2461"/>
                      </a:lnTo>
                      <a:lnTo>
                        <a:pt x="3272" y="2461"/>
                      </a:lnTo>
                      <a:lnTo>
                        <a:pt x="3276" y="2461"/>
                      </a:lnTo>
                      <a:lnTo>
                        <a:pt x="3281" y="2461"/>
                      </a:lnTo>
                      <a:lnTo>
                        <a:pt x="3286" y="2461"/>
                      </a:lnTo>
                      <a:lnTo>
                        <a:pt x="3290" y="2461"/>
                      </a:lnTo>
                      <a:lnTo>
                        <a:pt x="3294" y="2461"/>
                      </a:lnTo>
                      <a:lnTo>
                        <a:pt x="3299" y="2460"/>
                      </a:lnTo>
                      <a:lnTo>
                        <a:pt x="3304" y="2461"/>
                      </a:lnTo>
                      <a:lnTo>
                        <a:pt x="3308" y="2461"/>
                      </a:lnTo>
                      <a:lnTo>
                        <a:pt x="3312" y="2460"/>
                      </a:lnTo>
                      <a:lnTo>
                        <a:pt x="3318" y="2460"/>
                      </a:lnTo>
                      <a:lnTo>
                        <a:pt x="3322" y="2460"/>
                      </a:lnTo>
                      <a:lnTo>
                        <a:pt x="3326" y="2460"/>
                      </a:lnTo>
                      <a:lnTo>
                        <a:pt x="3332" y="2460"/>
                      </a:lnTo>
                      <a:lnTo>
                        <a:pt x="3336" y="2460"/>
                      </a:lnTo>
                      <a:lnTo>
                        <a:pt x="3340" y="2460"/>
                      </a:lnTo>
                      <a:lnTo>
                        <a:pt x="3344" y="2460"/>
                      </a:lnTo>
                      <a:lnTo>
                        <a:pt x="3350" y="2460"/>
                      </a:lnTo>
                      <a:lnTo>
                        <a:pt x="3354" y="2460"/>
                      </a:lnTo>
                      <a:lnTo>
                        <a:pt x="3358" y="2460"/>
                      </a:lnTo>
                      <a:lnTo>
                        <a:pt x="3364" y="2460"/>
                      </a:lnTo>
                      <a:lnTo>
                        <a:pt x="3368" y="2460"/>
                      </a:lnTo>
                      <a:lnTo>
                        <a:pt x="3372" y="2460"/>
                      </a:lnTo>
                      <a:lnTo>
                        <a:pt x="3377" y="2460"/>
                      </a:lnTo>
                      <a:lnTo>
                        <a:pt x="3382" y="2460"/>
                      </a:lnTo>
                      <a:lnTo>
                        <a:pt x="3386" y="2460"/>
                      </a:lnTo>
                      <a:lnTo>
                        <a:pt x="3390" y="2460"/>
                      </a:lnTo>
                      <a:lnTo>
                        <a:pt x="3396" y="2460"/>
                      </a:lnTo>
                      <a:lnTo>
                        <a:pt x="3400" y="2460"/>
                      </a:lnTo>
                      <a:lnTo>
                        <a:pt x="3404" y="2460"/>
                      </a:lnTo>
                      <a:lnTo>
                        <a:pt x="3410" y="2460"/>
                      </a:lnTo>
                      <a:lnTo>
                        <a:pt x="3414" y="2460"/>
                      </a:lnTo>
                      <a:lnTo>
                        <a:pt x="3418" y="2460"/>
                      </a:lnTo>
                      <a:lnTo>
                        <a:pt x="3422" y="2460"/>
                      </a:lnTo>
                      <a:lnTo>
                        <a:pt x="3428" y="2460"/>
                      </a:lnTo>
                      <a:lnTo>
                        <a:pt x="3432" y="2460"/>
                      </a:lnTo>
                      <a:lnTo>
                        <a:pt x="3436" y="2460"/>
                      </a:lnTo>
                      <a:lnTo>
                        <a:pt x="3440" y="2460"/>
                      </a:lnTo>
                      <a:lnTo>
                        <a:pt x="3446" y="2460"/>
                      </a:lnTo>
                      <a:lnTo>
                        <a:pt x="3450" y="2460"/>
                      </a:lnTo>
                      <a:lnTo>
                        <a:pt x="3454" y="2460"/>
                      </a:lnTo>
                      <a:lnTo>
                        <a:pt x="3458" y="2460"/>
                      </a:lnTo>
                      <a:lnTo>
                        <a:pt x="3464" y="2460"/>
                      </a:lnTo>
                      <a:lnTo>
                        <a:pt x="3468" y="2460"/>
                      </a:lnTo>
                      <a:lnTo>
                        <a:pt x="3472" y="2460"/>
                      </a:lnTo>
                      <a:lnTo>
                        <a:pt x="3478" y="2460"/>
                      </a:lnTo>
                      <a:lnTo>
                        <a:pt x="3482" y="2460"/>
                      </a:lnTo>
                      <a:lnTo>
                        <a:pt x="3486" y="2460"/>
                      </a:lnTo>
                      <a:lnTo>
                        <a:pt x="3490" y="2460"/>
                      </a:lnTo>
                      <a:lnTo>
                        <a:pt x="3496" y="2460"/>
                      </a:lnTo>
                      <a:lnTo>
                        <a:pt x="3500" y="2460"/>
                      </a:lnTo>
                      <a:lnTo>
                        <a:pt x="3504" y="2460"/>
                      </a:lnTo>
                      <a:lnTo>
                        <a:pt x="3508" y="2460"/>
                      </a:lnTo>
                      <a:lnTo>
                        <a:pt x="3514" y="2460"/>
                      </a:lnTo>
                      <a:lnTo>
                        <a:pt x="3518" y="2460"/>
                      </a:lnTo>
                      <a:lnTo>
                        <a:pt x="3522" y="2460"/>
                      </a:lnTo>
                      <a:lnTo>
                        <a:pt x="3528" y="2460"/>
                      </a:lnTo>
                      <a:lnTo>
                        <a:pt x="3532" y="2460"/>
                      </a:lnTo>
                      <a:lnTo>
                        <a:pt x="3536" y="2460"/>
                      </a:lnTo>
                      <a:lnTo>
                        <a:pt x="3540" y="2460"/>
                      </a:lnTo>
                      <a:lnTo>
                        <a:pt x="3546" y="2460"/>
                      </a:lnTo>
                      <a:lnTo>
                        <a:pt x="3550" y="2460"/>
                      </a:lnTo>
                      <a:lnTo>
                        <a:pt x="3554" y="2460"/>
                      </a:lnTo>
                      <a:lnTo>
                        <a:pt x="3559" y="2460"/>
                      </a:lnTo>
                      <a:lnTo>
                        <a:pt x="3564" y="2460"/>
                      </a:lnTo>
                      <a:lnTo>
                        <a:pt x="3568" y="2460"/>
                      </a:lnTo>
                      <a:lnTo>
                        <a:pt x="3572" y="2460"/>
                      </a:lnTo>
                      <a:lnTo>
                        <a:pt x="3578" y="2460"/>
                      </a:lnTo>
                      <a:lnTo>
                        <a:pt x="3582" y="2460"/>
                      </a:lnTo>
                      <a:lnTo>
                        <a:pt x="3586" y="2460"/>
                      </a:lnTo>
                      <a:lnTo>
                        <a:pt x="3591" y="2460"/>
                      </a:lnTo>
                      <a:lnTo>
                        <a:pt x="3596" y="2460"/>
                      </a:lnTo>
                      <a:lnTo>
                        <a:pt x="3600" y="2460"/>
                      </a:lnTo>
                      <a:lnTo>
                        <a:pt x="3604" y="2460"/>
                      </a:lnTo>
                      <a:lnTo>
                        <a:pt x="3610" y="2460"/>
                      </a:lnTo>
                      <a:lnTo>
                        <a:pt x="3614" y="2460"/>
                      </a:lnTo>
                      <a:lnTo>
                        <a:pt x="3618" y="2460"/>
                      </a:lnTo>
                      <a:lnTo>
                        <a:pt x="3623" y="2460"/>
                      </a:lnTo>
                      <a:lnTo>
                        <a:pt x="3628" y="2460"/>
                      </a:lnTo>
                      <a:lnTo>
                        <a:pt x="3632" y="2461"/>
                      </a:lnTo>
                      <a:lnTo>
                        <a:pt x="3637" y="2461"/>
                      </a:lnTo>
                      <a:lnTo>
                        <a:pt x="3641" y="2461"/>
                      </a:lnTo>
                      <a:lnTo>
                        <a:pt x="3645" y="2461"/>
                      </a:lnTo>
                      <a:lnTo>
                        <a:pt x="3650" y="2461"/>
                      </a:lnTo>
                      <a:lnTo>
                        <a:pt x="3655" y="2461"/>
                      </a:lnTo>
                      <a:lnTo>
                        <a:pt x="3659" y="2462"/>
                      </a:lnTo>
                      <a:lnTo>
                        <a:pt x="3664" y="2462"/>
                      </a:lnTo>
                      <a:lnTo>
                        <a:pt x="3669" y="2462"/>
                      </a:lnTo>
                      <a:lnTo>
                        <a:pt x="3673" y="2462"/>
                      </a:lnTo>
                      <a:lnTo>
                        <a:pt x="3677" y="2462"/>
                      </a:lnTo>
                      <a:lnTo>
                        <a:pt x="3682" y="2462"/>
                      </a:lnTo>
                      <a:lnTo>
                        <a:pt x="3687" y="2462"/>
                      </a:lnTo>
                      <a:lnTo>
                        <a:pt x="3691" y="2464"/>
                      </a:lnTo>
                      <a:lnTo>
                        <a:pt x="3695" y="2464"/>
                      </a:lnTo>
                      <a:lnTo>
                        <a:pt x="3701" y="2464"/>
                      </a:lnTo>
                      <a:lnTo>
                        <a:pt x="3705" y="2464"/>
                      </a:lnTo>
                      <a:lnTo>
                        <a:pt x="3709" y="2465"/>
                      </a:lnTo>
                      <a:lnTo>
                        <a:pt x="3713" y="2465"/>
                      </a:lnTo>
                      <a:lnTo>
                        <a:pt x="3719" y="2465"/>
                      </a:lnTo>
                      <a:lnTo>
                        <a:pt x="3723" y="2465"/>
                      </a:lnTo>
                      <a:lnTo>
                        <a:pt x="3727" y="2465"/>
                      </a:lnTo>
                      <a:lnTo>
                        <a:pt x="3731" y="2466"/>
                      </a:lnTo>
                      <a:lnTo>
                        <a:pt x="3737" y="2466"/>
                      </a:lnTo>
                      <a:lnTo>
                        <a:pt x="3741" y="2466"/>
                      </a:lnTo>
                      <a:lnTo>
                        <a:pt x="3745" y="2466"/>
                      </a:lnTo>
                      <a:lnTo>
                        <a:pt x="3749" y="2467"/>
                      </a:lnTo>
                      <a:lnTo>
                        <a:pt x="3755" y="2467"/>
                      </a:lnTo>
                      <a:lnTo>
                        <a:pt x="3759" y="2467"/>
                      </a:lnTo>
                      <a:lnTo>
                        <a:pt x="3763" y="2467"/>
                      </a:lnTo>
                      <a:lnTo>
                        <a:pt x="3767" y="2467"/>
                      </a:lnTo>
                      <a:lnTo>
                        <a:pt x="3773" y="2468"/>
                      </a:lnTo>
                      <a:lnTo>
                        <a:pt x="3777" y="2468"/>
                      </a:lnTo>
                      <a:lnTo>
                        <a:pt x="3781" y="2468"/>
                      </a:lnTo>
                      <a:lnTo>
                        <a:pt x="3786" y="2468"/>
                      </a:lnTo>
                      <a:lnTo>
                        <a:pt x="3791" y="2469"/>
                      </a:lnTo>
                      <a:lnTo>
                        <a:pt x="3795" y="2469"/>
                      </a:lnTo>
                      <a:lnTo>
                        <a:pt x="3799" y="2469"/>
                      </a:lnTo>
                      <a:lnTo>
                        <a:pt x="3804" y="2469"/>
                      </a:lnTo>
                      <a:lnTo>
                        <a:pt x="3809" y="2469"/>
                      </a:lnTo>
                      <a:lnTo>
                        <a:pt x="3813" y="2471"/>
                      </a:lnTo>
                      <a:lnTo>
                        <a:pt x="3818" y="2471"/>
                      </a:lnTo>
                      <a:lnTo>
                        <a:pt x="3822" y="2471"/>
                      </a:lnTo>
                      <a:lnTo>
                        <a:pt x="3826" y="2471"/>
                      </a:lnTo>
                      <a:lnTo>
                        <a:pt x="3832" y="2471"/>
                      </a:lnTo>
                      <a:lnTo>
                        <a:pt x="3836" y="2472"/>
                      </a:lnTo>
                      <a:lnTo>
                        <a:pt x="3840" y="2472"/>
                      </a:lnTo>
                      <a:lnTo>
                        <a:pt x="3844" y="2472"/>
                      </a:lnTo>
                      <a:lnTo>
                        <a:pt x="3850" y="2472"/>
                      </a:lnTo>
                      <a:lnTo>
                        <a:pt x="3854" y="2472"/>
                      </a:lnTo>
                      <a:lnTo>
                        <a:pt x="3858" y="2472"/>
                      </a:lnTo>
                      <a:lnTo>
                        <a:pt x="3862" y="2473"/>
                      </a:lnTo>
                      <a:lnTo>
                        <a:pt x="3868" y="2473"/>
                      </a:lnTo>
                      <a:lnTo>
                        <a:pt x="3872" y="2473"/>
                      </a:lnTo>
                      <a:lnTo>
                        <a:pt x="3876" y="2473"/>
                      </a:lnTo>
                      <a:lnTo>
                        <a:pt x="3882" y="2473"/>
                      </a:lnTo>
                      <a:lnTo>
                        <a:pt x="3886" y="2473"/>
                      </a:lnTo>
                      <a:lnTo>
                        <a:pt x="3890" y="2474"/>
                      </a:lnTo>
                      <a:lnTo>
                        <a:pt x="3894" y="2474"/>
                      </a:lnTo>
                      <a:lnTo>
                        <a:pt x="3900" y="2474"/>
                      </a:lnTo>
                      <a:lnTo>
                        <a:pt x="3904" y="2474"/>
                      </a:lnTo>
                      <a:lnTo>
                        <a:pt x="3908" y="2474"/>
                      </a:lnTo>
                      <a:lnTo>
                        <a:pt x="3914" y="2474"/>
                      </a:lnTo>
                      <a:lnTo>
                        <a:pt x="3918" y="2474"/>
                      </a:lnTo>
                      <a:lnTo>
                        <a:pt x="3922" y="2474"/>
                      </a:lnTo>
                      <a:lnTo>
                        <a:pt x="3926" y="2474"/>
                      </a:lnTo>
                      <a:lnTo>
                        <a:pt x="3932" y="2474"/>
                      </a:lnTo>
                      <a:lnTo>
                        <a:pt x="3936" y="2474"/>
                      </a:lnTo>
                      <a:lnTo>
                        <a:pt x="3940" y="2474"/>
                      </a:lnTo>
                      <a:lnTo>
                        <a:pt x="3944" y="2474"/>
                      </a:lnTo>
                      <a:lnTo>
                        <a:pt x="3950" y="2474"/>
                      </a:lnTo>
                      <a:lnTo>
                        <a:pt x="3954" y="2474"/>
                      </a:lnTo>
                      <a:lnTo>
                        <a:pt x="3960" y="2475"/>
                      </a:lnTo>
                      <a:lnTo>
                        <a:pt x="3964" y="2475"/>
                      </a:lnTo>
                      <a:lnTo>
                        <a:pt x="3968" y="2475"/>
                      </a:lnTo>
                      <a:lnTo>
                        <a:pt x="3972" y="2475"/>
                      </a:lnTo>
                      <a:lnTo>
                        <a:pt x="3978" y="2475"/>
                      </a:lnTo>
                      <a:lnTo>
                        <a:pt x="3982" y="2475"/>
                      </a:lnTo>
                      <a:lnTo>
                        <a:pt x="3986" y="2475"/>
                      </a:lnTo>
                      <a:lnTo>
                        <a:pt x="3990" y="2475"/>
                      </a:lnTo>
                      <a:lnTo>
                        <a:pt x="3996" y="2475"/>
                      </a:lnTo>
                      <a:lnTo>
                        <a:pt x="4000" y="2475"/>
                      </a:lnTo>
                      <a:lnTo>
                        <a:pt x="4004" y="2475"/>
                      </a:lnTo>
                      <a:lnTo>
                        <a:pt x="4010" y="2475"/>
                      </a:lnTo>
                      <a:lnTo>
                        <a:pt x="4014" y="2475"/>
                      </a:lnTo>
                      <a:lnTo>
                        <a:pt x="4018" y="2475"/>
                      </a:lnTo>
                      <a:lnTo>
                        <a:pt x="4022" y="2475"/>
                      </a:lnTo>
                      <a:lnTo>
                        <a:pt x="4028" y="2475"/>
                      </a:lnTo>
                      <a:lnTo>
                        <a:pt x="4032" y="2475"/>
                      </a:lnTo>
                      <a:lnTo>
                        <a:pt x="4036" y="2475"/>
                      </a:lnTo>
                      <a:lnTo>
                        <a:pt x="4040" y="2475"/>
                      </a:lnTo>
                      <a:lnTo>
                        <a:pt x="4046" y="2475"/>
                      </a:lnTo>
                      <a:lnTo>
                        <a:pt x="4050" y="2475"/>
                      </a:lnTo>
                      <a:lnTo>
                        <a:pt x="4054" y="2475"/>
                      </a:lnTo>
                      <a:lnTo>
                        <a:pt x="4060" y="2475"/>
                      </a:lnTo>
                      <a:lnTo>
                        <a:pt x="4064" y="2475"/>
                      </a:lnTo>
                      <a:lnTo>
                        <a:pt x="4068" y="2475"/>
                      </a:lnTo>
                      <a:lnTo>
                        <a:pt x="4072" y="2475"/>
                      </a:lnTo>
                      <a:lnTo>
                        <a:pt x="4078" y="2475"/>
                      </a:lnTo>
                      <a:lnTo>
                        <a:pt x="4082" y="2475"/>
                      </a:lnTo>
                      <a:lnTo>
                        <a:pt x="4086" y="2475"/>
                      </a:lnTo>
                      <a:lnTo>
                        <a:pt x="4091" y="2475"/>
                      </a:lnTo>
                      <a:lnTo>
                        <a:pt x="4096" y="2475"/>
                      </a:lnTo>
                      <a:lnTo>
                        <a:pt x="4100" y="2475"/>
                      </a:lnTo>
                      <a:lnTo>
                        <a:pt x="4105" y="2475"/>
                      </a:lnTo>
                      <a:lnTo>
                        <a:pt x="4109" y="2475"/>
                      </a:lnTo>
                      <a:lnTo>
                        <a:pt x="4114" y="2475"/>
                      </a:lnTo>
                      <a:lnTo>
                        <a:pt x="4118" y="2475"/>
                      </a:lnTo>
                      <a:lnTo>
                        <a:pt x="4123" y="2475"/>
                      </a:lnTo>
                      <a:lnTo>
                        <a:pt x="4128" y="2475"/>
                      </a:lnTo>
                      <a:lnTo>
                        <a:pt x="4132" y="2475"/>
                      </a:lnTo>
                      <a:lnTo>
                        <a:pt x="4137" y="2475"/>
                      </a:lnTo>
                      <a:lnTo>
                        <a:pt x="4141" y="2475"/>
                      </a:lnTo>
                      <a:lnTo>
                        <a:pt x="4146" y="2475"/>
                      </a:lnTo>
                      <a:lnTo>
                        <a:pt x="4150" y="2475"/>
                      </a:lnTo>
                      <a:lnTo>
                        <a:pt x="4155" y="2475"/>
                      </a:lnTo>
                      <a:lnTo>
                        <a:pt x="4160" y="2477"/>
                      </a:lnTo>
                      <a:lnTo>
                        <a:pt x="4164" y="2477"/>
                      </a:lnTo>
                      <a:lnTo>
                        <a:pt x="4169" y="2475"/>
                      </a:lnTo>
                      <a:lnTo>
                        <a:pt x="4174" y="2475"/>
                      </a:lnTo>
                      <a:lnTo>
                        <a:pt x="4178" y="2477"/>
                      </a:lnTo>
                      <a:lnTo>
                        <a:pt x="4182" y="2477"/>
                      </a:lnTo>
                      <a:lnTo>
                        <a:pt x="4187" y="2475"/>
                      </a:lnTo>
                      <a:lnTo>
                        <a:pt x="4192" y="2475"/>
                      </a:lnTo>
                      <a:lnTo>
                        <a:pt x="4196" y="2475"/>
                      </a:lnTo>
                      <a:lnTo>
                        <a:pt x="4201" y="2477"/>
                      </a:lnTo>
                      <a:lnTo>
                        <a:pt x="4206" y="2477"/>
                      </a:lnTo>
                      <a:lnTo>
                        <a:pt x="4210" y="2477"/>
                      </a:lnTo>
                      <a:lnTo>
                        <a:pt x="4215" y="2477"/>
                      </a:lnTo>
                      <a:lnTo>
                        <a:pt x="4220" y="2477"/>
                      </a:lnTo>
                      <a:lnTo>
                        <a:pt x="4224" y="2477"/>
                      </a:lnTo>
                      <a:lnTo>
                        <a:pt x="4228" y="2477"/>
                      </a:lnTo>
                      <a:lnTo>
                        <a:pt x="4233" y="2477"/>
                      </a:lnTo>
                      <a:lnTo>
                        <a:pt x="4238" y="2477"/>
                      </a:lnTo>
                      <a:lnTo>
                        <a:pt x="4242" y="2475"/>
                      </a:lnTo>
                      <a:lnTo>
                        <a:pt x="4247" y="2475"/>
                      </a:lnTo>
                      <a:lnTo>
                        <a:pt x="4252" y="2475"/>
                      </a:lnTo>
                      <a:lnTo>
                        <a:pt x="4256" y="2475"/>
                      </a:lnTo>
                      <a:lnTo>
                        <a:pt x="4260" y="2475"/>
                      </a:lnTo>
                      <a:lnTo>
                        <a:pt x="4266" y="2475"/>
                      </a:lnTo>
                      <a:lnTo>
                        <a:pt x="4270" y="2475"/>
                      </a:lnTo>
                      <a:lnTo>
                        <a:pt x="4274" y="2475"/>
                      </a:lnTo>
                      <a:lnTo>
                        <a:pt x="4280" y="2475"/>
                      </a:lnTo>
                      <a:lnTo>
                        <a:pt x="4284" y="2475"/>
                      </a:lnTo>
                      <a:lnTo>
                        <a:pt x="4288" y="2475"/>
                      </a:lnTo>
                      <a:lnTo>
                        <a:pt x="4293" y="2475"/>
                      </a:lnTo>
                      <a:lnTo>
                        <a:pt x="4297" y="2475"/>
                      </a:lnTo>
                      <a:lnTo>
                        <a:pt x="4299" y="2475"/>
                      </a:lnTo>
                      <a:lnTo>
                        <a:pt x="4302" y="2475"/>
                      </a:lnTo>
                      <a:lnTo>
                        <a:pt x="4305" y="2475"/>
                      </a:lnTo>
                      <a:lnTo>
                        <a:pt x="4306" y="2475"/>
                      </a:lnTo>
                      <a:lnTo>
                        <a:pt x="4308" y="2475"/>
                      </a:lnTo>
                      <a:lnTo>
                        <a:pt x="4309" y="2475"/>
                      </a:lnTo>
                      <a:lnTo>
                        <a:pt x="4311" y="2475"/>
                      </a:lnTo>
                      <a:lnTo>
                        <a:pt x="4312" y="2475"/>
                      </a:lnTo>
                      <a:lnTo>
                        <a:pt x="4312" y="2475"/>
                      </a:lnTo>
                      <a:lnTo>
                        <a:pt x="4313" y="2475"/>
                      </a:lnTo>
                      <a:lnTo>
                        <a:pt x="4313" y="2475"/>
                      </a:lnTo>
                      <a:lnTo>
                        <a:pt x="4313" y="2475"/>
                      </a:lnTo>
                      <a:lnTo>
                        <a:pt x="4313" y="2475"/>
                      </a:lnTo>
                      <a:lnTo>
                        <a:pt x="4315" y="2475"/>
                      </a:lnTo>
                      <a:lnTo>
                        <a:pt x="4315" y="2475"/>
                      </a:lnTo>
                      <a:lnTo>
                        <a:pt x="4315" y="2475"/>
                      </a:lnTo>
                      <a:lnTo>
                        <a:pt x="4315" y="2475"/>
                      </a:lnTo>
                      <a:lnTo>
                        <a:pt x="4315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6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8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  <a:lnTo>
                        <a:pt x="4319" y="2475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297" name="Freeform 353">
                  <a:extLst>
                    <a:ext uri="{FF2B5EF4-FFF2-40B4-BE49-F238E27FC236}">
                      <a16:creationId xmlns:a16="http://schemas.microsoft.com/office/drawing/2014/main" id="{00609B7F-BF21-441D-BFC4-7115E017E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350" y="2238375"/>
                  <a:ext cx="6704013" cy="4795838"/>
                </a:xfrm>
                <a:custGeom>
                  <a:avLst/>
                  <a:gdLst>
                    <a:gd name="T0" fmla="*/ 21 w 4223"/>
                    <a:gd name="T1" fmla="*/ 4 h 3152"/>
                    <a:gd name="T2" fmla="*/ 0 w 4223"/>
                    <a:gd name="T3" fmla="*/ 0 h 3152"/>
                    <a:gd name="T4" fmla="*/ 26 w 4223"/>
                    <a:gd name="T5" fmla="*/ 4 h 3152"/>
                    <a:gd name="T6" fmla="*/ 87 w 4223"/>
                    <a:gd name="T7" fmla="*/ 14 h 3152"/>
                    <a:gd name="T8" fmla="*/ 163 w 4223"/>
                    <a:gd name="T9" fmla="*/ 24 h 3152"/>
                    <a:gd name="T10" fmla="*/ 242 w 4223"/>
                    <a:gd name="T11" fmla="*/ 34 h 3152"/>
                    <a:gd name="T12" fmla="*/ 323 w 4223"/>
                    <a:gd name="T13" fmla="*/ 41 h 3152"/>
                    <a:gd name="T14" fmla="*/ 406 w 4223"/>
                    <a:gd name="T15" fmla="*/ 46 h 3152"/>
                    <a:gd name="T16" fmla="*/ 490 w 4223"/>
                    <a:gd name="T17" fmla="*/ 53 h 3152"/>
                    <a:gd name="T18" fmla="*/ 575 w 4223"/>
                    <a:gd name="T19" fmla="*/ 52 h 3152"/>
                    <a:gd name="T20" fmla="*/ 661 w 4223"/>
                    <a:gd name="T21" fmla="*/ 62 h 3152"/>
                    <a:gd name="T22" fmla="*/ 748 w 4223"/>
                    <a:gd name="T23" fmla="*/ 115 h 3152"/>
                    <a:gd name="T24" fmla="*/ 834 w 4223"/>
                    <a:gd name="T25" fmla="*/ 309 h 3152"/>
                    <a:gd name="T26" fmla="*/ 922 w 4223"/>
                    <a:gd name="T27" fmla="*/ 711 h 3152"/>
                    <a:gd name="T28" fmla="*/ 1008 w 4223"/>
                    <a:gd name="T29" fmla="*/ 1033 h 3152"/>
                    <a:gd name="T30" fmla="*/ 1094 w 4223"/>
                    <a:gd name="T31" fmla="*/ 1412 h 3152"/>
                    <a:gd name="T32" fmla="*/ 1184 w 4223"/>
                    <a:gd name="T33" fmla="*/ 1645 h 3152"/>
                    <a:gd name="T34" fmla="*/ 1271 w 4223"/>
                    <a:gd name="T35" fmla="*/ 1714 h 3152"/>
                    <a:gd name="T36" fmla="*/ 1359 w 4223"/>
                    <a:gd name="T37" fmla="*/ 1798 h 3152"/>
                    <a:gd name="T38" fmla="*/ 1447 w 4223"/>
                    <a:gd name="T39" fmla="*/ 1913 h 3152"/>
                    <a:gd name="T40" fmla="*/ 1535 w 4223"/>
                    <a:gd name="T41" fmla="*/ 2033 h 3152"/>
                    <a:gd name="T42" fmla="*/ 1621 w 4223"/>
                    <a:gd name="T43" fmla="*/ 2162 h 3152"/>
                    <a:gd name="T44" fmla="*/ 1707 w 4223"/>
                    <a:gd name="T45" fmla="*/ 2298 h 3152"/>
                    <a:gd name="T46" fmla="*/ 1794 w 4223"/>
                    <a:gd name="T47" fmla="*/ 2447 h 3152"/>
                    <a:gd name="T48" fmla="*/ 1881 w 4223"/>
                    <a:gd name="T49" fmla="*/ 2609 h 3152"/>
                    <a:gd name="T50" fmla="*/ 1968 w 4223"/>
                    <a:gd name="T51" fmla="*/ 2783 h 3152"/>
                    <a:gd name="T52" fmla="*/ 2054 w 4223"/>
                    <a:gd name="T53" fmla="*/ 2952 h 3152"/>
                    <a:gd name="T54" fmla="*/ 2139 w 4223"/>
                    <a:gd name="T55" fmla="*/ 3086 h 3152"/>
                    <a:gd name="T56" fmla="*/ 2223 w 4223"/>
                    <a:gd name="T57" fmla="*/ 3146 h 3152"/>
                    <a:gd name="T58" fmla="*/ 2306 w 4223"/>
                    <a:gd name="T59" fmla="*/ 3151 h 3152"/>
                    <a:gd name="T60" fmla="*/ 2392 w 4223"/>
                    <a:gd name="T61" fmla="*/ 3150 h 3152"/>
                    <a:gd name="T62" fmla="*/ 2477 w 4223"/>
                    <a:gd name="T63" fmla="*/ 3149 h 3152"/>
                    <a:gd name="T64" fmla="*/ 2562 w 4223"/>
                    <a:gd name="T65" fmla="*/ 3147 h 3152"/>
                    <a:gd name="T66" fmla="*/ 2647 w 4223"/>
                    <a:gd name="T67" fmla="*/ 3146 h 3152"/>
                    <a:gd name="T68" fmla="*/ 2731 w 4223"/>
                    <a:gd name="T69" fmla="*/ 3144 h 3152"/>
                    <a:gd name="T70" fmla="*/ 2816 w 4223"/>
                    <a:gd name="T71" fmla="*/ 3143 h 3152"/>
                    <a:gd name="T72" fmla="*/ 2901 w 4223"/>
                    <a:gd name="T73" fmla="*/ 3141 h 3152"/>
                    <a:gd name="T74" fmla="*/ 2986 w 4223"/>
                    <a:gd name="T75" fmla="*/ 3140 h 3152"/>
                    <a:gd name="T76" fmla="*/ 3071 w 4223"/>
                    <a:gd name="T77" fmla="*/ 3140 h 3152"/>
                    <a:gd name="T78" fmla="*/ 3154 w 4223"/>
                    <a:gd name="T79" fmla="*/ 3139 h 3152"/>
                    <a:gd name="T80" fmla="*/ 3238 w 4223"/>
                    <a:gd name="T81" fmla="*/ 3138 h 3152"/>
                    <a:gd name="T82" fmla="*/ 3324 w 4223"/>
                    <a:gd name="T83" fmla="*/ 3138 h 3152"/>
                    <a:gd name="T84" fmla="*/ 3408 w 4223"/>
                    <a:gd name="T85" fmla="*/ 3143 h 3152"/>
                    <a:gd name="T86" fmla="*/ 3491 w 4223"/>
                    <a:gd name="T87" fmla="*/ 3144 h 3152"/>
                    <a:gd name="T88" fmla="*/ 3576 w 4223"/>
                    <a:gd name="T89" fmla="*/ 3144 h 3152"/>
                    <a:gd name="T90" fmla="*/ 3661 w 4223"/>
                    <a:gd name="T91" fmla="*/ 3143 h 3152"/>
                    <a:gd name="T92" fmla="*/ 3746 w 4223"/>
                    <a:gd name="T93" fmla="*/ 3143 h 3152"/>
                    <a:gd name="T94" fmla="*/ 3831 w 4223"/>
                    <a:gd name="T95" fmla="*/ 3141 h 3152"/>
                    <a:gd name="T96" fmla="*/ 3918 w 4223"/>
                    <a:gd name="T97" fmla="*/ 3140 h 3152"/>
                    <a:gd name="T98" fmla="*/ 4003 w 4223"/>
                    <a:gd name="T99" fmla="*/ 3140 h 3152"/>
                    <a:gd name="T100" fmla="*/ 4085 w 4223"/>
                    <a:gd name="T101" fmla="*/ 3139 h 3152"/>
                    <a:gd name="T102" fmla="*/ 4171 w 4223"/>
                    <a:gd name="T103" fmla="*/ 3137 h 3152"/>
                    <a:gd name="T104" fmla="*/ 4214 w 4223"/>
                    <a:gd name="T105" fmla="*/ 3137 h 3152"/>
                    <a:gd name="T106" fmla="*/ 4218 w 4223"/>
                    <a:gd name="T107" fmla="*/ 3136 h 3152"/>
                    <a:gd name="T108" fmla="*/ 4220 w 4223"/>
                    <a:gd name="T109" fmla="*/ 3136 h 3152"/>
                    <a:gd name="T110" fmla="*/ 4221 w 4223"/>
                    <a:gd name="T111" fmla="*/ 3136 h 3152"/>
                    <a:gd name="T112" fmla="*/ 4223 w 4223"/>
                    <a:gd name="T113" fmla="*/ 3136 h 3152"/>
                    <a:gd name="T114" fmla="*/ 4221 w 4223"/>
                    <a:gd name="T115" fmla="*/ 3136 h 3152"/>
                    <a:gd name="T116" fmla="*/ 4221 w 4223"/>
                    <a:gd name="T117" fmla="*/ 3136 h 3152"/>
                    <a:gd name="T118" fmla="*/ 4221 w 4223"/>
                    <a:gd name="T119" fmla="*/ 3136 h 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23" h="3152">
                      <a:moveTo>
                        <a:pt x="46" y="31"/>
                      </a:moveTo>
                      <a:lnTo>
                        <a:pt x="44" y="12"/>
                      </a:lnTo>
                      <a:lnTo>
                        <a:pt x="42" y="6"/>
                      </a:lnTo>
                      <a:lnTo>
                        <a:pt x="40" y="6"/>
                      </a:lnTo>
                      <a:lnTo>
                        <a:pt x="39" y="6"/>
                      </a:lnTo>
                      <a:lnTo>
                        <a:pt x="37" y="6"/>
                      </a:lnTo>
                      <a:lnTo>
                        <a:pt x="36" y="6"/>
                      </a:lnTo>
                      <a:lnTo>
                        <a:pt x="35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lnTo>
                        <a:pt x="29" y="5"/>
                      </a:lnTo>
                      <a:lnTo>
                        <a:pt x="28" y="5"/>
                      </a:lnTo>
                      <a:lnTo>
                        <a:pt x="26" y="4"/>
                      </a:lnTo>
                      <a:lnTo>
                        <a:pt x="25" y="4"/>
                      </a:lnTo>
                      <a:lnTo>
                        <a:pt x="23" y="4"/>
                      </a:lnTo>
                      <a:lnTo>
                        <a:pt x="22" y="4"/>
                      </a:lnTo>
                      <a:lnTo>
                        <a:pt x="21" y="4"/>
                      </a:lnTo>
                      <a:lnTo>
                        <a:pt x="19" y="3"/>
                      </a:lnTo>
                      <a:lnTo>
                        <a:pt x="18" y="3"/>
                      </a:lnTo>
                      <a:lnTo>
                        <a:pt x="16" y="3"/>
                      </a:ln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2" y="1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8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5" y="1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11" y="3"/>
                      </a:lnTo>
                      <a:lnTo>
                        <a:pt x="12" y="3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19" y="4"/>
                      </a:lnTo>
                      <a:lnTo>
                        <a:pt x="22" y="4"/>
                      </a:lnTo>
                      <a:lnTo>
                        <a:pt x="26" y="4"/>
                      </a:lnTo>
                      <a:lnTo>
                        <a:pt x="29" y="5"/>
                      </a:lnTo>
                      <a:lnTo>
                        <a:pt x="32" y="5"/>
                      </a:lnTo>
                      <a:lnTo>
                        <a:pt x="35" y="6"/>
                      </a:lnTo>
                      <a:lnTo>
                        <a:pt x="39" y="6"/>
                      </a:lnTo>
                      <a:lnTo>
                        <a:pt x="42" y="7"/>
                      </a:lnTo>
                      <a:lnTo>
                        <a:pt x="44" y="7"/>
                      </a:lnTo>
                      <a:lnTo>
                        <a:pt x="48" y="7"/>
                      </a:lnTo>
                      <a:lnTo>
                        <a:pt x="51" y="8"/>
                      </a:lnTo>
                      <a:lnTo>
                        <a:pt x="55" y="10"/>
                      </a:lnTo>
                      <a:lnTo>
                        <a:pt x="60" y="10"/>
                      </a:lnTo>
                      <a:lnTo>
                        <a:pt x="64" y="11"/>
                      </a:lnTo>
                      <a:lnTo>
                        <a:pt x="67" y="11"/>
                      </a:lnTo>
                      <a:lnTo>
                        <a:pt x="71" y="12"/>
                      </a:lnTo>
                      <a:lnTo>
                        <a:pt x="75" y="12"/>
                      </a:lnTo>
                      <a:lnTo>
                        <a:pt x="79" y="13"/>
                      </a:lnTo>
                      <a:lnTo>
                        <a:pt x="83" y="13"/>
                      </a:lnTo>
                      <a:lnTo>
                        <a:pt x="87" y="14"/>
                      </a:lnTo>
                      <a:lnTo>
                        <a:pt x="92" y="14"/>
                      </a:lnTo>
                      <a:lnTo>
                        <a:pt x="96" y="16"/>
                      </a:lnTo>
                      <a:lnTo>
                        <a:pt x="100" y="16"/>
                      </a:lnTo>
                      <a:lnTo>
                        <a:pt x="104" y="17"/>
                      </a:lnTo>
                      <a:lnTo>
                        <a:pt x="108" y="17"/>
                      </a:lnTo>
                      <a:lnTo>
                        <a:pt x="113" y="18"/>
                      </a:lnTo>
                      <a:lnTo>
                        <a:pt x="118" y="18"/>
                      </a:lnTo>
                      <a:lnTo>
                        <a:pt x="122" y="19"/>
                      </a:lnTo>
                      <a:lnTo>
                        <a:pt x="126" y="19"/>
                      </a:lnTo>
                      <a:lnTo>
                        <a:pt x="131" y="20"/>
                      </a:lnTo>
                      <a:lnTo>
                        <a:pt x="135" y="20"/>
                      </a:lnTo>
                      <a:lnTo>
                        <a:pt x="140" y="21"/>
                      </a:lnTo>
                      <a:lnTo>
                        <a:pt x="145" y="21"/>
                      </a:lnTo>
                      <a:lnTo>
                        <a:pt x="149" y="23"/>
                      </a:lnTo>
                      <a:lnTo>
                        <a:pt x="153" y="23"/>
                      </a:lnTo>
                      <a:lnTo>
                        <a:pt x="157" y="24"/>
                      </a:lnTo>
                      <a:lnTo>
                        <a:pt x="163" y="24"/>
                      </a:lnTo>
                      <a:lnTo>
                        <a:pt x="167" y="25"/>
                      </a:lnTo>
                      <a:lnTo>
                        <a:pt x="171" y="25"/>
                      </a:lnTo>
                      <a:lnTo>
                        <a:pt x="177" y="26"/>
                      </a:lnTo>
                      <a:lnTo>
                        <a:pt x="181" y="26"/>
                      </a:lnTo>
                      <a:lnTo>
                        <a:pt x="185" y="27"/>
                      </a:lnTo>
                      <a:lnTo>
                        <a:pt x="191" y="27"/>
                      </a:lnTo>
                      <a:lnTo>
                        <a:pt x="195" y="29"/>
                      </a:lnTo>
                      <a:lnTo>
                        <a:pt x="199" y="29"/>
                      </a:lnTo>
                      <a:lnTo>
                        <a:pt x="204" y="30"/>
                      </a:lnTo>
                      <a:lnTo>
                        <a:pt x="209" y="30"/>
                      </a:lnTo>
                      <a:lnTo>
                        <a:pt x="213" y="31"/>
                      </a:lnTo>
                      <a:lnTo>
                        <a:pt x="218" y="31"/>
                      </a:lnTo>
                      <a:lnTo>
                        <a:pt x="223" y="32"/>
                      </a:lnTo>
                      <a:lnTo>
                        <a:pt x="228" y="32"/>
                      </a:lnTo>
                      <a:lnTo>
                        <a:pt x="232" y="33"/>
                      </a:lnTo>
                      <a:lnTo>
                        <a:pt x="236" y="33"/>
                      </a:lnTo>
                      <a:lnTo>
                        <a:pt x="242" y="34"/>
                      </a:lnTo>
                      <a:lnTo>
                        <a:pt x="246" y="34"/>
                      </a:lnTo>
                      <a:lnTo>
                        <a:pt x="252" y="34"/>
                      </a:lnTo>
                      <a:lnTo>
                        <a:pt x="256" y="36"/>
                      </a:lnTo>
                      <a:lnTo>
                        <a:pt x="260" y="36"/>
                      </a:lnTo>
                      <a:lnTo>
                        <a:pt x="266" y="37"/>
                      </a:lnTo>
                      <a:lnTo>
                        <a:pt x="270" y="37"/>
                      </a:lnTo>
                      <a:lnTo>
                        <a:pt x="275" y="38"/>
                      </a:lnTo>
                      <a:lnTo>
                        <a:pt x="280" y="38"/>
                      </a:lnTo>
                      <a:lnTo>
                        <a:pt x="284" y="38"/>
                      </a:lnTo>
                      <a:lnTo>
                        <a:pt x="289" y="39"/>
                      </a:lnTo>
                      <a:lnTo>
                        <a:pt x="294" y="39"/>
                      </a:lnTo>
                      <a:lnTo>
                        <a:pt x="299" y="40"/>
                      </a:lnTo>
                      <a:lnTo>
                        <a:pt x="303" y="40"/>
                      </a:lnTo>
                      <a:lnTo>
                        <a:pt x="309" y="40"/>
                      </a:lnTo>
                      <a:lnTo>
                        <a:pt x="313" y="40"/>
                      </a:lnTo>
                      <a:lnTo>
                        <a:pt x="319" y="41"/>
                      </a:lnTo>
                      <a:lnTo>
                        <a:pt x="323" y="41"/>
                      </a:lnTo>
                      <a:lnTo>
                        <a:pt x="328" y="41"/>
                      </a:lnTo>
                      <a:lnTo>
                        <a:pt x="333" y="43"/>
                      </a:lnTo>
                      <a:lnTo>
                        <a:pt x="338" y="43"/>
                      </a:lnTo>
                      <a:lnTo>
                        <a:pt x="342" y="43"/>
                      </a:lnTo>
                      <a:lnTo>
                        <a:pt x="348" y="43"/>
                      </a:lnTo>
                      <a:lnTo>
                        <a:pt x="352" y="43"/>
                      </a:lnTo>
                      <a:lnTo>
                        <a:pt x="358" y="44"/>
                      </a:lnTo>
                      <a:lnTo>
                        <a:pt x="362" y="44"/>
                      </a:lnTo>
                      <a:lnTo>
                        <a:pt x="367" y="44"/>
                      </a:lnTo>
                      <a:lnTo>
                        <a:pt x="372" y="44"/>
                      </a:lnTo>
                      <a:lnTo>
                        <a:pt x="377" y="45"/>
                      </a:lnTo>
                      <a:lnTo>
                        <a:pt x="381" y="45"/>
                      </a:lnTo>
                      <a:lnTo>
                        <a:pt x="387" y="45"/>
                      </a:lnTo>
                      <a:lnTo>
                        <a:pt x="391" y="45"/>
                      </a:lnTo>
                      <a:lnTo>
                        <a:pt x="397" y="46"/>
                      </a:lnTo>
                      <a:lnTo>
                        <a:pt x="401" y="46"/>
                      </a:lnTo>
                      <a:lnTo>
                        <a:pt x="406" y="46"/>
                      </a:lnTo>
                      <a:lnTo>
                        <a:pt x="411" y="47"/>
                      </a:lnTo>
                      <a:lnTo>
                        <a:pt x="416" y="47"/>
                      </a:lnTo>
                      <a:lnTo>
                        <a:pt x="422" y="47"/>
                      </a:lnTo>
                      <a:lnTo>
                        <a:pt x="426" y="47"/>
                      </a:lnTo>
                      <a:lnTo>
                        <a:pt x="431" y="49"/>
                      </a:lnTo>
                      <a:lnTo>
                        <a:pt x="436" y="49"/>
                      </a:lnTo>
                      <a:lnTo>
                        <a:pt x="441" y="49"/>
                      </a:lnTo>
                      <a:lnTo>
                        <a:pt x="445" y="49"/>
                      </a:lnTo>
                      <a:lnTo>
                        <a:pt x="451" y="50"/>
                      </a:lnTo>
                      <a:lnTo>
                        <a:pt x="455" y="50"/>
                      </a:lnTo>
                      <a:lnTo>
                        <a:pt x="461" y="50"/>
                      </a:lnTo>
                      <a:lnTo>
                        <a:pt x="465" y="51"/>
                      </a:lnTo>
                      <a:lnTo>
                        <a:pt x="470" y="51"/>
                      </a:lnTo>
                      <a:lnTo>
                        <a:pt x="476" y="51"/>
                      </a:lnTo>
                      <a:lnTo>
                        <a:pt x="480" y="52"/>
                      </a:lnTo>
                      <a:lnTo>
                        <a:pt x="486" y="52"/>
                      </a:lnTo>
                      <a:lnTo>
                        <a:pt x="490" y="53"/>
                      </a:lnTo>
                      <a:lnTo>
                        <a:pt x="496" y="53"/>
                      </a:lnTo>
                      <a:lnTo>
                        <a:pt x="500" y="53"/>
                      </a:lnTo>
                      <a:lnTo>
                        <a:pt x="505" y="54"/>
                      </a:lnTo>
                      <a:lnTo>
                        <a:pt x="509" y="54"/>
                      </a:lnTo>
                      <a:lnTo>
                        <a:pt x="515" y="54"/>
                      </a:lnTo>
                      <a:lnTo>
                        <a:pt x="519" y="54"/>
                      </a:lnTo>
                      <a:lnTo>
                        <a:pt x="525" y="54"/>
                      </a:lnTo>
                      <a:lnTo>
                        <a:pt x="530" y="54"/>
                      </a:lnTo>
                      <a:lnTo>
                        <a:pt x="535" y="54"/>
                      </a:lnTo>
                      <a:lnTo>
                        <a:pt x="540" y="54"/>
                      </a:lnTo>
                      <a:lnTo>
                        <a:pt x="544" y="53"/>
                      </a:lnTo>
                      <a:lnTo>
                        <a:pt x="550" y="53"/>
                      </a:lnTo>
                      <a:lnTo>
                        <a:pt x="555" y="51"/>
                      </a:lnTo>
                      <a:lnTo>
                        <a:pt x="560" y="51"/>
                      </a:lnTo>
                      <a:lnTo>
                        <a:pt x="565" y="51"/>
                      </a:lnTo>
                      <a:lnTo>
                        <a:pt x="569" y="52"/>
                      </a:lnTo>
                      <a:lnTo>
                        <a:pt x="575" y="52"/>
                      </a:lnTo>
                      <a:lnTo>
                        <a:pt x="581" y="52"/>
                      </a:lnTo>
                      <a:lnTo>
                        <a:pt x="585" y="52"/>
                      </a:lnTo>
                      <a:lnTo>
                        <a:pt x="590" y="53"/>
                      </a:lnTo>
                      <a:lnTo>
                        <a:pt x="594" y="53"/>
                      </a:lnTo>
                      <a:lnTo>
                        <a:pt x="600" y="53"/>
                      </a:lnTo>
                      <a:lnTo>
                        <a:pt x="606" y="53"/>
                      </a:lnTo>
                      <a:lnTo>
                        <a:pt x="611" y="54"/>
                      </a:lnTo>
                      <a:lnTo>
                        <a:pt x="615" y="54"/>
                      </a:lnTo>
                      <a:lnTo>
                        <a:pt x="621" y="54"/>
                      </a:lnTo>
                      <a:lnTo>
                        <a:pt x="626" y="56"/>
                      </a:lnTo>
                      <a:lnTo>
                        <a:pt x="631" y="56"/>
                      </a:lnTo>
                      <a:lnTo>
                        <a:pt x="636" y="57"/>
                      </a:lnTo>
                      <a:lnTo>
                        <a:pt x="642" y="58"/>
                      </a:lnTo>
                      <a:lnTo>
                        <a:pt x="646" y="59"/>
                      </a:lnTo>
                      <a:lnTo>
                        <a:pt x="652" y="59"/>
                      </a:lnTo>
                      <a:lnTo>
                        <a:pt x="656" y="60"/>
                      </a:lnTo>
                      <a:lnTo>
                        <a:pt x="661" y="62"/>
                      </a:lnTo>
                      <a:lnTo>
                        <a:pt x="667" y="64"/>
                      </a:lnTo>
                      <a:lnTo>
                        <a:pt x="671" y="65"/>
                      </a:lnTo>
                      <a:lnTo>
                        <a:pt x="677" y="66"/>
                      </a:lnTo>
                      <a:lnTo>
                        <a:pt x="681" y="69"/>
                      </a:lnTo>
                      <a:lnTo>
                        <a:pt x="686" y="71"/>
                      </a:lnTo>
                      <a:lnTo>
                        <a:pt x="692" y="73"/>
                      </a:lnTo>
                      <a:lnTo>
                        <a:pt x="696" y="76"/>
                      </a:lnTo>
                      <a:lnTo>
                        <a:pt x="702" y="78"/>
                      </a:lnTo>
                      <a:lnTo>
                        <a:pt x="706" y="80"/>
                      </a:lnTo>
                      <a:lnTo>
                        <a:pt x="711" y="84"/>
                      </a:lnTo>
                      <a:lnTo>
                        <a:pt x="717" y="87"/>
                      </a:lnTo>
                      <a:lnTo>
                        <a:pt x="723" y="91"/>
                      </a:lnTo>
                      <a:lnTo>
                        <a:pt x="727" y="96"/>
                      </a:lnTo>
                      <a:lnTo>
                        <a:pt x="732" y="99"/>
                      </a:lnTo>
                      <a:lnTo>
                        <a:pt x="738" y="104"/>
                      </a:lnTo>
                      <a:lnTo>
                        <a:pt x="742" y="110"/>
                      </a:lnTo>
                      <a:lnTo>
                        <a:pt x="748" y="115"/>
                      </a:lnTo>
                      <a:lnTo>
                        <a:pt x="752" y="122"/>
                      </a:lnTo>
                      <a:lnTo>
                        <a:pt x="757" y="129"/>
                      </a:lnTo>
                      <a:lnTo>
                        <a:pt x="763" y="143"/>
                      </a:lnTo>
                      <a:lnTo>
                        <a:pt x="767" y="154"/>
                      </a:lnTo>
                      <a:lnTo>
                        <a:pt x="773" y="162"/>
                      </a:lnTo>
                      <a:lnTo>
                        <a:pt x="777" y="170"/>
                      </a:lnTo>
                      <a:lnTo>
                        <a:pt x="782" y="178"/>
                      </a:lnTo>
                      <a:lnTo>
                        <a:pt x="788" y="188"/>
                      </a:lnTo>
                      <a:lnTo>
                        <a:pt x="792" y="198"/>
                      </a:lnTo>
                      <a:lnTo>
                        <a:pt x="798" y="211"/>
                      </a:lnTo>
                      <a:lnTo>
                        <a:pt x="803" y="224"/>
                      </a:lnTo>
                      <a:lnTo>
                        <a:pt x="808" y="237"/>
                      </a:lnTo>
                      <a:lnTo>
                        <a:pt x="813" y="249"/>
                      </a:lnTo>
                      <a:lnTo>
                        <a:pt x="819" y="263"/>
                      </a:lnTo>
                      <a:lnTo>
                        <a:pt x="823" y="277"/>
                      </a:lnTo>
                      <a:lnTo>
                        <a:pt x="828" y="291"/>
                      </a:lnTo>
                      <a:lnTo>
                        <a:pt x="834" y="309"/>
                      </a:lnTo>
                      <a:lnTo>
                        <a:pt x="840" y="326"/>
                      </a:lnTo>
                      <a:lnTo>
                        <a:pt x="844" y="346"/>
                      </a:lnTo>
                      <a:lnTo>
                        <a:pt x="849" y="366"/>
                      </a:lnTo>
                      <a:lnTo>
                        <a:pt x="855" y="387"/>
                      </a:lnTo>
                      <a:lnTo>
                        <a:pt x="859" y="408"/>
                      </a:lnTo>
                      <a:lnTo>
                        <a:pt x="865" y="432"/>
                      </a:lnTo>
                      <a:lnTo>
                        <a:pt x="870" y="455"/>
                      </a:lnTo>
                      <a:lnTo>
                        <a:pt x="876" y="481"/>
                      </a:lnTo>
                      <a:lnTo>
                        <a:pt x="880" y="505"/>
                      </a:lnTo>
                      <a:lnTo>
                        <a:pt x="886" y="526"/>
                      </a:lnTo>
                      <a:lnTo>
                        <a:pt x="891" y="549"/>
                      </a:lnTo>
                      <a:lnTo>
                        <a:pt x="895" y="570"/>
                      </a:lnTo>
                      <a:lnTo>
                        <a:pt x="901" y="589"/>
                      </a:lnTo>
                      <a:lnTo>
                        <a:pt x="906" y="607"/>
                      </a:lnTo>
                      <a:lnTo>
                        <a:pt x="912" y="642"/>
                      </a:lnTo>
                      <a:lnTo>
                        <a:pt x="916" y="679"/>
                      </a:lnTo>
                      <a:lnTo>
                        <a:pt x="922" y="711"/>
                      </a:lnTo>
                      <a:lnTo>
                        <a:pt x="927" y="740"/>
                      </a:lnTo>
                      <a:lnTo>
                        <a:pt x="931" y="764"/>
                      </a:lnTo>
                      <a:lnTo>
                        <a:pt x="937" y="784"/>
                      </a:lnTo>
                      <a:lnTo>
                        <a:pt x="941" y="802"/>
                      </a:lnTo>
                      <a:lnTo>
                        <a:pt x="947" y="819"/>
                      </a:lnTo>
                      <a:lnTo>
                        <a:pt x="952" y="834"/>
                      </a:lnTo>
                      <a:lnTo>
                        <a:pt x="957" y="847"/>
                      </a:lnTo>
                      <a:lnTo>
                        <a:pt x="962" y="865"/>
                      </a:lnTo>
                      <a:lnTo>
                        <a:pt x="968" y="881"/>
                      </a:lnTo>
                      <a:lnTo>
                        <a:pt x="972" y="895"/>
                      </a:lnTo>
                      <a:lnTo>
                        <a:pt x="977" y="909"/>
                      </a:lnTo>
                      <a:lnTo>
                        <a:pt x="983" y="932"/>
                      </a:lnTo>
                      <a:lnTo>
                        <a:pt x="987" y="949"/>
                      </a:lnTo>
                      <a:lnTo>
                        <a:pt x="993" y="969"/>
                      </a:lnTo>
                      <a:lnTo>
                        <a:pt x="998" y="990"/>
                      </a:lnTo>
                      <a:lnTo>
                        <a:pt x="1004" y="1011"/>
                      </a:lnTo>
                      <a:lnTo>
                        <a:pt x="1008" y="1033"/>
                      </a:lnTo>
                      <a:lnTo>
                        <a:pt x="1014" y="1056"/>
                      </a:lnTo>
                      <a:lnTo>
                        <a:pt x="1019" y="1084"/>
                      </a:lnTo>
                      <a:lnTo>
                        <a:pt x="1023" y="1110"/>
                      </a:lnTo>
                      <a:lnTo>
                        <a:pt x="1029" y="1136"/>
                      </a:lnTo>
                      <a:lnTo>
                        <a:pt x="1035" y="1158"/>
                      </a:lnTo>
                      <a:lnTo>
                        <a:pt x="1039" y="1178"/>
                      </a:lnTo>
                      <a:lnTo>
                        <a:pt x="1044" y="1199"/>
                      </a:lnTo>
                      <a:lnTo>
                        <a:pt x="1050" y="1218"/>
                      </a:lnTo>
                      <a:lnTo>
                        <a:pt x="1054" y="1238"/>
                      </a:lnTo>
                      <a:lnTo>
                        <a:pt x="1060" y="1263"/>
                      </a:lnTo>
                      <a:lnTo>
                        <a:pt x="1064" y="1284"/>
                      </a:lnTo>
                      <a:lnTo>
                        <a:pt x="1069" y="1307"/>
                      </a:lnTo>
                      <a:lnTo>
                        <a:pt x="1075" y="1328"/>
                      </a:lnTo>
                      <a:lnTo>
                        <a:pt x="1081" y="1349"/>
                      </a:lnTo>
                      <a:lnTo>
                        <a:pt x="1085" y="1370"/>
                      </a:lnTo>
                      <a:lnTo>
                        <a:pt x="1090" y="1390"/>
                      </a:lnTo>
                      <a:lnTo>
                        <a:pt x="1094" y="1412"/>
                      </a:lnTo>
                      <a:lnTo>
                        <a:pt x="1100" y="1432"/>
                      </a:lnTo>
                      <a:lnTo>
                        <a:pt x="1106" y="1452"/>
                      </a:lnTo>
                      <a:lnTo>
                        <a:pt x="1111" y="1471"/>
                      </a:lnTo>
                      <a:lnTo>
                        <a:pt x="1115" y="1488"/>
                      </a:lnTo>
                      <a:lnTo>
                        <a:pt x="1121" y="1505"/>
                      </a:lnTo>
                      <a:lnTo>
                        <a:pt x="1126" y="1520"/>
                      </a:lnTo>
                      <a:lnTo>
                        <a:pt x="1131" y="1537"/>
                      </a:lnTo>
                      <a:lnTo>
                        <a:pt x="1136" y="1552"/>
                      </a:lnTo>
                      <a:lnTo>
                        <a:pt x="1142" y="1566"/>
                      </a:lnTo>
                      <a:lnTo>
                        <a:pt x="1147" y="1583"/>
                      </a:lnTo>
                      <a:lnTo>
                        <a:pt x="1153" y="1599"/>
                      </a:lnTo>
                      <a:lnTo>
                        <a:pt x="1157" y="1612"/>
                      </a:lnTo>
                      <a:lnTo>
                        <a:pt x="1163" y="1622"/>
                      </a:lnTo>
                      <a:lnTo>
                        <a:pt x="1168" y="1630"/>
                      </a:lnTo>
                      <a:lnTo>
                        <a:pt x="1174" y="1636"/>
                      </a:lnTo>
                      <a:lnTo>
                        <a:pt x="1178" y="1640"/>
                      </a:lnTo>
                      <a:lnTo>
                        <a:pt x="1184" y="1645"/>
                      </a:lnTo>
                      <a:lnTo>
                        <a:pt x="1189" y="1650"/>
                      </a:lnTo>
                      <a:lnTo>
                        <a:pt x="1195" y="1653"/>
                      </a:lnTo>
                      <a:lnTo>
                        <a:pt x="1200" y="1656"/>
                      </a:lnTo>
                      <a:lnTo>
                        <a:pt x="1204" y="1660"/>
                      </a:lnTo>
                      <a:lnTo>
                        <a:pt x="1210" y="1664"/>
                      </a:lnTo>
                      <a:lnTo>
                        <a:pt x="1214" y="1668"/>
                      </a:lnTo>
                      <a:lnTo>
                        <a:pt x="1220" y="1671"/>
                      </a:lnTo>
                      <a:lnTo>
                        <a:pt x="1225" y="1676"/>
                      </a:lnTo>
                      <a:lnTo>
                        <a:pt x="1231" y="1679"/>
                      </a:lnTo>
                      <a:lnTo>
                        <a:pt x="1236" y="1684"/>
                      </a:lnTo>
                      <a:lnTo>
                        <a:pt x="1241" y="1688"/>
                      </a:lnTo>
                      <a:lnTo>
                        <a:pt x="1246" y="1692"/>
                      </a:lnTo>
                      <a:lnTo>
                        <a:pt x="1250" y="1696"/>
                      </a:lnTo>
                      <a:lnTo>
                        <a:pt x="1256" y="1701"/>
                      </a:lnTo>
                      <a:lnTo>
                        <a:pt x="1262" y="1704"/>
                      </a:lnTo>
                      <a:lnTo>
                        <a:pt x="1267" y="1709"/>
                      </a:lnTo>
                      <a:lnTo>
                        <a:pt x="1271" y="1714"/>
                      </a:lnTo>
                      <a:lnTo>
                        <a:pt x="1277" y="1717"/>
                      </a:lnTo>
                      <a:lnTo>
                        <a:pt x="1281" y="1722"/>
                      </a:lnTo>
                      <a:lnTo>
                        <a:pt x="1287" y="1727"/>
                      </a:lnTo>
                      <a:lnTo>
                        <a:pt x="1292" y="1731"/>
                      </a:lnTo>
                      <a:lnTo>
                        <a:pt x="1296" y="1735"/>
                      </a:lnTo>
                      <a:lnTo>
                        <a:pt x="1302" y="1739"/>
                      </a:lnTo>
                      <a:lnTo>
                        <a:pt x="1308" y="1744"/>
                      </a:lnTo>
                      <a:lnTo>
                        <a:pt x="1313" y="1749"/>
                      </a:lnTo>
                      <a:lnTo>
                        <a:pt x="1317" y="1755"/>
                      </a:lnTo>
                      <a:lnTo>
                        <a:pt x="1323" y="1760"/>
                      </a:lnTo>
                      <a:lnTo>
                        <a:pt x="1328" y="1764"/>
                      </a:lnTo>
                      <a:lnTo>
                        <a:pt x="1334" y="1770"/>
                      </a:lnTo>
                      <a:lnTo>
                        <a:pt x="1338" y="1775"/>
                      </a:lnTo>
                      <a:lnTo>
                        <a:pt x="1344" y="1781"/>
                      </a:lnTo>
                      <a:lnTo>
                        <a:pt x="1349" y="1787"/>
                      </a:lnTo>
                      <a:lnTo>
                        <a:pt x="1353" y="1793"/>
                      </a:lnTo>
                      <a:lnTo>
                        <a:pt x="1359" y="1798"/>
                      </a:lnTo>
                      <a:lnTo>
                        <a:pt x="1365" y="1804"/>
                      </a:lnTo>
                      <a:lnTo>
                        <a:pt x="1369" y="1810"/>
                      </a:lnTo>
                      <a:lnTo>
                        <a:pt x="1374" y="1816"/>
                      </a:lnTo>
                      <a:lnTo>
                        <a:pt x="1380" y="1823"/>
                      </a:lnTo>
                      <a:lnTo>
                        <a:pt x="1386" y="1829"/>
                      </a:lnTo>
                      <a:lnTo>
                        <a:pt x="1390" y="1836"/>
                      </a:lnTo>
                      <a:lnTo>
                        <a:pt x="1395" y="1842"/>
                      </a:lnTo>
                      <a:lnTo>
                        <a:pt x="1401" y="1849"/>
                      </a:lnTo>
                      <a:lnTo>
                        <a:pt x="1406" y="1856"/>
                      </a:lnTo>
                      <a:lnTo>
                        <a:pt x="1411" y="1862"/>
                      </a:lnTo>
                      <a:lnTo>
                        <a:pt x="1416" y="1869"/>
                      </a:lnTo>
                      <a:lnTo>
                        <a:pt x="1422" y="1876"/>
                      </a:lnTo>
                      <a:lnTo>
                        <a:pt x="1427" y="1885"/>
                      </a:lnTo>
                      <a:lnTo>
                        <a:pt x="1431" y="1890"/>
                      </a:lnTo>
                      <a:lnTo>
                        <a:pt x="1437" y="1897"/>
                      </a:lnTo>
                      <a:lnTo>
                        <a:pt x="1443" y="1906"/>
                      </a:lnTo>
                      <a:lnTo>
                        <a:pt x="1447" y="1913"/>
                      </a:lnTo>
                      <a:lnTo>
                        <a:pt x="1452" y="1919"/>
                      </a:lnTo>
                      <a:lnTo>
                        <a:pt x="1458" y="1927"/>
                      </a:lnTo>
                      <a:lnTo>
                        <a:pt x="1464" y="1934"/>
                      </a:lnTo>
                      <a:lnTo>
                        <a:pt x="1468" y="1941"/>
                      </a:lnTo>
                      <a:lnTo>
                        <a:pt x="1473" y="1948"/>
                      </a:lnTo>
                      <a:lnTo>
                        <a:pt x="1479" y="1954"/>
                      </a:lnTo>
                      <a:lnTo>
                        <a:pt x="1483" y="1961"/>
                      </a:lnTo>
                      <a:lnTo>
                        <a:pt x="1489" y="1969"/>
                      </a:lnTo>
                      <a:lnTo>
                        <a:pt x="1494" y="1975"/>
                      </a:lnTo>
                      <a:lnTo>
                        <a:pt x="1498" y="1984"/>
                      </a:lnTo>
                      <a:lnTo>
                        <a:pt x="1504" y="1991"/>
                      </a:lnTo>
                      <a:lnTo>
                        <a:pt x="1509" y="1998"/>
                      </a:lnTo>
                      <a:lnTo>
                        <a:pt x="1514" y="2005"/>
                      </a:lnTo>
                      <a:lnTo>
                        <a:pt x="1519" y="2012"/>
                      </a:lnTo>
                      <a:lnTo>
                        <a:pt x="1525" y="2019"/>
                      </a:lnTo>
                      <a:lnTo>
                        <a:pt x="1529" y="2026"/>
                      </a:lnTo>
                      <a:lnTo>
                        <a:pt x="1535" y="2033"/>
                      </a:lnTo>
                      <a:lnTo>
                        <a:pt x="1540" y="2041"/>
                      </a:lnTo>
                      <a:lnTo>
                        <a:pt x="1546" y="2048"/>
                      </a:lnTo>
                      <a:lnTo>
                        <a:pt x="1550" y="2055"/>
                      </a:lnTo>
                      <a:lnTo>
                        <a:pt x="1555" y="2063"/>
                      </a:lnTo>
                      <a:lnTo>
                        <a:pt x="1560" y="2070"/>
                      </a:lnTo>
                      <a:lnTo>
                        <a:pt x="1565" y="2078"/>
                      </a:lnTo>
                      <a:lnTo>
                        <a:pt x="1571" y="2085"/>
                      </a:lnTo>
                      <a:lnTo>
                        <a:pt x="1576" y="2093"/>
                      </a:lnTo>
                      <a:lnTo>
                        <a:pt x="1581" y="2100"/>
                      </a:lnTo>
                      <a:lnTo>
                        <a:pt x="1586" y="2107"/>
                      </a:lnTo>
                      <a:lnTo>
                        <a:pt x="1590" y="2116"/>
                      </a:lnTo>
                      <a:lnTo>
                        <a:pt x="1596" y="2123"/>
                      </a:lnTo>
                      <a:lnTo>
                        <a:pt x="1601" y="2131"/>
                      </a:lnTo>
                      <a:lnTo>
                        <a:pt x="1606" y="2138"/>
                      </a:lnTo>
                      <a:lnTo>
                        <a:pt x="1611" y="2145"/>
                      </a:lnTo>
                      <a:lnTo>
                        <a:pt x="1617" y="2153"/>
                      </a:lnTo>
                      <a:lnTo>
                        <a:pt x="1621" y="2162"/>
                      </a:lnTo>
                      <a:lnTo>
                        <a:pt x="1626" y="2169"/>
                      </a:lnTo>
                      <a:lnTo>
                        <a:pt x="1632" y="2177"/>
                      </a:lnTo>
                      <a:lnTo>
                        <a:pt x="1636" y="2185"/>
                      </a:lnTo>
                      <a:lnTo>
                        <a:pt x="1642" y="2192"/>
                      </a:lnTo>
                      <a:lnTo>
                        <a:pt x="1646" y="2201"/>
                      </a:lnTo>
                      <a:lnTo>
                        <a:pt x="1652" y="2209"/>
                      </a:lnTo>
                      <a:lnTo>
                        <a:pt x="1657" y="2217"/>
                      </a:lnTo>
                      <a:lnTo>
                        <a:pt x="1663" y="2225"/>
                      </a:lnTo>
                      <a:lnTo>
                        <a:pt x="1667" y="2232"/>
                      </a:lnTo>
                      <a:lnTo>
                        <a:pt x="1672" y="2241"/>
                      </a:lnTo>
                      <a:lnTo>
                        <a:pt x="1677" y="2249"/>
                      </a:lnTo>
                      <a:lnTo>
                        <a:pt x="1682" y="2257"/>
                      </a:lnTo>
                      <a:lnTo>
                        <a:pt x="1688" y="2264"/>
                      </a:lnTo>
                      <a:lnTo>
                        <a:pt x="1693" y="2274"/>
                      </a:lnTo>
                      <a:lnTo>
                        <a:pt x="1698" y="2282"/>
                      </a:lnTo>
                      <a:lnTo>
                        <a:pt x="1703" y="2290"/>
                      </a:lnTo>
                      <a:lnTo>
                        <a:pt x="1707" y="2298"/>
                      </a:lnTo>
                      <a:lnTo>
                        <a:pt x="1713" y="2307"/>
                      </a:lnTo>
                      <a:lnTo>
                        <a:pt x="1717" y="2315"/>
                      </a:lnTo>
                      <a:lnTo>
                        <a:pt x="1723" y="2323"/>
                      </a:lnTo>
                      <a:lnTo>
                        <a:pt x="1728" y="2331"/>
                      </a:lnTo>
                      <a:lnTo>
                        <a:pt x="1734" y="2341"/>
                      </a:lnTo>
                      <a:lnTo>
                        <a:pt x="1738" y="2349"/>
                      </a:lnTo>
                      <a:lnTo>
                        <a:pt x="1743" y="2359"/>
                      </a:lnTo>
                      <a:lnTo>
                        <a:pt x="1748" y="2367"/>
                      </a:lnTo>
                      <a:lnTo>
                        <a:pt x="1753" y="2375"/>
                      </a:lnTo>
                      <a:lnTo>
                        <a:pt x="1759" y="2384"/>
                      </a:lnTo>
                      <a:lnTo>
                        <a:pt x="1763" y="2393"/>
                      </a:lnTo>
                      <a:lnTo>
                        <a:pt x="1769" y="2402"/>
                      </a:lnTo>
                      <a:lnTo>
                        <a:pt x="1774" y="2410"/>
                      </a:lnTo>
                      <a:lnTo>
                        <a:pt x="1780" y="2420"/>
                      </a:lnTo>
                      <a:lnTo>
                        <a:pt x="1784" y="2428"/>
                      </a:lnTo>
                      <a:lnTo>
                        <a:pt x="1789" y="2438"/>
                      </a:lnTo>
                      <a:lnTo>
                        <a:pt x="1794" y="2447"/>
                      </a:lnTo>
                      <a:lnTo>
                        <a:pt x="1799" y="2455"/>
                      </a:lnTo>
                      <a:lnTo>
                        <a:pt x="1805" y="2465"/>
                      </a:lnTo>
                      <a:lnTo>
                        <a:pt x="1810" y="2474"/>
                      </a:lnTo>
                      <a:lnTo>
                        <a:pt x="1814" y="2484"/>
                      </a:lnTo>
                      <a:lnTo>
                        <a:pt x="1820" y="2493"/>
                      </a:lnTo>
                      <a:lnTo>
                        <a:pt x="1824" y="2502"/>
                      </a:lnTo>
                      <a:lnTo>
                        <a:pt x="1830" y="2512"/>
                      </a:lnTo>
                      <a:lnTo>
                        <a:pt x="1835" y="2521"/>
                      </a:lnTo>
                      <a:lnTo>
                        <a:pt x="1840" y="2531"/>
                      </a:lnTo>
                      <a:lnTo>
                        <a:pt x="1845" y="2541"/>
                      </a:lnTo>
                      <a:lnTo>
                        <a:pt x="1851" y="2551"/>
                      </a:lnTo>
                      <a:lnTo>
                        <a:pt x="1856" y="2560"/>
                      </a:lnTo>
                      <a:lnTo>
                        <a:pt x="1860" y="2570"/>
                      </a:lnTo>
                      <a:lnTo>
                        <a:pt x="1866" y="2579"/>
                      </a:lnTo>
                      <a:lnTo>
                        <a:pt x="1870" y="2590"/>
                      </a:lnTo>
                      <a:lnTo>
                        <a:pt x="1876" y="2599"/>
                      </a:lnTo>
                      <a:lnTo>
                        <a:pt x="1881" y="2609"/>
                      </a:lnTo>
                      <a:lnTo>
                        <a:pt x="1887" y="2619"/>
                      </a:lnTo>
                      <a:lnTo>
                        <a:pt x="1891" y="2630"/>
                      </a:lnTo>
                      <a:lnTo>
                        <a:pt x="1897" y="2639"/>
                      </a:lnTo>
                      <a:lnTo>
                        <a:pt x="1902" y="2650"/>
                      </a:lnTo>
                      <a:lnTo>
                        <a:pt x="1906" y="2659"/>
                      </a:lnTo>
                      <a:lnTo>
                        <a:pt x="1912" y="2670"/>
                      </a:lnTo>
                      <a:lnTo>
                        <a:pt x="1918" y="2679"/>
                      </a:lnTo>
                      <a:lnTo>
                        <a:pt x="1923" y="2691"/>
                      </a:lnTo>
                      <a:lnTo>
                        <a:pt x="1927" y="2700"/>
                      </a:lnTo>
                      <a:lnTo>
                        <a:pt x="1933" y="2711"/>
                      </a:lnTo>
                      <a:lnTo>
                        <a:pt x="1937" y="2722"/>
                      </a:lnTo>
                      <a:lnTo>
                        <a:pt x="1943" y="2731"/>
                      </a:lnTo>
                      <a:lnTo>
                        <a:pt x="1948" y="2742"/>
                      </a:lnTo>
                      <a:lnTo>
                        <a:pt x="1952" y="2752"/>
                      </a:lnTo>
                      <a:lnTo>
                        <a:pt x="1958" y="2762"/>
                      </a:lnTo>
                      <a:lnTo>
                        <a:pt x="1964" y="2774"/>
                      </a:lnTo>
                      <a:lnTo>
                        <a:pt x="1968" y="2783"/>
                      </a:lnTo>
                      <a:lnTo>
                        <a:pt x="1973" y="2794"/>
                      </a:lnTo>
                      <a:lnTo>
                        <a:pt x="1979" y="2804"/>
                      </a:lnTo>
                      <a:lnTo>
                        <a:pt x="1983" y="2814"/>
                      </a:lnTo>
                      <a:lnTo>
                        <a:pt x="1989" y="2824"/>
                      </a:lnTo>
                      <a:lnTo>
                        <a:pt x="1993" y="2834"/>
                      </a:lnTo>
                      <a:lnTo>
                        <a:pt x="1998" y="2844"/>
                      </a:lnTo>
                      <a:lnTo>
                        <a:pt x="2004" y="2855"/>
                      </a:lnTo>
                      <a:lnTo>
                        <a:pt x="2008" y="2864"/>
                      </a:lnTo>
                      <a:lnTo>
                        <a:pt x="2014" y="2875"/>
                      </a:lnTo>
                      <a:lnTo>
                        <a:pt x="2018" y="2884"/>
                      </a:lnTo>
                      <a:lnTo>
                        <a:pt x="2023" y="2894"/>
                      </a:lnTo>
                      <a:lnTo>
                        <a:pt x="2029" y="2904"/>
                      </a:lnTo>
                      <a:lnTo>
                        <a:pt x="2033" y="2914"/>
                      </a:lnTo>
                      <a:lnTo>
                        <a:pt x="2039" y="2925"/>
                      </a:lnTo>
                      <a:lnTo>
                        <a:pt x="2044" y="2934"/>
                      </a:lnTo>
                      <a:lnTo>
                        <a:pt x="2048" y="2943"/>
                      </a:lnTo>
                      <a:lnTo>
                        <a:pt x="2054" y="2952"/>
                      </a:lnTo>
                      <a:lnTo>
                        <a:pt x="2060" y="2961"/>
                      </a:lnTo>
                      <a:lnTo>
                        <a:pt x="2064" y="2971"/>
                      </a:lnTo>
                      <a:lnTo>
                        <a:pt x="2069" y="2979"/>
                      </a:lnTo>
                      <a:lnTo>
                        <a:pt x="2074" y="2987"/>
                      </a:lnTo>
                      <a:lnTo>
                        <a:pt x="2079" y="2996"/>
                      </a:lnTo>
                      <a:lnTo>
                        <a:pt x="2085" y="3005"/>
                      </a:lnTo>
                      <a:lnTo>
                        <a:pt x="2089" y="3013"/>
                      </a:lnTo>
                      <a:lnTo>
                        <a:pt x="2094" y="3021"/>
                      </a:lnTo>
                      <a:lnTo>
                        <a:pt x="2099" y="3029"/>
                      </a:lnTo>
                      <a:lnTo>
                        <a:pt x="2104" y="3037"/>
                      </a:lnTo>
                      <a:lnTo>
                        <a:pt x="2108" y="3045"/>
                      </a:lnTo>
                      <a:lnTo>
                        <a:pt x="2114" y="3053"/>
                      </a:lnTo>
                      <a:lnTo>
                        <a:pt x="2120" y="3059"/>
                      </a:lnTo>
                      <a:lnTo>
                        <a:pt x="2124" y="3066"/>
                      </a:lnTo>
                      <a:lnTo>
                        <a:pt x="2129" y="3073"/>
                      </a:lnTo>
                      <a:lnTo>
                        <a:pt x="2135" y="3080"/>
                      </a:lnTo>
                      <a:lnTo>
                        <a:pt x="2139" y="3086"/>
                      </a:lnTo>
                      <a:lnTo>
                        <a:pt x="2145" y="3092"/>
                      </a:lnTo>
                      <a:lnTo>
                        <a:pt x="2149" y="3098"/>
                      </a:lnTo>
                      <a:lnTo>
                        <a:pt x="2154" y="3105"/>
                      </a:lnTo>
                      <a:lnTo>
                        <a:pt x="2160" y="3110"/>
                      </a:lnTo>
                      <a:lnTo>
                        <a:pt x="2164" y="3114"/>
                      </a:lnTo>
                      <a:lnTo>
                        <a:pt x="2170" y="3119"/>
                      </a:lnTo>
                      <a:lnTo>
                        <a:pt x="2174" y="3124"/>
                      </a:lnTo>
                      <a:lnTo>
                        <a:pt x="2179" y="3127"/>
                      </a:lnTo>
                      <a:lnTo>
                        <a:pt x="2184" y="3130"/>
                      </a:lnTo>
                      <a:lnTo>
                        <a:pt x="2189" y="3133"/>
                      </a:lnTo>
                      <a:lnTo>
                        <a:pt x="2193" y="3136"/>
                      </a:lnTo>
                      <a:lnTo>
                        <a:pt x="2199" y="3138"/>
                      </a:lnTo>
                      <a:lnTo>
                        <a:pt x="2203" y="3140"/>
                      </a:lnTo>
                      <a:lnTo>
                        <a:pt x="2209" y="3141"/>
                      </a:lnTo>
                      <a:lnTo>
                        <a:pt x="2213" y="3144"/>
                      </a:lnTo>
                      <a:lnTo>
                        <a:pt x="2217" y="3145"/>
                      </a:lnTo>
                      <a:lnTo>
                        <a:pt x="2223" y="3146"/>
                      </a:lnTo>
                      <a:lnTo>
                        <a:pt x="2228" y="3147"/>
                      </a:lnTo>
                      <a:lnTo>
                        <a:pt x="2232" y="3149"/>
                      </a:lnTo>
                      <a:lnTo>
                        <a:pt x="2238" y="3149"/>
                      </a:lnTo>
                      <a:lnTo>
                        <a:pt x="2242" y="3150"/>
                      </a:lnTo>
                      <a:lnTo>
                        <a:pt x="2248" y="3150"/>
                      </a:lnTo>
                      <a:lnTo>
                        <a:pt x="2252" y="3151"/>
                      </a:lnTo>
                      <a:lnTo>
                        <a:pt x="2257" y="3151"/>
                      </a:lnTo>
                      <a:lnTo>
                        <a:pt x="2262" y="3151"/>
                      </a:lnTo>
                      <a:lnTo>
                        <a:pt x="2267" y="3151"/>
                      </a:lnTo>
                      <a:lnTo>
                        <a:pt x="2273" y="3151"/>
                      </a:lnTo>
                      <a:lnTo>
                        <a:pt x="2277" y="3152"/>
                      </a:lnTo>
                      <a:lnTo>
                        <a:pt x="2282" y="3152"/>
                      </a:lnTo>
                      <a:lnTo>
                        <a:pt x="2287" y="3152"/>
                      </a:lnTo>
                      <a:lnTo>
                        <a:pt x="2292" y="3151"/>
                      </a:lnTo>
                      <a:lnTo>
                        <a:pt x="2296" y="3151"/>
                      </a:lnTo>
                      <a:lnTo>
                        <a:pt x="2302" y="3151"/>
                      </a:lnTo>
                      <a:lnTo>
                        <a:pt x="2306" y="3151"/>
                      </a:lnTo>
                      <a:lnTo>
                        <a:pt x="2312" y="3151"/>
                      </a:lnTo>
                      <a:lnTo>
                        <a:pt x="2317" y="3151"/>
                      </a:lnTo>
                      <a:lnTo>
                        <a:pt x="2321" y="3151"/>
                      </a:lnTo>
                      <a:lnTo>
                        <a:pt x="2327" y="3151"/>
                      </a:lnTo>
                      <a:lnTo>
                        <a:pt x="2331" y="3151"/>
                      </a:lnTo>
                      <a:lnTo>
                        <a:pt x="2337" y="3151"/>
                      </a:lnTo>
                      <a:lnTo>
                        <a:pt x="2342" y="3151"/>
                      </a:lnTo>
                      <a:lnTo>
                        <a:pt x="2347" y="3151"/>
                      </a:lnTo>
                      <a:lnTo>
                        <a:pt x="2352" y="3151"/>
                      </a:lnTo>
                      <a:lnTo>
                        <a:pt x="2356" y="3151"/>
                      </a:lnTo>
                      <a:lnTo>
                        <a:pt x="2362" y="3151"/>
                      </a:lnTo>
                      <a:lnTo>
                        <a:pt x="2366" y="3150"/>
                      </a:lnTo>
                      <a:lnTo>
                        <a:pt x="2372" y="3150"/>
                      </a:lnTo>
                      <a:lnTo>
                        <a:pt x="2377" y="3150"/>
                      </a:lnTo>
                      <a:lnTo>
                        <a:pt x="2383" y="3150"/>
                      </a:lnTo>
                      <a:lnTo>
                        <a:pt x="2387" y="3150"/>
                      </a:lnTo>
                      <a:lnTo>
                        <a:pt x="2392" y="3150"/>
                      </a:lnTo>
                      <a:lnTo>
                        <a:pt x="2397" y="3150"/>
                      </a:lnTo>
                      <a:lnTo>
                        <a:pt x="2402" y="3150"/>
                      </a:lnTo>
                      <a:lnTo>
                        <a:pt x="2406" y="3150"/>
                      </a:lnTo>
                      <a:lnTo>
                        <a:pt x="2412" y="3150"/>
                      </a:lnTo>
                      <a:lnTo>
                        <a:pt x="2418" y="3150"/>
                      </a:lnTo>
                      <a:lnTo>
                        <a:pt x="2422" y="3150"/>
                      </a:lnTo>
                      <a:lnTo>
                        <a:pt x="2427" y="3150"/>
                      </a:lnTo>
                      <a:lnTo>
                        <a:pt x="2431" y="3150"/>
                      </a:lnTo>
                      <a:lnTo>
                        <a:pt x="2437" y="3150"/>
                      </a:lnTo>
                      <a:lnTo>
                        <a:pt x="2441" y="3149"/>
                      </a:lnTo>
                      <a:lnTo>
                        <a:pt x="2447" y="3149"/>
                      </a:lnTo>
                      <a:lnTo>
                        <a:pt x="2452" y="3149"/>
                      </a:lnTo>
                      <a:lnTo>
                        <a:pt x="2457" y="3149"/>
                      </a:lnTo>
                      <a:lnTo>
                        <a:pt x="2462" y="3149"/>
                      </a:lnTo>
                      <a:lnTo>
                        <a:pt x="2468" y="3149"/>
                      </a:lnTo>
                      <a:lnTo>
                        <a:pt x="2472" y="3149"/>
                      </a:lnTo>
                      <a:lnTo>
                        <a:pt x="2477" y="3149"/>
                      </a:lnTo>
                      <a:lnTo>
                        <a:pt x="2482" y="3149"/>
                      </a:lnTo>
                      <a:lnTo>
                        <a:pt x="2487" y="3149"/>
                      </a:lnTo>
                      <a:lnTo>
                        <a:pt x="2493" y="3149"/>
                      </a:lnTo>
                      <a:lnTo>
                        <a:pt x="2497" y="3149"/>
                      </a:lnTo>
                      <a:lnTo>
                        <a:pt x="2503" y="3149"/>
                      </a:lnTo>
                      <a:lnTo>
                        <a:pt x="2507" y="3149"/>
                      </a:lnTo>
                      <a:lnTo>
                        <a:pt x="2512" y="3149"/>
                      </a:lnTo>
                      <a:lnTo>
                        <a:pt x="2518" y="3147"/>
                      </a:lnTo>
                      <a:lnTo>
                        <a:pt x="2522" y="3147"/>
                      </a:lnTo>
                      <a:lnTo>
                        <a:pt x="2528" y="3147"/>
                      </a:lnTo>
                      <a:lnTo>
                        <a:pt x="2532" y="3147"/>
                      </a:lnTo>
                      <a:lnTo>
                        <a:pt x="2537" y="3147"/>
                      </a:lnTo>
                      <a:lnTo>
                        <a:pt x="2543" y="3147"/>
                      </a:lnTo>
                      <a:lnTo>
                        <a:pt x="2547" y="3147"/>
                      </a:lnTo>
                      <a:lnTo>
                        <a:pt x="2553" y="3147"/>
                      </a:lnTo>
                      <a:lnTo>
                        <a:pt x="2557" y="3147"/>
                      </a:lnTo>
                      <a:lnTo>
                        <a:pt x="2562" y="3147"/>
                      </a:lnTo>
                      <a:lnTo>
                        <a:pt x="2568" y="3147"/>
                      </a:lnTo>
                      <a:lnTo>
                        <a:pt x="2572" y="3147"/>
                      </a:lnTo>
                      <a:lnTo>
                        <a:pt x="2578" y="3147"/>
                      </a:lnTo>
                      <a:lnTo>
                        <a:pt x="2582" y="3147"/>
                      </a:lnTo>
                      <a:lnTo>
                        <a:pt x="2587" y="3147"/>
                      </a:lnTo>
                      <a:lnTo>
                        <a:pt x="2592" y="3147"/>
                      </a:lnTo>
                      <a:lnTo>
                        <a:pt x="2597" y="3147"/>
                      </a:lnTo>
                      <a:lnTo>
                        <a:pt x="2603" y="3147"/>
                      </a:lnTo>
                      <a:lnTo>
                        <a:pt x="2607" y="3147"/>
                      </a:lnTo>
                      <a:lnTo>
                        <a:pt x="2613" y="3146"/>
                      </a:lnTo>
                      <a:lnTo>
                        <a:pt x="2617" y="3146"/>
                      </a:lnTo>
                      <a:lnTo>
                        <a:pt x="2622" y="3146"/>
                      </a:lnTo>
                      <a:lnTo>
                        <a:pt x="2628" y="3146"/>
                      </a:lnTo>
                      <a:lnTo>
                        <a:pt x="2632" y="3146"/>
                      </a:lnTo>
                      <a:lnTo>
                        <a:pt x="2638" y="3146"/>
                      </a:lnTo>
                      <a:lnTo>
                        <a:pt x="2642" y="3146"/>
                      </a:lnTo>
                      <a:lnTo>
                        <a:pt x="2647" y="3146"/>
                      </a:lnTo>
                      <a:lnTo>
                        <a:pt x="2653" y="3146"/>
                      </a:lnTo>
                      <a:lnTo>
                        <a:pt x="2657" y="3146"/>
                      </a:lnTo>
                      <a:lnTo>
                        <a:pt x="2663" y="3146"/>
                      </a:lnTo>
                      <a:lnTo>
                        <a:pt x="2667" y="3146"/>
                      </a:lnTo>
                      <a:lnTo>
                        <a:pt x="2672" y="3145"/>
                      </a:lnTo>
                      <a:lnTo>
                        <a:pt x="2677" y="3145"/>
                      </a:lnTo>
                      <a:lnTo>
                        <a:pt x="2682" y="3145"/>
                      </a:lnTo>
                      <a:lnTo>
                        <a:pt x="2686" y="3145"/>
                      </a:lnTo>
                      <a:lnTo>
                        <a:pt x="2692" y="3145"/>
                      </a:lnTo>
                      <a:lnTo>
                        <a:pt x="2696" y="3145"/>
                      </a:lnTo>
                      <a:lnTo>
                        <a:pt x="2702" y="3145"/>
                      </a:lnTo>
                      <a:lnTo>
                        <a:pt x="2706" y="3145"/>
                      </a:lnTo>
                      <a:lnTo>
                        <a:pt x="2711" y="3145"/>
                      </a:lnTo>
                      <a:lnTo>
                        <a:pt x="2716" y="3145"/>
                      </a:lnTo>
                      <a:lnTo>
                        <a:pt x="2721" y="3145"/>
                      </a:lnTo>
                      <a:lnTo>
                        <a:pt x="2727" y="3145"/>
                      </a:lnTo>
                      <a:lnTo>
                        <a:pt x="2731" y="3144"/>
                      </a:lnTo>
                      <a:lnTo>
                        <a:pt x="2737" y="3145"/>
                      </a:lnTo>
                      <a:lnTo>
                        <a:pt x="2741" y="3144"/>
                      </a:lnTo>
                      <a:lnTo>
                        <a:pt x="2746" y="3144"/>
                      </a:lnTo>
                      <a:lnTo>
                        <a:pt x="2752" y="3144"/>
                      </a:lnTo>
                      <a:lnTo>
                        <a:pt x="2756" y="3144"/>
                      </a:lnTo>
                      <a:lnTo>
                        <a:pt x="2762" y="3144"/>
                      </a:lnTo>
                      <a:lnTo>
                        <a:pt x="2766" y="3144"/>
                      </a:lnTo>
                      <a:lnTo>
                        <a:pt x="2771" y="3144"/>
                      </a:lnTo>
                      <a:lnTo>
                        <a:pt x="2776" y="3144"/>
                      </a:lnTo>
                      <a:lnTo>
                        <a:pt x="2781" y="3144"/>
                      </a:lnTo>
                      <a:lnTo>
                        <a:pt x="2787" y="3144"/>
                      </a:lnTo>
                      <a:lnTo>
                        <a:pt x="2791" y="3144"/>
                      </a:lnTo>
                      <a:lnTo>
                        <a:pt x="2796" y="3144"/>
                      </a:lnTo>
                      <a:lnTo>
                        <a:pt x="2802" y="3144"/>
                      </a:lnTo>
                      <a:lnTo>
                        <a:pt x="2806" y="3144"/>
                      </a:lnTo>
                      <a:lnTo>
                        <a:pt x="2812" y="3143"/>
                      </a:lnTo>
                      <a:lnTo>
                        <a:pt x="2816" y="3143"/>
                      </a:lnTo>
                      <a:lnTo>
                        <a:pt x="2821" y="3143"/>
                      </a:lnTo>
                      <a:lnTo>
                        <a:pt x="2826" y="3143"/>
                      </a:lnTo>
                      <a:lnTo>
                        <a:pt x="2831" y="3143"/>
                      </a:lnTo>
                      <a:lnTo>
                        <a:pt x="2837" y="3141"/>
                      </a:lnTo>
                      <a:lnTo>
                        <a:pt x="2841" y="3141"/>
                      </a:lnTo>
                      <a:lnTo>
                        <a:pt x="2847" y="3141"/>
                      </a:lnTo>
                      <a:lnTo>
                        <a:pt x="2851" y="3143"/>
                      </a:lnTo>
                      <a:lnTo>
                        <a:pt x="2856" y="3141"/>
                      </a:lnTo>
                      <a:lnTo>
                        <a:pt x="2860" y="3141"/>
                      </a:lnTo>
                      <a:lnTo>
                        <a:pt x="2866" y="3141"/>
                      </a:lnTo>
                      <a:lnTo>
                        <a:pt x="2872" y="3141"/>
                      </a:lnTo>
                      <a:lnTo>
                        <a:pt x="2876" y="3141"/>
                      </a:lnTo>
                      <a:lnTo>
                        <a:pt x="2881" y="3141"/>
                      </a:lnTo>
                      <a:lnTo>
                        <a:pt x="2886" y="3141"/>
                      </a:lnTo>
                      <a:lnTo>
                        <a:pt x="2891" y="3141"/>
                      </a:lnTo>
                      <a:lnTo>
                        <a:pt x="2895" y="3141"/>
                      </a:lnTo>
                      <a:lnTo>
                        <a:pt x="2901" y="3141"/>
                      </a:lnTo>
                      <a:lnTo>
                        <a:pt x="2906" y="3141"/>
                      </a:lnTo>
                      <a:lnTo>
                        <a:pt x="2911" y="3141"/>
                      </a:lnTo>
                      <a:lnTo>
                        <a:pt x="2916" y="3141"/>
                      </a:lnTo>
                      <a:lnTo>
                        <a:pt x="2920" y="3141"/>
                      </a:lnTo>
                      <a:lnTo>
                        <a:pt x="2926" y="3141"/>
                      </a:lnTo>
                      <a:lnTo>
                        <a:pt x="2930" y="3141"/>
                      </a:lnTo>
                      <a:lnTo>
                        <a:pt x="2936" y="3141"/>
                      </a:lnTo>
                      <a:lnTo>
                        <a:pt x="2940" y="3141"/>
                      </a:lnTo>
                      <a:lnTo>
                        <a:pt x="2945" y="3141"/>
                      </a:lnTo>
                      <a:lnTo>
                        <a:pt x="2951" y="3141"/>
                      </a:lnTo>
                      <a:lnTo>
                        <a:pt x="2955" y="3141"/>
                      </a:lnTo>
                      <a:lnTo>
                        <a:pt x="2961" y="3141"/>
                      </a:lnTo>
                      <a:lnTo>
                        <a:pt x="2966" y="3141"/>
                      </a:lnTo>
                      <a:lnTo>
                        <a:pt x="2970" y="3141"/>
                      </a:lnTo>
                      <a:lnTo>
                        <a:pt x="2976" y="3140"/>
                      </a:lnTo>
                      <a:lnTo>
                        <a:pt x="2980" y="3140"/>
                      </a:lnTo>
                      <a:lnTo>
                        <a:pt x="2986" y="3140"/>
                      </a:lnTo>
                      <a:lnTo>
                        <a:pt x="2991" y="3140"/>
                      </a:lnTo>
                      <a:lnTo>
                        <a:pt x="2996" y="3140"/>
                      </a:lnTo>
                      <a:lnTo>
                        <a:pt x="3001" y="3140"/>
                      </a:lnTo>
                      <a:lnTo>
                        <a:pt x="3005" y="3140"/>
                      </a:lnTo>
                      <a:lnTo>
                        <a:pt x="3011" y="3140"/>
                      </a:lnTo>
                      <a:lnTo>
                        <a:pt x="3015" y="3140"/>
                      </a:lnTo>
                      <a:lnTo>
                        <a:pt x="3021" y="3140"/>
                      </a:lnTo>
                      <a:lnTo>
                        <a:pt x="3026" y="3140"/>
                      </a:lnTo>
                      <a:lnTo>
                        <a:pt x="3030" y="3140"/>
                      </a:lnTo>
                      <a:lnTo>
                        <a:pt x="3036" y="3140"/>
                      </a:lnTo>
                      <a:lnTo>
                        <a:pt x="3040" y="3140"/>
                      </a:lnTo>
                      <a:lnTo>
                        <a:pt x="3046" y="3140"/>
                      </a:lnTo>
                      <a:lnTo>
                        <a:pt x="3050" y="3140"/>
                      </a:lnTo>
                      <a:lnTo>
                        <a:pt x="3055" y="3140"/>
                      </a:lnTo>
                      <a:lnTo>
                        <a:pt x="3061" y="3140"/>
                      </a:lnTo>
                      <a:lnTo>
                        <a:pt x="3065" y="3140"/>
                      </a:lnTo>
                      <a:lnTo>
                        <a:pt x="3071" y="3140"/>
                      </a:lnTo>
                      <a:lnTo>
                        <a:pt x="3075" y="3140"/>
                      </a:lnTo>
                      <a:lnTo>
                        <a:pt x="3081" y="3139"/>
                      </a:lnTo>
                      <a:lnTo>
                        <a:pt x="3085" y="3139"/>
                      </a:lnTo>
                      <a:lnTo>
                        <a:pt x="3090" y="3139"/>
                      </a:lnTo>
                      <a:lnTo>
                        <a:pt x="3094" y="3139"/>
                      </a:lnTo>
                      <a:lnTo>
                        <a:pt x="3100" y="3139"/>
                      </a:lnTo>
                      <a:lnTo>
                        <a:pt x="3104" y="3139"/>
                      </a:lnTo>
                      <a:lnTo>
                        <a:pt x="3110" y="3139"/>
                      </a:lnTo>
                      <a:lnTo>
                        <a:pt x="3114" y="3139"/>
                      </a:lnTo>
                      <a:lnTo>
                        <a:pt x="3120" y="3139"/>
                      </a:lnTo>
                      <a:lnTo>
                        <a:pt x="3125" y="3139"/>
                      </a:lnTo>
                      <a:lnTo>
                        <a:pt x="3129" y="3139"/>
                      </a:lnTo>
                      <a:lnTo>
                        <a:pt x="3135" y="3139"/>
                      </a:lnTo>
                      <a:lnTo>
                        <a:pt x="3139" y="3139"/>
                      </a:lnTo>
                      <a:lnTo>
                        <a:pt x="3145" y="3139"/>
                      </a:lnTo>
                      <a:lnTo>
                        <a:pt x="3150" y="3139"/>
                      </a:lnTo>
                      <a:lnTo>
                        <a:pt x="3154" y="3139"/>
                      </a:lnTo>
                      <a:lnTo>
                        <a:pt x="3160" y="3139"/>
                      </a:lnTo>
                      <a:lnTo>
                        <a:pt x="3164" y="3139"/>
                      </a:lnTo>
                      <a:lnTo>
                        <a:pt x="3170" y="3139"/>
                      </a:lnTo>
                      <a:lnTo>
                        <a:pt x="3174" y="3139"/>
                      </a:lnTo>
                      <a:lnTo>
                        <a:pt x="3179" y="3139"/>
                      </a:lnTo>
                      <a:lnTo>
                        <a:pt x="3184" y="3139"/>
                      </a:lnTo>
                      <a:lnTo>
                        <a:pt x="3188" y="3139"/>
                      </a:lnTo>
                      <a:lnTo>
                        <a:pt x="3193" y="3138"/>
                      </a:lnTo>
                      <a:lnTo>
                        <a:pt x="3198" y="3138"/>
                      </a:lnTo>
                      <a:lnTo>
                        <a:pt x="3203" y="3138"/>
                      </a:lnTo>
                      <a:lnTo>
                        <a:pt x="3207" y="3138"/>
                      </a:lnTo>
                      <a:lnTo>
                        <a:pt x="3213" y="3138"/>
                      </a:lnTo>
                      <a:lnTo>
                        <a:pt x="3217" y="3138"/>
                      </a:lnTo>
                      <a:lnTo>
                        <a:pt x="3223" y="3138"/>
                      </a:lnTo>
                      <a:lnTo>
                        <a:pt x="3228" y="3138"/>
                      </a:lnTo>
                      <a:lnTo>
                        <a:pt x="3232" y="3138"/>
                      </a:lnTo>
                      <a:lnTo>
                        <a:pt x="3238" y="3138"/>
                      </a:lnTo>
                      <a:lnTo>
                        <a:pt x="3243" y="3138"/>
                      </a:lnTo>
                      <a:lnTo>
                        <a:pt x="3249" y="3138"/>
                      </a:lnTo>
                      <a:lnTo>
                        <a:pt x="3253" y="3138"/>
                      </a:lnTo>
                      <a:lnTo>
                        <a:pt x="3259" y="3138"/>
                      </a:lnTo>
                      <a:lnTo>
                        <a:pt x="3264" y="3138"/>
                      </a:lnTo>
                      <a:lnTo>
                        <a:pt x="3269" y="3138"/>
                      </a:lnTo>
                      <a:lnTo>
                        <a:pt x="3274" y="3138"/>
                      </a:lnTo>
                      <a:lnTo>
                        <a:pt x="3278" y="3138"/>
                      </a:lnTo>
                      <a:lnTo>
                        <a:pt x="3284" y="3138"/>
                      </a:lnTo>
                      <a:lnTo>
                        <a:pt x="3289" y="3138"/>
                      </a:lnTo>
                      <a:lnTo>
                        <a:pt x="3294" y="3138"/>
                      </a:lnTo>
                      <a:lnTo>
                        <a:pt x="3299" y="3138"/>
                      </a:lnTo>
                      <a:lnTo>
                        <a:pt x="3303" y="3138"/>
                      </a:lnTo>
                      <a:lnTo>
                        <a:pt x="3309" y="3138"/>
                      </a:lnTo>
                      <a:lnTo>
                        <a:pt x="3315" y="3138"/>
                      </a:lnTo>
                      <a:lnTo>
                        <a:pt x="3319" y="3138"/>
                      </a:lnTo>
                      <a:lnTo>
                        <a:pt x="3324" y="3138"/>
                      </a:lnTo>
                      <a:lnTo>
                        <a:pt x="3328" y="3138"/>
                      </a:lnTo>
                      <a:lnTo>
                        <a:pt x="3334" y="3138"/>
                      </a:lnTo>
                      <a:lnTo>
                        <a:pt x="3338" y="3138"/>
                      </a:lnTo>
                      <a:lnTo>
                        <a:pt x="3344" y="3138"/>
                      </a:lnTo>
                      <a:lnTo>
                        <a:pt x="3349" y="3138"/>
                      </a:lnTo>
                      <a:lnTo>
                        <a:pt x="3354" y="3138"/>
                      </a:lnTo>
                      <a:lnTo>
                        <a:pt x="3359" y="3138"/>
                      </a:lnTo>
                      <a:lnTo>
                        <a:pt x="3363" y="3138"/>
                      </a:lnTo>
                      <a:lnTo>
                        <a:pt x="3369" y="3138"/>
                      </a:lnTo>
                      <a:lnTo>
                        <a:pt x="3374" y="3138"/>
                      </a:lnTo>
                      <a:lnTo>
                        <a:pt x="3379" y="3140"/>
                      </a:lnTo>
                      <a:lnTo>
                        <a:pt x="3384" y="3141"/>
                      </a:lnTo>
                      <a:lnTo>
                        <a:pt x="3388" y="3143"/>
                      </a:lnTo>
                      <a:lnTo>
                        <a:pt x="3394" y="3143"/>
                      </a:lnTo>
                      <a:lnTo>
                        <a:pt x="3398" y="3143"/>
                      </a:lnTo>
                      <a:lnTo>
                        <a:pt x="3404" y="3143"/>
                      </a:lnTo>
                      <a:lnTo>
                        <a:pt x="3408" y="3143"/>
                      </a:lnTo>
                      <a:lnTo>
                        <a:pt x="3413" y="3143"/>
                      </a:lnTo>
                      <a:lnTo>
                        <a:pt x="3418" y="3143"/>
                      </a:lnTo>
                      <a:lnTo>
                        <a:pt x="3423" y="3143"/>
                      </a:lnTo>
                      <a:lnTo>
                        <a:pt x="3427" y="3143"/>
                      </a:lnTo>
                      <a:lnTo>
                        <a:pt x="3433" y="3143"/>
                      </a:lnTo>
                      <a:lnTo>
                        <a:pt x="3438" y="3143"/>
                      </a:lnTo>
                      <a:lnTo>
                        <a:pt x="3443" y="3143"/>
                      </a:lnTo>
                      <a:lnTo>
                        <a:pt x="3448" y="3143"/>
                      </a:lnTo>
                      <a:lnTo>
                        <a:pt x="3452" y="3143"/>
                      </a:lnTo>
                      <a:lnTo>
                        <a:pt x="3458" y="3143"/>
                      </a:lnTo>
                      <a:lnTo>
                        <a:pt x="3462" y="3143"/>
                      </a:lnTo>
                      <a:lnTo>
                        <a:pt x="3468" y="3144"/>
                      </a:lnTo>
                      <a:lnTo>
                        <a:pt x="3473" y="3144"/>
                      </a:lnTo>
                      <a:lnTo>
                        <a:pt x="3477" y="3144"/>
                      </a:lnTo>
                      <a:lnTo>
                        <a:pt x="3483" y="3144"/>
                      </a:lnTo>
                      <a:lnTo>
                        <a:pt x="3487" y="3144"/>
                      </a:lnTo>
                      <a:lnTo>
                        <a:pt x="3491" y="3144"/>
                      </a:lnTo>
                      <a:lnTo>
                        <a:pt x="3497" y="3144"/>
                      </a:lnTo>
                      <a:lnTo>
                        <a:pt x="3501" y="3144"/>
                      </a:lnTo>
                      <a:lnTo>
                        <a:pt x="3505" y="3144"/>
                      </a:lnTo>
                      <a:lnTo>
                        <a:pt x="3511" y="3144"/>
                      </a:lnTo>
                      <a:lnTo>
                        <a:pt x="3515" y="3144"/>
                      </a:lnTo>
                      <a:lnTo>
                        <a:pt x="3521" y="3144"/>
                      </a:lnTo>
                      <a:lnTo>
                        <a:pt x="3525" y="3144"/>
                      </a:lnTo>
                      <a:lnTo>
                        <a:pt x="3530" y="3144"/>
                      </a:lnTo>
                      <a:lnTo>
                        <a:pt x="3536" y="3144"/>
                      </a:lnTo>
                      <a:lnTo>
                        <a:pt x="3540" y="3144"/>
                      </a:lnTo>
                      <a:lnTo>
                        <a:pt x="3546" y="3144"/>
                      </a:lnTo>
                      <a:lnTo>
                        <a:pt x="3551" y="3144"/>
                      </a:lnTo>
                      <a:lnTo>
                        <a:pt x="3557" y="3144"/>
                      </a:lnTo>
                      <a:lnTo>
                        <a:pt x="3561" y="3144"/>
                      </a:lnTo>
                      <a:lnTo>
                        <a:pt x="3567" y="3144"/>
                      </a:lnTo>
                      <a:lnTo>
                        <a:pt x="3571" y="3144"/>
                      </a:lnTo>
                      <a:lnTo>
                        <a:pt x="3576" y="3144"/>
                      </a:lnTo>
                      <a:lnTo>
                        <a:pt x="3582" y="3144"/>
                      </a:lnTo>
                      <a:lnTo>
                        <a:pt x="3587" y="3144"/>
                      </a:lnTo>
                      <a:lnTo>
                        <a:pt x="3592" y="3144"/>
                      </a:lnTo>
                      <a:lnTo>
                        <a:pt x="3597" y="3144"/>
                      </a:lnTo>
                      <a:lnTo>
                        <a:pt x="3601" y="3144"/>
                      </a:lnTo>
                      <a:lnTo>
                        <a:pt x="3607" y="3144"/>
                      </a:lnTo>
                      <a:lnTo>
                        <a:pt x="3611" y="3144"/>
                      </a:lnTo>
                      <a:lnTo>
                        <a:pt x="3617" y="3144"/>
                      </a:lnTo>
                      <a:lnTo>
                        <a:pt x="3622" y="3144"/>
                      </a:lnTo>
                      <a:lnTo>
                        <a:pt x="3626" y="3144"/>
                      </a:lnTo>
                      <a:lnTo>
                        <a:pt x="3632" y="3143"/>
                      </a:lnTo>
                      <a:lnTo>
                        <a:pt x="3636" y="3143"/>
                      </a:lnTo>
                      <a:lnTo>
                        <a:pt x="3642" y="3143"/>
                      </a:lnTo>
                      <a:lnTo>
                        <a:pt x="3646" y="3143"/>
                      </a:lnTo>
                      <a:lnTo>
                        <a:pt x="3652" y="3143"/>
                      </a:lnTo>
                      <a:lnTo>
                        <a:pt x="3656" y="3143"/>
                      </a:lnTo>
                      <a:lnTo>
                        <a:pt x="3661" y="3143"/>
                      </a:lnTo>
                      <a:lnTo>
                        <a:pt x="3667" y="3143"/>
                      </a:lnTo>
                      <a:lnTo>
                        <a:pt x="3671" y="3143"/>
                      </a:lnTo>
                      <a:lnTo>
                        <a:pt x="3677" y="3143"/>
                      </a:lnTo>
                      <a:lnTo>
                        <a:pt x="3681" y="3143"/>
                      </a:lnTo>
                      <a:lnTo>
                        <a:pt x="3686" y="3143"/>
                      </a:lnTo>
                      <a:lnTo>
                        <a:pt x="3692" y="3143"/>
                      </a:lnTo>
                      <a:lnTo>
                        <a:pt x="3696" y="3143"/>
                      </a:lnTo>
                      <a:lnTo>
                        <a:pt x="3702" y="3143"/>
                      </a:lnTo>
                      <a:lnTo>
                        <a:pt x="3706" y="3143"/>
                      </a:lnTo>
                      <a:lnTo>
                        <a:pt x="3711" y="3143"/>
                      </a:lnTo>
                      <a:lnTo>
                        <a:pt x="3717" y="3143"/>
                      </a:lnTo>
                      <a:lnTo>
                        <a:pt x="3721" y="3143"/>
                      </a:lnTo>
                      <a:lnTo>
                        <a:pt x="3727" y="3143"/>
                      </a:lnTo>
                      <a:lnTo>
                        <a:pt x="3731" y="3143"/>
                      </a:lnTo>
                      <a:lnTo>
                        <a:pt x="3737" y="3143"/>
                      </a:lnTo>
                      <a:lnTo>
                        <a:pt x="3741" y="3143"/>
                      </a:lnTo>
                      <a:lnTo>
                        <a:pt x="3746" y="3143"/>
                      </a:lnTo>
                      <a:lnTo>
                        <a:pt x="3750" y="3143"/>
                      </a:lnTo>
                      <a:lnTo>
                        <a:pt x="3756" y="3143"/>
                      </a:lnTo>
                      <a:lnTo>
                        <a:pt x="3762" y="3141"/>
                      </a:lnTo>
                      <a:lnTo>
                        <a:pt x="3766" y="3141"/>
                      </a:lnTo>
                      <a:lnTo>
                        <a:pt x="3771" y="3141"/>
                      </a:lnTo>
                      <a:lnTo>
                        <a:pt x="3776" y="3141"/>
                      </a:lnTo>
                      <a:lnTo>
                        <a:pt x="3781" y="3141"/>
                      </a:lnTo>
                      <a:lnTo>
                        <a:pt x="3787" y="3141"/>
                      </a:lnTo>
                      <a:lnTo>
                        <a:pt x="3791" y="3141"/>
                      </a:lnTo>
                      <a:lnTo>
                        <a:pt x="3796" y="3141"/>
                      </a:lnTo>
                      <a:lnTo>
                        <a:pt x="3801" y="3141"/>
                      </a:lnTo>
                      <a:lnTo>
                        <a:pt x="3806" y="3141"/>
                      </a:lnTo>
                      <a:lnTo>
                        <a:pt x="3812" y="3141"/>
                      </a:lnTo>
                      <a:lnTo>
                        <a:pt x="3816" y="3141"/>
                      </a:lnTo>
                      <a:lnTo>
                        <a:pt x="3821" y="3141"/>
                      </a:lnTo>
                      <a:lnTo>
                        <a:pt x="3827" y="3141"/>
                      </a:lnTo>
                      <a:lnTo>
                        <a:pt x="3831" y="3141"/>
                      </a:lnTo>
                      <a:lnTo>
                        <a:pt x="3837" y="3141"/>
                      </a:lnTo>
                      <a:lnTo>
                        <a:pt x="3841" y="3141"/>
                      </a:lnTo>
                      <a:lnTo>
                        <a:pt x="3847" y="3141"/>
                      </a:lnTo>
                      <a:lnTo>
                        <a:pt x="3852" y="3141"/>
                      </a:lnTo>
                      <a:lnTo>
                        <a:pt x="3856" y="3141"/>
                      </a:lnTo>
                      <a:lnTo>
                        <a:pt x="3862" y="3141"/>
                      </a:lnTo>
                      <a:lnTo>
                        <a:pt x="3867" y="3141"/>
                      </a:lnTo>
                      <a:lnTo>
                        <a:pt x="3872" y="3141"/>
                      </a:lnTo>
                      <a:lnTo>
                        <a:pt x="3877" y="3141"/>
                      </a:lnTo>
                      <a:lnTo>
                        <a:pt x="3881" y="3140"/>
                      </a:lnTo>
                      <a:lnTo>
                        <a:pt x="3887" y="3141"/>
                      </a:lnTo>
                      <a:lnTo>
                        <a:pt x="3893" y="3140"/>
                      </a:lnTo>
                      <a:lnTo>
                        <a:pt x="3897" y="3140"/>
                      </a:lnTo>
                      <a:lnTo>
                        <a:pt x="3902" y="3140"/>
                      </a:lnTo>
                      <a:lnTo>
                        <a:pt x="3908" y="3140"/>
                      </a:lnTo>
                      <a:lnTo>
                        <a:pt x="3912" y="3140"/>
                      </a:lnTo>
                      <a:lnTo>
                        <a:pt x="3918" y="3140"/>
                      </a:lnTo>
                      <a:lnTo>
                        <a:pt x="3922" y="3140"/>
                      </a:lnTo>
                      <a:lnTo>
                        <a:pt x="3927" y="3140"/>
                      </a:lnTo>
                      <a:lnTo>
                        <a:pt x="3932" y="3140"/>
                      </a:lnTo>
                      <a:lnTo>
                        <a:pt x="3937" y="3140"/>
                      </a:lnTo>
                      <a:lnTo>
                        <a:pt x="3943" y="3140"/>
                      </a:lnTo>
                      <a:lnTo>
                        <a:pt x="3947" y="3140"/>
                      </a:lnTo>
                      <a:lnTo>
                        <a:pt x="3952" y="3140"/>
                      </a:lnTo>
                      <a:lnTo>
                        <a:pt x="3957" y="3140"/>
                      </a:lnTo>
                      <a:lnTo>
                        <a:pt x="3962" y="3140"/>
                      </a:lnTo>
                      <a:lnTo>
                        <a:pt x="3968" y="3140"/>
                      </a:lnTo>
                      <a:lnTo>
                        <a:pt x="3972" y="3140"/>
                      </a:lnTo>
                      <a:lnTo>
                        <a:pt x="3977" y="3140"/>
                      </a:lnTo>
                      <a:lnTo>
                        <a:pt x="3982" y="3140"/>
                      </a:lnTo>
                      <a:lnTo>
                        <a:pt x="3987" y="3140"/>
                      </a:lnTo>
                      <a:lnTo>
                        <a:pt x="3991" y="3140"/>
                      </a:lnTo>
                      <a:lnTo>
                        <a:pt x="3997" y="3140"/>
                      </a:lnTo>
                      <a:lnTo>
                        <a:pt x="4003" y="3140"/>
                      </a:lnTo>
                      <a:lnTo>
                        <a:pt x="4007" y="3140"/>
                      </a:lnTo>
                      <a:lnTo>
                        <a:pt x="4012" y="3140"/>
                      </a:lnTo>
                      <a:lnTo>
                        <a:pt x="4016" y="3140"/>
                      </a:lnTo>
                      <a:lnTo>
                        <a:pt x="4022" y="3140"/>
                      </a:lnTo>
                      <a:lnTo>
                        <a:pt x="4026" y="3140"/>
                      </a:lnTo>
                      <a:lnTo>
                        <a:pt x="4032" y="3139"/>
                      </a:lnTo>
                      <a:lnTo>
                        <a:pt x="4037" y="3139"/>
                      </a:lnTo>
                      <a:lnTo>
                        <a:pt x="4042" y="3139"/>
                      </a:lnTo>
                      <a:lnTo>
                        <a:pt x="4047" y="3139"/>
                      </a:lnTo>
                      <a:lnTo>
                        <a:pt x="4051" y="3139"/>
                      </a:lnTo>
                      <a:lnTo>
                        <a:pt x="4057" y="3139"/>
                      </a:lnTo>
                      <a:lnTo>
                        <a:pt x="4061" y="3139"/>
                      </a:lnTo>
                      <a:lnTo>
                        <a:pt x="4065" y="3139"/>
                      </a:lnTo>
                      <a:lnTo>
                        <a:pt x="4071" y="3139"/>
                      </a:lnTo>
                      <a:lnTo>
                        <a:pt x="4075" y="3139"/>
                      </a:lnTo>
                      <a:lnTo>
                        <a:pt x="4081" y="3139"/>
                      </a:lnTo>
                      <a:lnTo>
                        <a:pt x="4085" y="3139"/>
                      </a:lnTo>
                      <a:lnTo>
                        <a:pt x="4089" y="3139"/>
                      </a:lnTo>
                      <a:lnTo>
                        <a:pt x="4094" y="3139"/>
                      </a:lnTo>
                      <a:lnTo>
                        <a:pt x="4099" y="3139"/>
                      </a:lnTo>
                      <a:lnTo>
                        <a:pt x="4104" y="3139"/>
                      </a:lnTo>
                      <a:lnTo>
                        <a:pt x="4110" y="3139"/>
                      </a:lnTo>
                      <a:lnTo>
                        <a:pt x="4115" y="3138"/>
                      </a:lnTo>
                      <a:lnTo>
                        <a:pt x="4120" y="3138"/>
                      </a:lnTo>
                      <a:lnTo>
                        <a:pt x="4125" y="3138"/>
                      </a:lnTo>
                      <a:lnTo>
                        <a:pt x="4131" y="3138"/>
                      </a:lnTo>
                      <a:lnTo>
                        <a:pt x="4135" y="3138"/>
                      </a:lnTo>
                      <a:lnTo>
                        <a:pt x="4140" y="3138"/>
                      </a:lnTo>
                      <a:lnTo>
                        <a:pt x="4146" y="3138"/>
                      </a:lnTo>
                      <a:lnTo>
                        <a:pt x="4150" y="3138"/>
                      </a:lnTo>
                      <a:lnTo>
                        <a:pt x="4156" y="3138"/>
                      </a:lnTo>
                      <a:lnTo>
                        <a:pt x="4161" y="3138"/>
                      </a:lnTo>
                      <a:lnTo>
                        <a:pt x="4165" y="3138"/>
                      </a:lnTo>
                      <a:lnTo>
                        <a:pt x="4171" y="3137"/>
                      </a:lnTo>
                      <a:lnTo>
                        <a:pt x="4175" y="3137"/>
                      </a:lnTo>
                      <a:lnTo>
                        <a:pt x="4181" y="3137"/>
                      </a:lnTo>
                      <a:lnTo>
                        <a:pt x="4186" y="3137"/>
                      </a:lnTo>
                      <a:lnTo>
                        <a:pt x="4191" y="3137"/>
                      </a:lnTo>
                      <a:lnTo>
                        <a:pt x="4196" y="3137"/>
                      </a:lnTo>
                      <a:lnTo>
                        <a:pt x="4199" y="3137"/>
                      </a:lnTo>
                      <a:lnTo>
                        <a:pt x="4203" y="3137"/>
                      </a:lnTo>
                      <a:lnTo>
                        <a:pt x="4204" y="3137"/>
                      </a:lnTo>
                      <a:lnTo>
                        <a:pt x="4207" y="3137"/>
                      </a:lnTo>
                      <a:lnTo>
                        <a:pt x="4209" y="3136"/>
                      </a:lnTo>
                      <a:lnTo>
                        <a:pt x="4210" y="3136"/>
                      </a:lnTo>
                      <a:lnTo>
                        <a:pt x="4211" y="3137"/>
                      </a:lnTo>
                      <a:lnTo>
                        <a:pt x="4213" y="3137"/>
                      </a:lnTo>
                      <a:lnTo>
                        <a:pt x="4213" y="3137"/>
                      </a:lnTo>
                      <a:lnTo>
                        <a:pt x="4214" y="3137"/>
                      </a:lnTo>
                      <a:lnTo>
                        <a:pt x="4214" y="3137"/>
                      </a:lnTo>
                      <a:lnTo>
                        <a:pt x="4214" y="3137"/>
                      </a:lnTo>
                      <a:lnTo>
                        <a:pt x="4216" y="3136"/>
                      </a:lnTo>
                      <a:lnTo>
                        <a:pt x="4216" y="3136"/>
                      </a:lnTo>
                      <a:lnTo>
                        <a:pt x="4216" y="3137"/>
                      </a:lnTo>
                      <a:lnTo>
                        <a:pt x="4216" y="3137"/>
                      </a:lnTo>
                      <a:lnTo>
                        <a:pt x="4217" y="3137"/>
                      </a:lnTo>
                      <a:lnTo>
                        <a:pt x="4217" y="3137"/>
                      </a:lnTo>
                      <a:lnTo>
                        <a:pt x="4217" y="3137"/>
                      </a:lnTo>
                      <a:lnTo>
                        <a:pt x="4217" y="3136"/>
                      </a:lnTo>
                      <a:lnTo>
                        <a:pt x="4217" y="3137"/>
                      </a:lnTo>
                      <a:lnTo>
                        <a:pt x="4217" y="3136"/>
                      </a:lnTo>
                      <a:lnTo>
                        <a:pt x="4217" y="3137"/>
                      </a:lnTo>
                      <a:lnTo>
                        <a:pt x="4217" y="3137"/>
                      </a:lnTo>
                      <a:lnTo>
                        <a:pt x="4217" y="3136"/>
                      </a:lnTo>
                      <a:lnTo>
                        <a:pt x="4217" y="3136"/>
                      </a:lnTo>
                      <a:lnTo>
                        <a:pt x="4218" y="3136"/>
                      </a:lnTo>
                      <a:lnTo>
                        <a:pt x="4218" y="3136"/>
                      </a:lnTo>
                      <a:lnTo>
                        <a:pt x="4218" y="3136"/>
                      </a:lnTo>
                      <a:lnTo>
                        <a:pt x="4218" y="3136"/>
                      </a:lnTo>
                      <a:lnTo>
                        <a:pt x="4218" y="3137"/>
                      </a:lnTo>
                      <a:lnTo>
                        <a:pt x="4218" y="3137"/>
                      </a:lnTo>
                      <a:lnTo>
                        <a:pt x="4218" y="3137"/>
                      </a:lnTo>
                      <a:lnTo>
                        <a:pt x="4218" y="3137"/>
                      </a:lnTo>
                      <a:lnTo>
                        <a:pt x="4218" y="3137"/>
                      </a:lnTo>
                      <a:lnTo>
                        <a:pt x="4220" y="3137"/>
                      </a:lnTo>
                      <a:lnTo>
                        <a:pt x="4220" y="3137"/>
                      </a:lnTo>
                      <a:lnTo>
                        <a:pt x="4220" y="3137"/>
                      </a:lnTo>
                      <a:lnTo>
                        <a:pt x="4220" y="3137"/>
                      </a:lnTo>
                      <a:lnTo>
                        <a:pt x="4220" y="3137"/>
                      </a:lnTo>
                      <a:lnTo>
                        <a:pt x="4220" y="3137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0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7"/>
                      </a:lnTo>
                      <a:lnTo>
                        <a:pt x="4223" y="3136"/>
                      </a:lnTo>
                      <a:lnTo>
                        <a:pt x="4223" y="3137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7"/>
                      </a:lnTo>
                      <a:lnTo>
                        <a:pt x="4223" y="3136"/>
                      </a:lnTo>
                      <a:lnTo>
                        <a:pt x="4223" y="3137"/>
                      </a:lnTo>
                      <a:lnTo>
                        <a:pt x="4223" y="3137"/>
                      </a:lnTo>
                      <a:lnTo>
                        <a:pt x="4223" y="3137"/>
                      </a:lnTo>
                      <a:lnTo>
                        <a:pt x="4223" y="3137"/>
                      </a:lnTo>
                      <a:lnTo>
                        <a:pt x="4221" y="3137"/>
                      </a:lnTo>
                      <a:lnTo>
                        <a:pt x="4221" y="3137"/>
                      </a:lnTo>
                      <a:lnTo>
                        <a:pt x="4221" y="3137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1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  <a:lnTo>
                        <a:pt x="4223" y="313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cxnSp>
            <p:nvCxnSpPr>
              <p:cNvPr id="519" name="Straight Arrow Connector 518">
                <a:extLst>
                  <a:ext uri="{FF2B5EF4-FFF2-40B4-BE49-F238E27FC236}">
                    <a16:creationId xmlns:a16="http://schemas.microsoft.com/office/drawing/2014/main" id="{A9368D93-D8C9-4E22-86F2-ECA8D9773741}"/>
                  </a:ext>
                </a:extLst>
              </p:cNvPr>
              <p:cNvCxnSpPr>
                <a:cxnSpLocks/>
                <a:endCxn id="520" idx="1"/>
              </p:cNvCxnSpPr>
              <p:nvPr/>
            </p:nvCxnSpPr>
            <p:spPr>
              <a:xfrm>
                <a:off x="4598297" y="1295476"/>
                <a:ext cx="264980" cy="1078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CF1D60F5-7FB9-4196-BA5F-FF644EC6DE6C}"/>
                  </a:ext>
                </a:extLst>
              </p:cNvPr>
              <p:cNvSpPr txBox="1"/>
              <p:nvPr/>
            </p:nvSpPr>
            <p:spPr>
              <a:xfrm>
                <a:off x="4863277" y="1280172"/>
                <a:ext cx="1518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Crosslinked</a:t>
                </a:r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TA-Ibu</a:t>
                </a:r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Fiber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675175A0-DA7D-475D-BA97-13B2945603E8}"/>
                  </a:ext>
                </a:extLst>
              </p:cNvPr>
              <p:cNvSpPr txBox="1"/>
              <p:nvPr/>
            </p:nvSpPr>
            <p:spPr>
              <a:xfrm>
                <a:off x="3974919" y="2306469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Fiber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3" name="Straight Arrow Connector 522">
                <a:extLst>
                  <a:ext uri="{FF2B5EF4-FFF2-40B4-BE49-F238E27FC236}">
                    <a16:creationId xmlns:a16="http://schemas.microsoft.com/office/drawing/2014/main" id="{7BD64725-35A7-4323-9E70-A0F87A33B3C6}"/>
                  </a:ext>
                </a:extLst>
              </p:cNvPr>
              <p:cNvCxnSpPr>
                <a:cxnSpLocks/>
                <a:endCxn id="522" idx="3"/>
              </p:cNvCxnSpPr>
              <p:nvPr/>
            </p:nvCxnSpPr>
            <p:spPr>
              <a:xfrm flipH="1" flipV="1">
                <a:off x="4634073" y="2429579"/>
                <a:ext cx="453949" cy="20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>
                <a:extLst>
                  <a:ext uri="{FF2B5EF4-FFF2-40B4-BE49-F238E27FC236}">
                    <a16:creationId xmlns:a16="http://schemas.microsoft.com/office/drawing/2014/main" id="{284A6ED7-D6FA-4230-9D3C-917CDEA65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2265" y="1657368"/>
                <a:ext cx="390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ECE08ADA-1916-49C2-9816-193E9BD8220B}"/>
                  </a:ext>
                </a:extLst>
              </p:cNvPr>
              <p:cNvSpPr txBox="1"/>
              <p:nvPr/>
            </p:nvSpPr>
            <p:spPr>
              <a:xfrm>
                <a:off x="5042507" y="1527902"/>
                <a:ext cx="13035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Crosslinked</a:t>
                </a:r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Fiber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38F5581B-9BD4-4D63-93B0-AD50AA7E7EDA}"/>
                  </a:ext>
                </a:extLst>
              </p:cNvPr>
              <p:cNvSpPr txBox="1"/>
              <p:nvPr/>
            </p:nvSpPr>
            <p:spPr>
              <a:xfrm>
                <a:off x="3938099" y="2005837"/>
                <a:ext cx="8739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TA-Ibu</a:t>
                </a:r>
                <a:r>
                  <a:rPr lang="tr-T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Fiber</a:t>
                </a:r>
                <a:endParaRPr lang="en-GB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33" name="Straight Arrow Connector 532">
                <a:extLst>
                  <a:ext uri="{FF2B5EF4-FFF2-40B4-BE49-F238E27FC236}">
                    <a16:creationId xmlns:a16="http://schemas.microsoft.com/office/drawing/2014/main" id="{2C8A16FE-2B4D-4BE0-BEBE-E5970FD719D7}"/>
                  </a:ext>
                </a:extLst>
              </p:cNvPr>
              <p:cNvCxnSpPr>
                <a:cxnSpLocks/>
                <a:stCxn id="162" idx="1"/>
                <a:endCxn id="531" idx="0"/>
              </p:cNvCxnSpPr>
              <p:nvPr/>
            </p:nvCxnSpPr>
            <p:spPr>
              <a:xfrm flipH="1">
                <a:off x="4375078" y="1641360"/>
                <a:ext cx="242339" cy="3644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420744E8-AED0-4BAD-8E84-3D2AC828D126}"/>
                </a:ext>
              </a:extLst>
            </p:cNvPr>
            <p:cNvGrpSpPr/>
            <p:nvPr/>
          </p:nvGrpSpPr>
          <p:grpSpPr>
            <a:xfrm>
              <a:off x="772180" y="765768"/>
              <a:ext cx="5885050" cy="7133294"/>
              <a:chOff x="772180" y="765768"/>
              <a:chExt cx="5885050" cy="7133294"/>
            </a:xfrm>
          </p:grpSpPr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8192EB51-637D-4A25-8A76-AC82AF1FF269}"/>
                  </a:ext>
                </a:extLst>
              </p:cNvPr>
              <p:cNvSpPr txBox="1"/>
              <p:nvPr/>
            </p:nvSpPr>
            <p:spPr>
              <a:xfrm>
                <a:off x="2823143" y="765768"/>
                <a:ext cx="387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tr-TR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0" name="TextBox 539">
                <a:extLst>
                  <a:ext uri="{FF2B5EF4-FFF2-40B4-BE49-F238E27FC236}">
                    <a16:creationId xmlns:a16="http://schemas.microsoft.com/office/drawing/2014/main" id="{333CACF1-5A2A-433B-917F-2CC5823933C5}"/>
                  </a:ext>
                </a:extLst>
              </p:cNvPr>
              <p:cNvSpPr txBox="1"/>
              <p:nvPr/>
            </p:nvSpPr>
            <p:spPr>
              <a:xfrm>
                <a:off x="6007877" y="811708"/>
                <a:ext cx="387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tr-TR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0" name="Grup 58">
                <a:extLst>
                  <a:ext uri="{FF2B5EF4-FFF2-40B4-BE49-F238E27FC236}">
                    <a16:creationId xmlns:a16="http://schemas.microsoft.com/office/drawing/2014/main" id="{47F11031-15F7-459A-B6C6-F4901DF6D556}"/>
                  </a:ext>
                </a:extLst>
              </p:cNvPr>
              <p:cNvGrpSpPr/>
              <p:nvPr/>
            </p:nvGrpSpPr>
            <p:grpSpPr>
              <a:xfrm>
                <a:off x="772180" y="7353650"/>
                <a:ext cx="5615838" cy="545412"/>
                <a:chOff x="-6688751" y="5203429"/>
                <a:chExt cx="6782519" cy="506708"/>
              </a:xfrm>
            </p:grpSpPr>
            <p:sp>
              <p:nvSpPr>
                <p:cNvPr id="81" name="Line 149">
                  <a:extLst>
                    <a:ext uri="{FF2B5EF4-FFF2-40B4-BE49-F238E27FC236}">
                      <a16:creationId xmlns:a16="http://schemas.microsoft.com/office/drawing/2014/main" id="{AB78C71D-C835-48D1-BCF2-301BB02C80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788013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Rectangle 150">
                  <a:extLst>
                    <a:ext uri="{FF2B5EF4-FFF2-40B4-BE49-F238E27FC236}">
                      <a16:creationId xmlns:a16="http://schemas.microsoft.com/office/drawing/2014/main" id="{A621432A-84C5-45E3-B890-6EFB16142E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89626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1000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Line 155">
                  <a:extLst>
                    <a:ext uri="{FF2B5EF4-FFF2-40B4-BE49-F238E27FC236}">
                      <a16:creationId xmlns:a16="http://schemas.microsoft.com/office/drawing/2014/main" id="{0C40FBE5-A041-41D2-9ECE-68A2A4D293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1734163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156">
                  <a:extLst>
                    <a:ext uri="{FF2B5EF4-FFF2-40B4-BE49-F238E27FC236}">
                      <a16:creationId xmlns:a16="http://schemas.microsoft.com/office/drawing/2014/main" id="{20BB3383-A416-44BF-90D5-08AD4427E8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935776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1500  </a:t>
                  </a:r>
                  <a:endParaRPr kumimoji="0" lang="tr-TR" altLang="tr-TR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Line 161">
                  <a:extLst>
                    <a:ext uri="{FF2B5EF4-FFF2-40B4-BE49-F238E27FC236}">
                      <a16:creationId xmlns:a16="http://schemas.microsoft.com/office/drawing/2014/main" id="{7D9E4F8C-E4FD-4BB6-ABB7-E4286DE47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2688251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Rectangle 162">
                  <a:extLst>
                    <a:ext uri="{FF2B5EF4-FFF2-40B4-BE49-F238E27FC236}">
                      <a16:creationId xmlns:a16="http://schemas.microsoft.com/office/drawing/2014/main" id="{5E1203B1-5647-4C53-ACEB-8920702A1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889863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2000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167">
                  <a:extLst>
                    <a:ext uri="{FF2B5EF4-FFF2-40B4-BE49-F238E27FC236}">
                      <a16:creationId xmlns:a16="http://schemas.microsoft.com/office/drawing/2014/main" id="{55C7A154-8ABA-4C2C-BBFE-D2FBCA6711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3640751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Rectangle 168">
                  <a:extLst>
                    <a:ext uri="{FF2B5EF4-FFF2-40B4-BE49-F238E27FC236}">
                      <a16:creationId xmlns:a16="http://schemas.microsoft.com/office/drawing/2014/main" id="{591B150C-02D1-49D8-8C56-823C7733D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42364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2500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Line 173">
                  <a:extLst>
                    <a:ext uri="{FF2B5EF4-FFF2-40B4-BE49-F238E27FC236}">
                      <a16:creationId xmlns:a16="http://schemas.microsoft.com/office/drawing/2014/main" id="{AE134F6E-9668-4ACD-A8E7-59BE2446CD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4586901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Rectangle 174">
                  <a:extLst>
                    <a:ext uri="{FF2B5EF4-FFF2-40B4-BE49-F238E27FC236}">
                      <a16:creationId xmlns:a16="http://schemas.microsoft.com/office/drawing/2014/main" id="{186639A7-CE59-4503-81AB-B3CF02A91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788514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3000  </a:t>
                  </a:r>
                  <a:endParaRPr kumimoji="0" lang="tr-TR" altLang="tr-TR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Line 179">
                  <a:extLst>
                    <a:ext uri="{FF2B5EF4-FFF2-40B4-BE49-F238E27FC236}">
                      <a16:creationId xmlns:a16="http://schemas.microsoft.com/office/drawing/2014/main" id="{F7E95F9D-DF99-4E65-BEFB-ECE0BAB7B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540989" y="5203429"/>
                  <a:ext cx="0" cy="360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sz="12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Rectangle 180">
                  <a:extLst>
                    <a:ext uri="{FF2B5EF4-FFF2-40B4-BE49-F238E27FC236}">
                      <a16:creationId xmlns:a16="http://schemas.microsoft.com/office/drawing/2014/main" id="{5BA2ED60-A1B8-4549-A93B-6878C7EBF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742601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3500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Rectangle 186">
                  <a:extLst>
                    <a:ext uri="{FF2B5EF4-FFF2-40B4-BE49-F238E27FC236}">
                      <a16:creationId xmlns:a16="http://schemas.microsoft.com/office/drawing/2014/main" id="{C0BAB8B0-22CB-4261-B2E1-7B2462D564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6688751" y="5265586"/>
                  <a:ext cx="423193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4000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Rectangle 187">
                  <a:extLst>
                    <a:ext uri="{FF2B5EF4-FFF2-40B4-BE49-F238E27FC236}">
                      <a16:creationId xmlns:a16="http://schemas.microsoft.com/office/drawing/2014/main" id="{55743025-7E7F-42D7-A992-AC28E1AAD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936087" y="5478187"/>
                  <a:ext cx="1656695" cy="231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altLang="tr-TR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Wavenumbers</a:t>
                  </a:r>
                  <a:r>
                    <a:rPr kumimoji="0" lang="tr-TR" altLang="tr-TR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(cm</a:t>
                  </a:r>
                  <a:r>
                    <a:rPr kumimoji="0" lang="tr-TR" altLang="tr-TR" sz="1200" b="1" i="0" u="none" strike="noStrike" cap="none" normalizeH="0" baseline="300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-1</a:t>
                  </a:r>
                  <a:r>
                    <a:rPr kumimoji="0" lang="tr-TR" altLang="tr-TR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kumimoji="0" lang="tr-TR" altLang="tr-TR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Rectangle 186">
                  <a:extLst>
                    <a:ext uri="{FF2B5EF4-FFF2-40B4-BE49-F238E27FC236}">
                      <a16:creationId xmlns:a16="http://schemas.microsoft.com/office/drawing/2014/main" id="{DFA7BF0D-EC64-478D-AA57-D33EF0BDD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2481" y="5265586"/>
                  <a:ext cx="346249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tr-TR" altLang="tr-T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650  </a:t>
                  </a:r>
                  <a:endParaRPr kumimoji="0" lang="tr-TR" altLang="tr-T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" name="Dikdörtgen 59">
                <a:extLst>
                  <a:ext uri="{FF2B5EF4-FFF2-40B4-BE49-F238E27FC236}">
                    <a16:creationId xmlns:a16="http://schemas.microsoft.com/office/drawing/2014/main" id="{E4DED540-9CD7-464E-9C2B-8C37F031F073}"/>
                  </a:ext>
                </a:extLst>
              </p:cNvPr>
              <p:cNvSpPr/>
              <p:nvPr/>
            </p:nvSpPr>
            <p:spPr>
              <a:xfrm>
                <a:off x="937870" y="3406686"/>
                <a:ext cx="5272451" cy="395048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Metin kutusu 52">
                <a:extLst>
                  <a:ext uri="{FF2B5EF4-FFF2-40B4-BE49-F238E27FC236}">
                    <a16:creationId xmlns:a16="http://schemas.microsoft.com/office/drawing/2014/main" id="{BD8553C6-AFEB-40F7-8AA4-134CB9F20CCD}"/>
                  </a:ext>
                </a:extLst>
              </p:cNvPr>
              <p:cNvSpPr txBox="1"/>
              <p:nvPr/>
            </p:nvSpPr>
            <p:spPr>
              <a:xfrm>
                <a:off x="955934" y="3544961"/>
                <a:ext cx="364202" cy="34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</a:p>
            </p:txBody>
          </p:sp>
          <p:sp>
            <p:nvSpPr>
              <p:cNvPr id="54" name="Metin kutusu 52">
                <a:extLst>
                  <a:ext uri="{FF2B5EF4-FFF2-40B4-BE49-F238E27FC236}">
                    <a16:creationId xmlns:a16="http://schemas.microsoft.com/office/drawing/2014/main" id="{FFE3F266-AE61-4558-80CB-0709996DC494}"/>
                  </a:ext>
                </a:extLst>
              </p:cNvPr>
              <p:cNvSpPr txBox="1"/>
              <p:nvPr/>
            </p:nvSpPr>
            <p:spPr>
              <a:xfrm>
                <a:off x="879305" y="4043719"/>
                <a:ext cx="68159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Fiber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EC4631-9A9B-4101-A9BA-95B87D19494F}"/>
                  </a:ext>
                </a:extLst>
              </p:cNvPr>
              <p:cNvGrpSpPr/>
              <p:nvPr/>
            </p:nvGrpSpPr>
            <p:grpSpPr>
              <a:xfrm>
                <a:off x="924212" y="5001533"/>
                <a:ext cx="5285284" cy="730177"/>
                <a:chOff x="196850" y="4973638"/>
                <a:chExt cx="5911851" cy="3600195"/>
              </a:xfrm>
            </p:grpSpPr>
            <p:sp>
              <p:nvSpPr>
                <p:cNvPr id="71" name="Freeform 14">
                  <a:extLst>
                    <a:ext uri="{FF2B5EF4-FFF2-40B4-BE49-F238E27FC236}">
                      <a16:creationId xmlns:a16="http://schemas.microsoft.com/office/drawing/2014/main" id="{D4CB69AA-61C7-46A1-AC17-630B60AA6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850" y="5076825"/>
                  <a:ext cx="1831975" cy="1817688"/>
                </a:xfrm>
                <a:custGeom>
                  <a:avLst/>
                  <a:gdLst>
                    <a:gd name="T0" fmla="*/ 13 w 1154"/>
                    <a:gd name="T1" fmla="*/ 26 h 1145"/>
                    <a:gd name="T2" fmla="*/ 30 w 1154"/>
                    <a:gd name="T3" fmla="*/ 30 h 1145"/>
                    <a:gd name="T4" fmla="*/ 61 w 1154"/>
                    <a:gd name="T5" fmla="*/ 26 h 1145"/>
                    <a:gd name="T6" fmla="*/ 95 w 1154"/>
                    <a:gd name="T7" fmla="*/ 21 h 1145"/>
                    <a:gd name="T8" fmla="*/ 125 w 1154"/>
                    <a:gd name="T9" fmla="*/ 21 h 1145"/>
                    <a:gd name="T10" fmla="*/ 143 w 1154"/>
                    <a:gd name="T11" fmla="*/ 13 h 1145"/>
                    <a:gd name="T12" fmla="*/ 160 w 1154"/>
                    <a:gd name="T13" fmla="*/ 13 h 1145"/>
                    <a:gd name="T14" fmla="*/ 182 w 1154"/>
                    <a:gd name="T15" fmla="*/ 8 h 1145"/>
                    <a:gd name="T16" fmla="*/ 203 w 1154"/>
                    <a:gd name="T17" fmla="*/ 8 h 1145"/>
                    <a:gd name="T18" fmla="*/ 220 w 1154"/>
                    <a:gd name="T19" fmla="*/ 4 h 1145"/>
                    <a:gd name="T20" fmla="*/ 238 w 1154"/>
                    <a:gd name="T21" fmla="*/ 8 h 1145"/>
                    <a:gd name="T22" fmla="*/ 259 w 1154"/>
                    <a:gd name="T23" fmla="*/ 4 h 1145"/>
                    <a:gd name="T24" fmla="*/ 281 w 1154"/>
                    <a:gd name="T25" fmla="*/ 0 h 1145"/>
                    <a:gd name="T26" fmla="*/ 302 w 1154"/>
                    <a:gd name="T27" fmla="*/ 8 h 1145"/>
                    <a:gd name="T28" fmla="*/ 315 w 1154"/>
                    <a:gd name="T29" fmla="*/ 8 h 1145"/>
                    <a:gd name="T30" fmla="*/ 337 w 1154"/>
                    <a:gd name="T31" fmla="*/ 17 h 1145"/>
                    <a:gd name="T32" fmla="*/ 354 w 1154"/>
                    <a:gd name="T33" fmla="*/ 47 h 1145"/>
                    <a:gd name="T34" fmla="*/ 372 w 1154"/>
                    <a:gd name="T35" fmla="*/ 108 h 1145"/>
                    <a:gd name="T36" fmla="*/ 389 w 1154"/>
                    <a:gd name="T37" fmla="*/ 207 h 1145"/>
                    <a:gd name="T38" fmla="*/ 406 w 1154"/>
                    <a:gd name="T39" fmla="*/ 319 h 1145"/>
                    <a:gd name="T40" fmla="*/ 423 w 1154"/>
                    <a:gd name="T41" fmla="*/ 402 h 1145"/>
                    <a:gd name="T42" fmla="*/ 441 w 1154"/>
                    <a:gd name="T43" fmla="*/ 484 h 1145"/>
                    <a:gd name="T44" fmla="*/ 458 w 1154"/>
                    <a:gd name="T45" fmla="*/ 544 h 1145"/>
                    <a:gd name="T46" fmla="*/ 475 w 1154"/>
                    <a:gd name="T47" fmla="*/ 600 h 1145"/>
                    <a:gd name="T48" fmla="*/ 493 w 1154"/>
                    <a:gd name="T49" fmla="*/ 652 h 1145"/>
                    <a:gd name="T50" fmla="*/ 510 w 1154"/>
                    <a:gd name="T51" fmla="*/ 708 h 1145"/>
                    <a:gd name="T52" fmla="*/ 527 w 1154"/>
                    <a:gd name="T53" fmla="*/ 764 h 1145"/>
                    <a:gd name="T54" fmla="*/ 544 w 1154"/>
                    <a:gd name="T55" fmla="*/ 821 h 1145"/>
                    <a:gd name="T56" fmla="*/ 562 w 1154"/>
                    <a:gd name="T57" fmla="*/ 868 h 1145"/>
                    <a:gd name="T58" fmla="*/ 579 w 1154"/>
                    <a:gd name="T59" fmla="*/ 916 h 1145"/>
                    <a:gd name="T60" fmla="*/ 596 w 1154"/>
                    <a:gd name="T61" fmla="*/ 950 h 1145"/>
                    <a:gd name="T62" fmla="*/ 614 w 1154"/>
                    <a:gd name="T63" fmla="*/ 993 h 1145"/>
                    <a:gd name="T64" fmla="*/ 631 w 1154"/>
                    <a:gd name="T65" fmla="*/ 1019 h 1145"/>
                    <a:gd name="T66" fmla="*/ 648 w 1154"/>
                    <a:gd name="T67" fmla="*/ 1054 h 1145"/>
                    <a:gd name="T68" fmla="*/ 665 w 1154"/>
                    <a:gd name="T69" fmla="*/ 1067 h 1145"/>
                    <a:gd name="T70" fmla="*/ 687 w 1154"/>
                    <a:gd name="T71" fmla="*/ 1084 h 1145"/>
                    <a:gd name="T72" fmla="*/ 704 w 1154"/>
                    <a:gd name="T73" fmla="*/ 1088 h 1145"/>
                    <a:gd name="T74" fmla="*/ 722 w 1154"/>
                    <a:gd name="T75" fmla="*/ 1097 h 1145"/>
                    <a:gd name="T76" fmla="*/ 739 w 1154"/>
                    <a:gd name="T77" fmla="*/ 1101 h 1145"/>
                    <a:gd name="T78" fmla="*/ 756 w 1154"/>
                    <a:gd name="T79" fmla="*/ 1106 h 1145"/>
                    <a:gd name="T80" fmla="*/ 782 w 1154"/>
                    <a:gd name="T81" fmla="*/ 1119 h 1145"/>
                    <a:gd name="T82" fmla="*/ 808 w 1154"/>
                    <a:gd name="T83" fmla="*/ 1132 h 1145"/>
                    <a:gd name="T84" fmla="*/ 825 w 1154"/>
                    <a:gd name="T85" fmla="*/ 1127 h 1145"/>
                    <a:gd name="T86" fmla="*/ 842 w 1154"/>
                    <a:gd name="T87" fmla="*/ 1136 h 1145"/>
                    <a:gd name="T88" fmla="*/ 855 w 1154"/>
                    <a:gd name="T89" fmla="*/ 1145 h 1145"/>
                    <a:gd name="T90" fmla="*/ 873 w 1154"/>
                    <a:gd name="T91" fmla="*/ 1140 h 1145"/>
                    <a:gd name="T92" fmla="*/ 894 w 1154"/>
                    <a:gd name="T93" fmla="*/ 1136 h 1145"/>
                    <a:gd name="T94" fmla="*/ 912 w 1154"/>
                    <a:gd name="T95" fmla="*/ 1123 h 1145"/>
                    <a:gd name="T96" fmla="*/ 929 w 1154"/>
                    <a:gd name="T97" fmla="*/ 1106 h 1145"/>
                    <a:gd name="T98" fmla="*/ 946 w 1154"/>
                    <a:gd name="T99" fmla="*/ 1084 h 1145"/>
                    <a:gd name="T100" fmla="*/ 963 w 1154"/>
                    <a:gd name="T101" fmla="*/ 1067 h 1145"/>
                    <a:gd name="T102" fmla="*/ 981 w 1154"/>
                    <a:gd name="T103" fmla="*/ 1045 h 1145"/>
                    <a:gd name="T104" fmla="*/ 998 w 1154"/>
                    <a:gd name="T105" fmla="*/ 1032 h 1145"/>
                    <a:gd name="T106" fmla="*/ 1015 w 1154"/>
                    <a:gd name="T107" fmla="*/ 1015 h 1145"/>
                    <a:gd name="T108" fmla="*/ 1033 w 1154"/>
                    <a:gd name="T109" fmla="*/ 989 h 1145"/>
                    <a:gd name="T110" fmla="*/ 1050 w 1154"/>
                    <a:gd name="T111" fmla="*/ 959 h 1145"/>
                    <a:gd name="T112" fmla="*/ 1067 w 1154"/>
                    <a:gd name="T113" fmla="*/ 924 h 1145"/>
                    <a:gd name="T114" fmla="*/ 1084 w 1154"/>
                    <a:gd name="T115" fmla="*/ 890 h 1145"/>
                    <a:gd name="T116" fmla="*/ 1102 w 1154"/>
                    <a:gd name="T117" fmla="*/ 864 h 1145"/>
                    <a:gd name="T118" fmla="*/ 1119 w 1154"/>
                    <a:gd name="T119" fmla="*/ 842 h 1145"/>
                    <a:gd name="T120" fmla="*/ 1136 w 1154"/>
                    <a:gd name="T121" fmla="*/ 825 h 1145"/>
                    <a:gd name="T122" fmla="*/ 1149 w 1154"/>
                    <a:gd name="T123" fmla="*/ 812 h 1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54" h="1145">
                      <a:moveTo>
                        <a:pt x="0" y="30"/>
                      </a:move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9" y="30"/>
                      </a:lnTo>
                      <a:lnTo>
                        <a:pt x="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lnTo>
                        <a:pt x="17" y="26"/>
                      </a:lnTo>
                      <a:lnTo>
                        <a:pt x="17" y="30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6" y="30"/>
                      </a:lnTo>
                      <a:lnTo>
                        <a:pt x="26" y="26"/>
                      </a:lnTo>
                      <a:lnTo>
                        <a:pt x="30" y="26"/>
                      </a:lnTo>
                      <a:lnTo>
                        <a:pt x="30" y="30"/>
                      </a:lnTo>
                      <a:lnTo>
                        <a:pt x="35" y="30"/>
                      </a:lnTo>
                      <a:lnTo>
                        <a:pt x="48" y="30"/>
                      </a:lnTo>
                      <a:lnTo>
                        <a:pt x="52" y="30"/>
                      </a:lnTo>
                      <a:lnTo>
                        <a:pt x="52" y="26"/>
                      </a:lnTo>
                      <a:lnTo>
                        <a:pt x="56" y="26"/>
                      </a:lnTo>
                      <a:lnTo>
                        <a:pt x="56" y="30"/>
                      </a:lnTo>
                      <a:lnTo>
                        <a:pt x="61" y="30"/>
                      </a:lnTo>
                      <a:lnTo>
                        <a:pt x="61" y="26"/>
                      </a:lnTo>
                      <a:lnTo>
                        <a:pt x="65" y="26"/>
                      </a:lnTo>
                      <a:lnTo>
                        <a:pt x="65" y="30"/>
                      </a:lnTo>
                      <a:lnTo>
                        <a:pt x="69" y="30"/>
                      </a:lnTo>
                      <a:lnTo>
                        <a:pt x="69" y="26"/>
                      </a:lnTo>
                      <a:lnTo>
                        <a:pt x="74" y="26"/>
                      </a:lnTo>
                      <a:lnTo>
                        <a:pt x="91" y="26"/>
                      </a:lnTo>
                      <a:lnTo>
                        <a:pt x="95" y="26"/>
                      </a:lnTo>
                      <a:lnTo>
                        <a:pt x="95" y="21"/>
                      </a:lnTo>
                      <a:lnTo>
                        <a:pt x="99" y="21"/>
                      </a:lnTo>
                      <a:lnTo>
                        <a:pt x="112" y="21"/>
                      </a:lnTo>
                      <a:lnTo>
                        <a:pt x="117" y="21"/>
                      </a:lnTo>
                      <a:lnTo>
                        <a:pt x="117" y="17"/>
                      </a:lnTo>
                      <a:lnTo>
                        <a:pt x="121" y="17"/>
                      </a:lnTo>
                      <a:lnTo>
                        <a:pt x="121" y="21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0" y="21"/>
                      </a:lnTo>
                      <a:lnTo>
                        <a:pt x="130" y="17"/>
                      </a:lnTo>
                      <a:lnTo>
                        <a:pt x="134" y="17"/>
                      </a:lnTo>
                      <a:lnTo>
                        <a:pt x="134" y="21"/>
                      </a:lnTo>
                      <a:lnTo>
                        <a:pt x="138" y="21"/>
                      </a:lnTo>
                      <a:lnTo>
                        <a:pt x="138" y="17"/>
                      </a:lnTo>
                      <a:lnTo>
                        <a:pt x="143" y="17"/>
                      </a:lnTo>
                      <a:lnTo>
                        <a:pt x="143" y="13"/>
                      </a:lnTo>
                      <a:lnTo>
                        <a:pt x="147" y="13"/>
                      </a:lnTo>
                      <a:lnTo>
                        <a:pt x="147" y="17"/>
                      </a:lnTo>
                      <a:lnTo>
                        <a:pt x="151" y="17"/>
                      </a:lnTo>
                      <a:lnTo>
                        <a:pt x="151" y="21"/>
                      </a:lnTo>
                      <a:lnTo>
                        <a:pt x="156" y="21"/>
                      </a:lnTo>
                      <a:lnTo>
                        <a:pt x="156" y="8"/>
                      </a:lnTo>
                      <a:lnTo>
                        <a:pt x="160" y="8"/>
                      </a:lnTo>
                      <a:lnTo>
                        <a:pt x="160" y="13"/>
                      </a:lnTo>
                      <a:lnTo>
                        <a:pt x="164" y="13"/>
                      </a:lnTo>
                      <a:lnTo>
                        <a:pt x="164" y="17"/>
                      </a:lnTo>
                      <a:lnTo>
                        <a:pt x="169" y="17"/>
                      </a:lnTo>
                      <a:lnTo>
                        <a:pt x="173" y="17"/>
                      </a:lnTo>
                      <a:lnTo>
                        <a:pt x="177" y="17"/>
                      </a:lnTo>
                      <a:lnTo>
                        <a:pt x="177" y="13"/>
                      </a:lnTo>
                      <a:lnTo>
                        <a:pt x="182" y="13"/>
                      </a:lnTo>
                      <a:lnTo>
                        <a:pt x="182" y="8"/>
                      </a:lnTo>
                      <a:lnTo>
                        <a:pt x="186" y="8"/>
                      </a:lnTo>
                      <a:lnTo>
                        <a:pt x="186" y="13"/>
                      </a:lnTo>
                      <a:lnTo>
                        <a:pt x="190" y="13"/>
                      </a:lnTo>
                      <a:lnTo>
                        <a:pt x="190" y="13"/>
                      </a:lnTo>
                      <a:lnTo>
                        <a:pt x="194" y="13"/>
                      </a:lnTo>
                      <a:lnTo>
                        <a:pt x="194" y="8"/>
                      </a:lnTo>
                      <a:lnTo>
                        <a:pt x="199" y="8"/>
                      </a:lnTo>
                      <a:lnTo>
                        <a:pt x="203" y="8"/>
                      </a:lnTo>
                      <a:lnTo>
                        <a:pt x="207" y="8"/>
                      </a:lnTo>
                      <a:lnTo>
                        <a:pt x="207" y="13"/>
                      </a:lnTo>
                      <a:lnTo>
                        <a:pt x="212" y="13"/>
                      </a:lnTo>
                      <a:lnTo>
                        <a:pt x="212" y="17"/>
                      </a:lnTo>
                      <a:lnTo>
                        <a:pt x="216" y="17"/>
                      </a:lnTo>
                      <a:lnTo>
                        <a:pt x="216" y="8"/>
                      </a:lnTo>
                      <a:lnTo>
                        <a:pt x="220" y="8"/>
                      </a:lnTo>
                      <a:lnTo>
                        <a:pt x="220" y="4"/>
                      </a:lnTo>
                      <a:lnTo>
                        <a:pt x="220" y="8"/>
                      </a:lnTo>
                      <a:lnTo>
                        <a:pt x="225" y="8"/>
                      </a:lnTo>
                      <a:lnTo>
                        <a:pt x="225" y="8"/>
                      </a:lnTo>
                      <a:lnTo>
                        <a:pt x="229" y="8"/>
                      </a:lnTo>
                      <a:lnTo>
                        <a:pt x="229" y="4"/>
                      </a:lnTo>
                      <a:lnTo>
                        <a:pt x="233" y="4"/>
                      </a:lnTo>
                      <a:lnTo>
                        <a:pt x="233" y="8"/>
                      </a:lnTo>
                      <a:lnTo>
                        <a:pt x="238" y="8"/>
                      </a:lnTo>
                      <a:lnTo>
                        <a:pt x="238" y="13"/>
                      </a:lnTo>
                      <a:lnTo>
                        <a:pt x="242" y="13"/>
                      </a:lnTo>
                      <a:lnTo>
                        <a:pt x="242" y="8"/>
                      </a:lnTo>
                      <a:lnTo>
                        <a:pt x="246" y="8"/>
                      </a:lnTo>
                      <a:lnTo>
                        <a:pt x="251" y="8"/>
                      </a:lnTo>
                      <a:lnTo>
                        <a:pt x="255" y="8"/>
                      </a:lnTo>
                      <a:lnTo>
                        <a:pt x="255" y="4"/>
                      </a:lnTo>
                      <a:lnTo>
                        <a:pt x="259" y="4"/>
                      </a:lnTo>
                      <a:lnTo>
                        <a:pt x="264" y="4"/>
                      </a:lnTo>
                      <a:lnTo>
                        <a:pt x="268" y="4"/>
                      </a:lnTo>
                      <a:lnTo>
                        <a:pt x="268" y="13"/>
                      </a:lnTo>
                      <a:lnTo>
                        <a:pt x="272" y="13"/>
                      </a:lnTo>
                      <a:lnTo>
                        <a:pt x="272" y="8"/>
                      </a:lnTo>
                      <a:lnTo>
                        <a:pt x="277" y="8"/>
                      </a:lnTo>
                      <a:lnTo>
                        <a:pt x="277" y="0"/>
                      </a:lnTo>
                      <a:lnTo>
                        <a:pt x="281" y="0"/>
                      </a:lnTo>
                      <a:lnTo>
                        <a:pt x="281" y="0"/>
                      </a:lnTo>
                      <a:lnTo>
                        <a:pt x="285" y="0"/>
                      </a:lnTo>
                      <a:lnTo>
                        <a:pt x="285" y="4"/>
                      </a:lnTo>
                      <a:lnTo>
                        <a:pt x="290" y="4"/>
                      </a:lnTo>
                      <a:lnTo>
                        <a:pt x="294" y="4"/>
                      </a:lnTo>
                      <a:lnTo>
                        <a:pt x="298" y="4"/>
                      </a:lnTo>
                      <a:lnTo>
                        <a:pt x="298" y="8"/>
                      </a:lnTo>
                      <a:lnTo>
                        <a:pt x="302" y="8"/>
                      </a:lnTo>
                      <a:lnTo>
                        <a:pt x="302" y="4"/>
                      </a:lnTo>
                      <a:lnTo>
                        <a:pt x="302" y="8"/>
                      </a:lnTo>
                      <a:lnTo>
                        <a:pt x="307" y="8"/>
                      </a:lnTo>
                      <a:lnTo>
                        <a:pt x="307" y="8"/>
                      </a:lnTo>
                      <a:lnTo>
                        <a:pt x="311" y="8"/>
                      </a:lnTo>
                      <a:lnTo>
                        <a:pt x="311" y="13"/>
                      </a:lnTo>
                      <a:lnTo>
                        <a:pt x="315" y="13"/>
                      </a:lnTo>
                      <a:lnTo>
                        <a:pt x="315" y="8"/>
                      </a:lnTo>
                      <a:lnTo>
                        <a:pt x="320" y="8"/>
                      </a:lnTo>
                      <a:lnTo>
                        <a:pt x="320" y="8"/>
                      </a:lnTo>
                      <a:lnTo>
                        <a:pt x="324" y="8"/>
                      </a:lnTo>
                      <a:lnTo>
                        <a:pt x="324" y="13"/>
                      </a:lnTo>
                      <a:lnTo>
                        <a:pt x="328" y="13"/>
                      </a:lnTo>
                      <a:lnTo>
                        <a:pt x="328" y="17"/>
                      </a:lnTo>
                      <a:lnTo>
                        <a:pt x="333" y="17"/>
                      </a:lnTo>
                      <a:lnTo>
                        <a:pt x="337" y="17"/>
                      </a:lnTo>
                      <a:lnTo>
                        <a:pt x="341" y="17"/>
                      </a:lnTo>
                      <a:lnTo>
                        <a:pt x="341" y="21"/>
                      </a:lnTo>
                      <a:lnTo>
                        <a:pt x="346" y="21"/>
                      </a:lnTo>
                      <a:lnTo>
                        <a:pt x="346" y="26"/>
                      </a:lnTo>
                      <a:lnTo>
                        <a:pt x="350" y="26"/>
                      </a:lnTo>
                      <a:lnTo>
                        <a:pt x="350" y="34"/>
                      </a:lnTo>
                      <a:lnTo>
                        <a:pt x="354" y="34"/>
                      </a:lnTo>
                      <a:lnTo>
                        <a:pt x="354" y="47"/>
                      </a:lnTo>
                      <a:lnTo>
                        <a:pt x="359" y="47"/>
                      </a:lnTo>
                      <a:lnTo>
                        <a:pt x="359" y="60"/>
                      </a:lnTo>
                      <a:lnTo>
                        <a:pt x="363" y="60"/>
                      </a:lnTo>
                      <a:lnTo>
                        <a:pt x="363" y="73"/>
                      </a:lnTo>
                      <a:lnTo>
                        <a:pt x="367" y="73"/>
                      </a:lnTo>
                      <a:lnTo>
                        <a:pt x="367" y="86"/>
                      </a:lnTo>
                      <a:lnTo>
                        <a:pt x="372" y="86"/>
                      </a:lnTo>
                      <a:lnTo>
                        <a:pt x="372" y="108"/>
                      </a:lnTo>
                      <a:lnTo>
                        <a:pt x="376" y="108"/>
                      </a:lnTo>
                      <a:lnTo>
                        <a:pt x="376" y="129"/>
                      </a:lnTo>
                      <a:lnTo>
                        <a:pt x="380" y="129"/>
                      </a:lnTo>
                      <a:lnTo>
                        <a:pt x="380" y="151"/>
                      </a:lnTo>
                      <a:lnTo>
                        <a:pt x="385" y="151"/>
                      </a:lnTo>
                      <a:lnTo>
                        <a:pt x="385" y="186"/>
                      </a:lnTo>
                      <a:lnTo>
                        <a:pt x="389" y="186"/>
                      </a:lnTo>
                      <a:lnTo>
                        <a:pt x="389" y="207"/>
                      </a:lnTo>
                      <a:lnTo>
                        <a:pt x="393" y="207"/>
                      </a:lnTo>
                      <a:lnTo>
                        <a:pt x="393" y="233"/>
                      </a:lnTo>
                      <a:lnTo>
                        <a:pt x="398" y="233"/>
                      </a:lnTo>
                      <a:lnTo>
                        <a:pt x="398" y="259"/>
                      </a:lnTo>
                      <a:lnTo>
                        <a:pt x="402" y="259"/>
                      </a:lnTo>
                      <a:lnTo>
                        <a:pt x="402" y="285"/>
                      </a:lnTo>
                      <a:lnTo>
                        <a:pt x="406" y="285"/>
                      </a:lnTo>
                      <a:lnTo>
                        <a:pt x="406" y="319"/>
                      </a:lnTo>
                      <a:lnTo>
                        <a:pt x="410" y="319"/>
                      </a:lnTo>
                      <a:lnTo>
                        <a:pt x="410" y="341"/>
                      </a:lnTo>
                      <a:lnTo>
                        <a:pt x="415" y="341"/>
                      </a:lnTo>
                      <a:lnTo>
                        <a:pt x="415" y="363"/>
                      </a:lnTo>
                      <a:lnTo>
                        <a:pt x="419" y="363"/>
                      </a:lnTo>
                      <a:lnTo>
                        <a:pt x="419" y="384"/>
                      </a:lnTo>
                      <a:lnTo>
                        <a:pt x="423" y="384"/>
                      </a:lnTo>
                      <a:lnTo>
                        <a:pt x="423" y="402"/>
                      </a:lnTo>
                      <a:lnTo>
                        <a:pt x="428" y="402"/>
                      </a:lnTo>
                      <a:lnTo>
                        <a:pt x="428" y="423"/>
                      </a:lnTo>
                      <a:lnTo>
                        <a:pt x="432" y="423"/>
                      </a:lnTo>
                      <a:lnTo>
                        <a:pt x="432" y="449"/>
                      </a:lnTo>
                      <a:lnTo>
                        <a:pt x="436" y="449"/>
                      </a:lnTo>
                      <a:lnTo>
                        <a:pt x="436" y="471"/>
                      </a:lnTo>
                      <a:lnTo>
                        <a:pt x="441" y="471"/>
                      </a:lnTo>
                      <a:lnTo>
                        <a:pt x="441" y="484"/>
                      </a:lnTo>
                      <a:lnTo>
                        <a:pt x="445" y="484"/>
                      </a:lnTo>
                      <a:lnTo>
                        <a:pt x="445" y="501"/>
                      </a:lnTo>
                      <a:lnTo>
                        <a:pt x="449" y="501"/>
                      </a:lnTo>
                      <a:lnTo>
                        <a:pt x="449" y="510"/>
                      </a:lnTo>
                      <a:lnTo>
                        <a:pt x="454" y="510"/>
                      </a:lnTo>
                      <a:lnTo>
                        <a:pt x="454" y="531"/>
                      </a:lnTo>
                      <a:lnTo>
                        <a:pt x="458" y="531"/>
                      </a:lnTo>
                      <a:lnTo>
                        <a:pt x="458" y="544"/>
                      </a:lnTo>
                      <a:lnTo>
                        <a:pt x="462" y="544"/>
                      </a:lnTo>
                      <a:lnTo>
                        <a:pt x="462" y="561"/>
                      </a:lnTo>
                      <a:lnTo>
                        <a:pt x="467" y="561"/>
                      </a:lnTo>
                      <a:lnTo>
                        <a:pt x="467" y="574"/>
                      </a:lnTo>
                      <a:lnTo>
                        <a:pt x="471" y="574"/>
                      </a:lnTo>
                      <a:lnTo>
                        <a:pt x="471" y="579"/>
                      </a:lnTo>
                      <a:lnTo>
                        <a:pt x="475" y="579"/>
                      </a:lnTo>
                      <a:lnTo>
                        <a:pt x="475" y="600"/>
                      </a:lnTo>
                      <a:lnTo>
                        <a:pt x="480" y="600"/>
                      </a:lnTo>
                      <a:lnTo>
                        <a:pt x="480" y="609"/>
                      </a:lnTo>
                      <a:lnTo>
                        <a:pt x="484" y="609"/>
                      </a:lnTo>
                      <a:lnTo>
                        <a:pt x="484" y="622"/>
                      </a:lnTo>
                      <a:lnTo>
                        <a:pt x="488" y="622"/>
                      </a:lnTo>
                      <a:lnTo>
                        <a:pt x="488" y="635"/>
                      </a:lnTo>
                      <a:lnTo>
                        <a:pt x="493" y="635"/>
                      </a:lnTo>
                      <a:lnTo>
                        <a:pt x="493" y="652"/>
                      </a:lnTo>
                      <a:lnTo>
                        <a:pt x="497" y="652"/>
                      </a:lnTo>
                      <a:lnTo>
                        <a:pt x="497" y="665"/>
                      </a:lnTo>
                      <a:lnTo>
                        <a:pt x="501" y="665"/>
                      </a:lnTo>
                      <a:lnTo>
                        <a:pt x="501" y="678"/>
                      </a:lnTo>
                      <a:lnTo>
                        <a:pt x="506" y="678"/>
                      </a:lnTo>
                      <a:lnTo>
                        <a:pt x="506" y="691"/>
                      </a:lnTo>
                      <a:lnTo>
                        <a:pt x="510" y="691"/>
                      </a:lnTo>
                      <a:lnTo>
                        <a:pt x="510" y="708"/>
                      </a:lnTo>
                      <a:lnTo>
                        <a:pt x="514" y="708"/>
                      </a:lnTo>
                      <a:lnTo>
                        <a:pt x="514" y="721"/>
                      </a:lnTo>
                      <a:lnTo>
                        <a:pt x="518" y="721"/>
                      </a:lnTo>
                      <a:lnTo>
                        <a:pt x="518" y="738"/>
                      </a:lnTo>
                      <a:lnTo>
                        <a:pt x="523" y="738"/>
                      </a:lnTo>
                      <a:lnTo>
                        <a:pt x="523" y="751"/>
                      </a:lnTo>
                      <a:lnTo>
                        <a:pt x="527" y="751"/>
                      </a:lnTo>
                      <a:lnTo>
                        <a:pt x="527" y="764"/>
                      </a:lnTo>
                      <a:lnTo>
                        <a:pt x="531" y="764"/>
                      </a:lnTo>
                      <a:lnTo>
                        <a:pt x="531" y="777"/>
                      </a:lnTo>
                      <a:lnTo>
                        <a:pt x="536" y="777"/>
                      </a:lnTo>
                      <a:lnTo>
                        <a:pt x="536" y="799"/>
                      </a:lnTo>
                      <a:lnTo>
                        <a:pt x="540" y="799"/>
                      </a:lnTo>
                      <a:lnTo>
                        <a:pt x="540" y="808"/>
                      </a:lnTo>
                      <a:lnTo>
                        <a:pt x="544" y="808"/>
                      </a:lnTo>
                      <a:lnTo>
                        <a:pt x="544" y="821"/>
                      </a:lnTo>
                      <a:lnTo>
                        <a:pt x="549" y="821"/>
                      </a:lnTo>
                      <a:lnTo>
                        <a:pt x="549" y="834"/>
                      </a:lnTo>
                      <a:lnTo>
                        <a:pt x="553" y="834"/>
                      </a:lnTo>
                      <a:lnTo>
                        <a:pt x="553" y="842"/>
                      </a:lnTo>
                      <a:lnTo>
                        <a:pt x="557" y="842"/>
                      </a:lnTo>
                      <a:lnTo>
                        <a:pt x="557" y="855"/>
                      </a:lnTo>
                      <a:lnTo>
                        <a:pt x="562" y="855"/>
                      </a:lnTo>
                      <a:lnTo>
                        <a:pt x="562" y="868"/>
                      </a:lnTo>
                      <a:lnTo>
                        <a:pt x="566" y="868"/>
                      </a:lnTo>
                      <a:lnTo>
                        <a:pt x="566" y="881"/>
                      </a:lnTo>
                      <a:lnTo>
                        <a:pt x="570" y="881"/>
                      </a:lnTo>
                      <a:lnTo>
                        <a:pt x="570" y="894"/>
                      </a:lnTo>
                      <a:lnTo>
                        <a:pt x="575" y="894"/>
                      </a:lnTo>
                      <a:lnTo>
                        <a:pt x="575" y="903"/>
                      </a:lnTo>
                      <a:lnTo>
                        <a:pt x="579" y="903"/>
                      </a:lnTo>
                      <a:lnTo>
                        <a:pt x="579" y="916"/>
                      </a:lnTo>
                      <a:lnTo>
                        <a:pt x="583" y="916"/>
                      </a:lnTo>
                      <a:lnTo>
                        <a:pt x="583" y="924"/>
                      </a:lnTo>
                      <a:lnTo>
                        <a:pt x="588" y="924"/>
                      </a:lnTo>
                      <a:lnTo>
                        <a:pt x="588" y="933"/>
                      </a:lnTo>
                      <a:lnTo>
                        <a:pt x="592" y="933"/>
                      </a:lnTo>
                      <a:lnTo>
                        <a:pt x="592" y="942"/>
                      </a:lnTo>
                      <a:lnTo>
                        <a:pt x="596" y="942"/>
                      </a:lnTo>
                      <a:lnTo>
                        <a:pt x="596" y="950"/>
                      </a:lnTo>
                      <a:lnTo>
                        <a:pt x="601" y="950"/>
                      </a:lnTo>
                      <a:lnTo>
                        <a:pt x="601" y="959"/>
                      </a:lnTo>
                      <a:lnTo>
                        <a:pt x="605" y="959"/>
                      </a:lnTo>
                      <a:lnTo>
                        <a:pt x="605" y="976"/>
                      </a:lnTo>
                      <a:lnTo>
                        <a:pt x="609" y="976"/>
                      </a:lnTo>
                      <a:lnTo>
                        <a:pt x="609" y="976"/>
                      </a:lnTo>
                      <a:lnTo>
                        <a:pt x="614" y="976"/>
                      </a:lnTo>
                      <a:lnTo>
                        <a:pt x="614" y="993"/>
                      </a:lnTo>
                      <a:lnTo>
                        <a:pt x="618" y="993"/>
                      </a:lnTo>
                      <a:lnTo>
                        <a:pt x="618" y="998"/>
                      </a:lnTo>
                      <a:lnTo>
                        <a:pt x="622" y="998"/>
                      </a:lnTo>
                      <a:lnTo>
                        <a:pt x="622" y="1006"/>
                      </a:lnTo>
                      <a:lnTo>
                        <a:pt x="626" y="1006"/>
                      </a:lnTo>
                      <a:lnTo>
                        <a:pt x="626" y="1015"/>
                      </a:lnTo>
                      <a:lnTo>
                        <a:pt x="631" y="1015"/>
                      </a:lnTo>
                      <a:lnTo>
                        <a:pt x="631" y="1019"/>
                      </a:lnTo>
                      <a:lnTo>
                        <a:pt x="635" y="1019"/>
                      </a:lnTo>
                      <a:lnTo>
                        <a:pt x="635" y="1032"/>
                      </a:lnTo>
                      <a:lnTo>
                        <a:pt x="639" y="1032"/>
                      </a:lnTo>
                      <a:lnTo>
                        <a:pt x="639" y="1037"/>
                      </a:lnTo>
                      <a:lnTo>
                        <a:pt x="644" y="1037"/>
                      </a:lnTo>
                      <a:lnTo>
                        <a:pt x="644" y="1045"/>
                      </a:lnTo>
                      <a:lnTo>
                        <a:pt x="648" y="1045"/>
                      </a:lnTo>
                      <a:lnTo>
                        <a:pt x="648" y="1054"/>
                      </a:lnTo>
                      <a:lnTo>
                        <a:pt x="652" y="1054"/>
                      </a:lnTo>
                      <a:lnTo>
                        <a:pt x="652" y="1054"/>
                      </a:lnTo>
                      <a:lnTo>
                        <a:pt x="657" y="1054"/>
                      </a:lnTo>
                      <a:lnTo>
                        <a:pt x="657" y="1058"/>
                      </a:lnTo>
                      <a:lnTo>
                        <a:pt x="661" y="1058"/>
                      </a:lnTo>
                      <a:lnTo>
                        <a:pt x="661" y="1067"/>
                      </a:lnTo>
                      <a:lnTo>
                        <a:pt x="665" y="1067"/>
                      </a:lnTo>
                      <a:lnTo>
                        <a:pt x="665" y="1067"/>
                      </a:lnTo>
                      <a:lnTo>
                        <a:pt x="670" y="1067"/>
                      </a:lnTo>
                      <a:lnTo>
                        <a:pt x="670" y="1071"/>
                      </a:lnTo>
                      <a:lnTo>
                        <a:pt x="674" y="1071"/>
                      </a:lnTo>
                      <a:lnTo>
                        <a:pt x="674" y="1075"/>
                      </a:lnTo>
                      <a:lnTo>
                        <a:pt x="678" y="1075"/>
                      </a:lnTo>
                      <a:lnTo>
                        <a:pt x="683" y="1075"/>
                      </a:lnTo>
                      <a:lnTo>
                        <a:pt x="687" y="1075"/>
                      </a:lnTo>
                      <a:lnTo>
                        <a:pt x="687" y="1084"/>
                      </a:lnTo>
                      <a:lnTo>
                        <a:pt x="691" y="1084"/>
                      </a:lnTo>
                      <a:lnTo>
                        <a:pt x="691" y="1088"/>
                      </a:lnTo>
                      <a:lnTo>
                        <a:pt x="696" y="1088"/>
                      </a:lnTo>
                      <a:lnTo>
                        <a:pt x="696" y="1088"/>
                      </a:lnTo>
                      <a:lnTo>
                        <a:pt x="700" y="1088"/>
                      </a:lnTo>
                      <a:lnTo>
                        <a:pt x="700" y="1093"/>
                      </a:lnTo>
                      <a:lnTo>
                        <a:pt x="704" y="1093"/>
                      </a:lnTo>
                      <a:lnTo>
                        <a:pt x="704" y="1088"/>
                      </a:lnTo>
                      <a:lnTo>
                        <a:pt x="709" y="1093"/>
                      </a:lnTo>
                      <a:lnTo>
                        <a:pt x="709" y="1097"/>
                      </a:lnTo>
                      <a:lnTo>
                        <a:pt x="713" y="1097"/>
                      </a:lnTo>
                      <a:lnTo>
                        <a:pt x="713" y="1097"/>
                      </a:lnTo>
                      <a:lnTo>
                        <a:pt x="717" y="1097"/>
                      </a:lnTo>
                      <a:lnTo>
                        <a:pt x="717" y="1093"/>
                      </a:lnTo>
                      <a:lnTo>
                        <a:pt x="722" y="1093"/>
                      </a:lnTo>
                      <a:lnTo>
                        <a:pt x="722" y="1097"/>
                      </a:lnTo>
                      <a:lnTo>
                        <a:pt x="726" y="1097"/>
                      </a:lnTo>
                      <a:lnTo>
                        <a:pt x="726" y="1097"/>
                      </a:lnTo>
                      <a:lnTo>
                        <a:pt x="730" y="1097"/>
                      </a:lnTo>
                      <a:lnTo>
                        <a:pt x="730" y="1101"/>
                      </a:lnTo>
                      <a:lnTo>
                        <a:pt x="734" y="1101"/>
                      </a:lnTo>
                      <a:lnTo>
                        <a:pt x="734" y="1097"/>
                      </a:lnTo>
                      <a:lnTo>
                        <a:pt x="739" y="1097"/>
                      </a:lnTo>
                      <a:lnTo>
                        <a:pt x="739" y="1101"/>
                      </a:lnTo>
                      <a:lnTo>
                        <a:pt x="743" y="1101"/>
                      </a:lnTo>
                      <a:lnTo>
                        <a:pt x="743" y="1106"/>
                      </a:lnTo>
                      <a:lnTo>
                        <a:pt x="747" y="1106"/>
                      </a:lnTo>
                      <a:lnTo>
                        <a:pt x="747" y="1101"/>
                      </a:lnTo>
                      <a:lnTo>
                        <a:pt x="752" y="1101"/>
                      </a:lnTo>
                      <a:lnTo>
                        <a:pt x="752" y="1106"/>
                      </a:lnTo>
                      <a:lnTo>
                        <a:pt x="756" y="1106"/>
                      </a:lnTo>
                      <a:lnTo>
                        <a:pt x="756" y="1106"/>
                      </a:lnTo>
                      <a:lnTo>
                        <a:pt x="760" y="1106"/>
                      </a:lnTo>
                      <a:lnTo>
                        <a:pt x="760" y="1110"/>
                      </a:lnTo>
                      <a:lnTo>
                        <a:pt x="765" y="1110"/>
                      </a:lnTo>
                      <a:lnTo>
                        <a:pt x="773" y="1110"/>
                      </a:lnTo>
                      <a:lnTo>
                        <a:pt x="778" y="1110"/>
                      </a:lnTo>
                      <a:lnTo>
                        <a:pt x="778" y="1114"/>
                      </a:lnTo>
                      <a:lnTo>
                        <a:pt x="782" y="1114"/>
                      </a:lnTo>
                      <a:lnTo>
                        <a:pt x="782" y="1119"/>
                      </a:lnTo>
                      <a:lnTo>
                        <a:pt x="786" y="1119"/>
                      </a:lnTo>
                      <a:lnTo>
                        <a:pt x="795" y="1119"/>
                      </a:lnTo>
                      <a:lnTo>
                        <a:pt x="799" y="1119"/>
                      </a:lnTo>
                      <a:lnTo>
                        <a:pt x="799" y="1127"/>
                      </a:lnTo>
                      <a:lnTo>
                        <a:pt x="804" y="1127"/>
                      </a:lnTo>
                      <a:lnTo>
                        <a:pt x="804" y="1127"/>
                      </a:lnTo>
                      <a:lnTo>
                        <a:pt x="808" y="1127"/>
                      </a:lnTo>
                      <a:lnTo>
                        <a:pt x="808" y="1132"/>
                      </a:lnTo>
                      <a:lnTo>
                        <a:pt x="812" y="1132"/>
                      </a:lnTo>
                      <a:lnTo>
                        <a:pt x="812" y="1132"/>
                      </a:lnTo>
                      <a:lnTo>
                        <a:pt x="817" y="1132"/>
                      </a:lnTo>
                      <a:lnTo>
                        <a:pt x="817" y="1127"/>
                      </a:lnTo>
                      <a:lnTo>
                        <a:pt x="821" y="1127"/>
                      </a:lnTo>
                      <a:lnTo>
                        <a:pt x="821" y="1132"/>
                      </a:lnTo>
                      <a:lnTo>
                        <a:pt x="825" y="1132"/>
                      </a:lnTo>
                      <a:lnTo>
                        <a:pt x="825" y="1127"/>
                      </a:lnTo>
                      <a:lnTo>
                        <a:pt x="825" y="1132"/>
                      </a:lnTo>
                      <a:lnTo>
                        <a:pt x="830" y="1132"/>
                      </a:lnTo>
                      <a:lnTo>
                        <a:pt x="830" y="1132"/>
                      </a:lnTo>
                      <a:lnTo>
                        <a:pt x="834" y="1132"/>
                      </a:lnTo>
                      <a:lnTo>
                        <a:pt x="834" y="1140"/>
                      </a:lnTo>
                      <a:lnTo>
                        <a:pt x="838" y="1140"/>
                      </a:lnTo>
                      <a:lnTo>
                        <a:pt x="838" y="1136"/>
                      </a:lnTo>
                      <a:lnTo>
                        <a:pt x="842" y="1136"/>
                      </a:lnTo>
                      <a:lnTo>
                        <a:pt x="842" y="1140"/>
                      </a:lnTo>
                      <a:lnTo>
                        <a:pt x="847" y="1140"/>
                      </a:lnTo>
                      <a:lnTo>
                        <a:pt x="847" y="1145"/>
                      </a:lnTo>
                      <a:lnTo>
                        <a:pt x="847" y="1140"/>
                      </a:lnTo>
                      <a:lnTo>
                        <a:pt x="851" y="1140"/>
                      </a:lnTo>
                      <a:lnTo>
                        <a:pt x="851" y="1136"/>
                      </a:lnTo>
                      <a:lnTo>
                        <a:pt x="855" y="1140"/>
                      </a:lnTo>
                      <a:lnTo>
                        <a:pt x="855" y="1145"/>
                      </a:lnTo>
                      <a:lnTo>
                        <a:pt x="860" y="1145"/>
                      </a:lnTo>
                      <a:lnTo>
                        <a:pt x="860" y="1140"/>
                      </a:lnTo>
                      <a:lnTo>
                        <a:pt x="864" y="1140"/>
                      </a:lnTo>
                      <a:lnTo>
                        <a:pt x="864" y="1145"/>
                      </a:lnTo>
                      <a:lnTo>
                        <a:pt x="868" y="1145"/>
                      </a:lnTo>
                      <a:lnTo>
                        <a:pt x="868" y="1145"/>
                      </a:lnTo>
                      <a:lnTo>
                        <a:pt x="873" y="1145"/>
                      </a:lnTo>
                      <a:lnTo>
                        <a:pt x="873" y="1140"/>
                      </a:lnTo>
                      <a:lnTo>
                        <a:pt x="877" y="1140"/>
                      </a:lnTo>
                      <a:lnTo>
                        <a:pt x="877" y="1145"/>
                      </a:lnTo>
                      <a:lnTo>
                        <a:pt x="877" y="1140"/>
                      </a:lnTo>
                      <a:lnTo>
                        <a:pt x="881" y="1140"/>
                      </a:lnTo>
                      <a:lnTo>
                        <a:pt x="881" y="1136"/>
                      </a:lnTo>
                      <a:lnTo>
                        <a:pt x="886" y="1136"/>
                      </a:lnTo>
                      <a:lnTo>
                        <a:pt x="890" y="1136"/>
                      </a:lnTo>
                      <a:lnTo>
                        <a:pt x="894" y="1136"/>
                      </a:lnTo>
                      <a:lnTo>
                        <a:pt x="894" y="1132"/>
                      </a:lnTo>
                      <a:lnTo>
                        <a:pt x="899" y="1132"/>
                      </a:lnTo>
                      <a:lnTo>
                        <a:pt x="899" y="1127"/>
                      </a:lnTo>
                      <a:lnTo>
                        <a:pt x="903" y="1127"/>
                      </a:lnTo>
                      <a:lnTo>
                        <a:pt x="903" y="1127"/>
                      </a:lnTo>
                      <a:lnTo>
                        <a:pt x="907" y="1127"/>
                      </a:lnTo>
                      <a:lnTo>
                        <a:pt x="907" y="1123"/>
                      </a:lnTo>
                      <a:lnTo>
                        <a:pt x="912" y="1123"/>
                      </a:lnTo>
                      <a:lnTo>
                        <a:pt x="912" y="1119"/>
                      </a:lnTo>
                      <a:lnTo>
                        <a:pt x="916" y="1119"/>
                      </a:lnTo>
                      <a:lnTo>
                        <a:pt x="916" y="1114"/>
                      </a:lnTo>
                      <a:lnTo>
                        <a:pt x="920" y="1114"/>
                      </a:lnTo>
                      <a:lnTo>
                        <a:pt x="920" y="1110"/>
                      </a:lnTo>
                      <a:lnTo>
                        <a:pt x="925" y="1110"/>
                      </a:lnTo>
                      <a:lnTo>
                        <a:pt x="925" y="1106"/>
                      </a:lnTo>
                      <a:lnTo>
                        <a:pt x="929" y="1106"/>
                      </a:lnTo>
                      <a:lnTo>
                        <a:pt x="929" y="1097"/>
                      </a:lnTo>
                      <a:lnTo>
                        <a:pt x="933" y="1097"/>
                      </a:lnTo>
                      <a:lnTo>
                        <a:pt x="933" y="1097"/>
                      </a:lnTo>
                      <a:lnTo>
                        <a:pt x="938" y="1097"/>
                      </a:lnTo>
                      <a:lnTo>
                        <a:pt x="938" y="1093"/>
                      </a:lnTo>
                      <a:lnTo>
                        <a:pt x="942" y="1093"/>
                      </a:lnTo>
                      <a:lnTo>
                        <a:pt x="942" y="1084"/>
                      </a:lnTo>
                      <a:lnTo>
                        <a:pt x="946" y="1084"/>
                      </a:lnTo>
                      <a:lnTo>
                        <a:pt x="946" y="1080"/>
                      </a:lnTo>
                      <a:lnTo>
                        <a:pt x="950" y="1080"/>
                      </a:lnTo>
                      <a:lnTo>
                        <a:pt x="950" y="1075"/>
                      </a:lnTo>
                      <a:lnTo>
                        <a:pt x="955" y="1075"/>
                      </a:lnTo>
                      <a:lnTo>
                        <a:pt x="955" y="1071"/>
                      </a:lnTo>
                      <a:lnTo>
                        <a:pt x="959" y="1071"/>
                      </a:lnTo>
                      <a:lnTo>
                        <a:pt x="959" y="1067"/>
                      </a:lnTo>
                      <a:lnTo>
                        <a:pt x="963" y="1067"/>
                      </a:lnTo>
                      <a:lnTo>
                        <a:pt x="963" y="1058"/>
                      </a:lnTo>
                      <a:lnTo>
                        <a:pt x="968" y="1058"/>
                      </a:lnTo>
                      <a:lnTo>
                        <a:pt x="968" y="1058"/>
                      </a:lnTo>
                      <a:lnTo>
                        <a:pt x="972" y="1058"/>
                      </a:lnTo>
                      <a:lnTo>
                        <a:pt x="972" y="1054"/>
                      </a:lnTo>
                      <a:lnTo>
                        <a:pt x="976" y="1054"/>
                      </a:lnTo>
                      <a:lnTo>
                        <a:pt x="976" y="1045"/>
                      </a:lnTo>
                      <a:lnTo>
                        <a:pt x="981" y="1045"/>
                      </a:lnTo>
                      <a:lnTo>
                        <a:pt x="981" y="1041"/>
                      </a:lnTo>
                      <a:lnTo>
                        <a:pt x="985" y="1041"/>
                      </a:lnTo>
                      <a:lnTo>
                        <a:pt x="985" y="1037"/>
                      </a:lnTo>
                      <a:lnTo>
                        <a:pt x="989" y="1037"/>
                      </a:lnTo>
                      <a:lnTo>
                        <a:pt x="989" y="1032"/>
                      </a:lnTo>
                      <a:lnTo>
                        <a:pt x="994" y="1032"/>
                      </a:lnTo>
                      <a:lnTo>
                        <a:pt x="994" y="1032"/>
                      </a:lnTo>
                      <a:lnTo>
                        <a:pt x="998" y="1032"/>
                      </a:lnTo>
                      <a:lnTo>
                        <a:pt x="998" y="1024"/>
                      </a:lnTo>
                      <a:lnTo>
                        <a:pt x="1002" y="1024"/>
                      </a:lnTo>
                      <a:lnTo>
                        <a:pt x="1002" y="1019"/>
                      </a:lnTo>
                      <a:lnTo>
                        <a:pt x="1007" y="1019"/>
                      </a:lnTo>
                      <a:lnTo>
                        <a:pt x="1007" y="1019"/>
                      </a:lnTo>
                      <a:lnTo>
                        <a:pt x="1011" y="1019"/>
                      </a:lnTo>
                      <a:lnTo>
                        <a:pt x="1011" y="1015"/>
                      </a:lnTo>
                      <a:lnTo>
                        <a:pt x="1015" y="1015"/>
                      </a:lnTo>
                      <a:lnTo>
                        <a:pt x="1015" y="1006"/>
                      </a:lnTo>
                      <a:lnTo>
                        <a:pt x="1020" y="1006"/>
                      </a:lnTo>
                      <a:lnTo>
                        <a:pt x="1020" y="1002"/>
                      </a:lnTo>
                      <a:lnTo>
                        <a:pt x="1024" y="1002"/>
                      </a:lnTo>
                      <a:lnTo>
                        <a:pt x="1024" y="993"/>
                      </a:lnTo>
                      <a:lnTo>
                        <a:pt x="1028" y="993"/>
                      </a:lnTo>
                      <a:lnTo>
                        <a:pt x="1028" y="989"/>
                      </a:lnTo>
                      <a:lnTo>
                        <a:pt x="1033" y="989"/>
                      </a:lnTo>
                      <a:lnTo>
                        <a:pt x="1033" y="980"/>
                      </a:lnTo>
                      <a:lnTo>
                        <a:pt x="1037" y="980"/>
                      </a:lnTo>
                      <a:lnTo>
                        <a:pt x="1037" y="976"/>
                      </a:lnTo>
                      <a:lnTo>
                        <a:pt x="1041" y="976"/>
                      </a:lnTo>
                      <a:lnTo>
                        <a:pt x="1041" y="967"/>
                      </a:lnTo>
                      <a:lnTo>
                        <a:pt x="1046" y="967"/>
                      </a:lnTo>
                      <a:lnTo>
                        <a:pt x="1046" y="959"/>
                      </a:lnTo>
                      <a:lnTo>
                        <a:pt x="1050" y="959"/>
                      </a:lnTo>
                      <a:lnTo>
                        <a:pt x="1050" y="950"/>
                      </a:lnTo>
                      <a:lnTo>
                        <a:pt x="1054" y="950"/>
                      </a:lnTo>
                      <a:lnTo>
                        <a:pt x="1054" y="942"/>
                      </a:lnTo>
                      <a:lnTo>
                        <a:pt x="1058" y="942"/>
                      </a:lnTo>
                      <a:lnTo>
                        <a:pt x="1058" y="933"/>
                      </a:lnTo>
                      <a:lnTo>
                        <a:pt x="1063" y="933"/>
                      </a:lnTo>
                      <a:lnTo>
                        <a:pt x="1063" y="924"/>
                      </a:lnTo>
                      <a:lnTo>
                        <a:pt x="1067" y="924"/>
                      </a:lnTo>
                      <a:lnTo>
                        <a:pt x="1067" y="911"/>
                      </a:lnTo>
                      <a:lnTo>
                        <a:pt x="1071" y="911"/>
                      </a:lnTo>
                      <a:lnTo>
                        <a:pt x="1071" y="898"/>
                      </a:lnTo>
                      <a:lnTo>
                        <a:pt x="1076" y="898"/>
                      </a:lnTo>
                      <a:lnTo>
                        <a:pt x="1076" y="894"/>
                      </a:lnTo>
                      <a:lnTo>
                        <a:pt x="1080" y="894"/>
                      </a:lnTo>
                      <a:lnTo>
                        <a:pt x="1080" y="890"/>
                      </a:lnTo>
                      <a:lnTo>
                        <a:pt x="1084" y="890"/>
                      </a:lnTo>
                      <a:lnTo>
                        <a:pt x="1084" y="881"/>
                      </a:lnTo>
                      <a:lnTo>
                        <a:pt x="1089" y="881"/>
                      </a:lnTo>
                      <a:lnTo>
                        <a:pt x="1089" y="872"/>
                      </a:lnTo>
                      <a:lnTo>
                        <a:pt x="1093" y="872"/>
                      </a:lnTo>
                      <a:lnTo>
                        <a:pt x="1093" y="868"/>
                      </a:lnTo>
                      <a:lnTo>
                        <a:pt x="1097" y="868"/>
                      </a:lnTo>
                      <a:lnTo>
                        <a:pt x="1097" y="864"/>
                      </a:lnTo>
                      <a:lnTo>
                        <a:pt x="1102" y="864"/>
                      </a:lnTo>
                      <a:lnTo>
                        <a:pt x="1102" y="855"/>
                      </a:lnTo>
                      <a:lnTo>
                        <a:pt x="1106" y="855"/>
                      </a:lnTo>
                      <a:lnTo>
                        <a:pt x="1106" y="855"/>
                      </a:lnTo>
                      <a:lnTo>
                        <a:pt x="1110" y="855"/>
                      </a:lnTo>
                      <a:lnTo>
                        <a:pt x="1110" y="846"/>
                      </a:lnTo>
                      <a:lnTo>
                        <a:pt x="1115" y="846"/>
                      </a:lnTo>
                      <a:lnTo>
                        <a:pt x="1115" y="842"/>
                      </a:lnTo>
                      <a:lnTo>
                        <a:pt x="1119" y="842"/>
                      </a:lnTo>
                      <a:lnTo>
                        <a:pt x="1119" y="838"/>
                      </a:lnTo>
                      <a:lnTo>
                        <a:pt x="1123" y="838"/>
                      </a:lnTo>
                      <a:lnTo>
                        <a:pt x="1123" y="834"/>
                      </a:lnTo>
                      <a:lnTo>
                        <a:pt x="1128" y="834"/>
                      </a:lnTo>
                      <a:lnTo>
                        <a:pt x="1128" y="829"/>
                      </a:lnTo>
                      <a:lnTo>
                        <a:pt x="1132" y="829"/>
                      </a:lnTo>
                      <a:lnTo>
                        <a:pt x="1132" y="825"/>
                      </a:lnTo>
                      <a:lnTo>
                        <a:pt x="1136" y="825"/>
                      </a:lnTo>
                      <a:lnTo>
                        <a:pt x="1136" y="825"/>
                      </a:lnTo>
                      <a:lnTo>
                        <a:pt x="1141" y="825"/>
                      </a:lnTo>
                      <a:lnTo>
                        <a:pt x="1141" y="821"/>
                      </a:lnTo>
                      <a:lnTo>
                        <a:pt x="1145" y="821"/>
                      </a:lnTo>
                      <a:lnTo>
                        <a:pt x="1145" y="812"/>
                      </a:lnTo>
                      <a:lnTo>
                        <a:pt x="1149" y="812"/>
                      </a:lnTo>
                      <a:lnTo>
                        <a:pt x="1149" y="808"/>
                      </a:lnTo>
                      <a:lnTo>
                        <a:pt x="1149" y="812"/>
                      </a:lnTo>
                      <a:lnTo>
                        <a:pt x="1154" y="812"/>
                      </a:lnTo>
                      <a:lnTo>
                        <a:pt x="1154" y="803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E45E3C62-7F55-48E7-8724-D06B5DA05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175" y="5076825"/>
                  <a:ext cx="1720850" cy="1274763"/>
                </a:xfrm>
                <a:custGeom>
                  <a:avLst/>
                  <a:gdLst>
                    <a:gd name="T0" fmla="*/ 13 w 1084"/>
                    <a:gd name="T1" fmla="*/ 777 h 803"/>
                    <a:gd name="T2" fmla="*/ 30 w 1084"/>
                    <a:gd name="T3" fmla="*/ 756 h 803"/>
                    <a:gd name="T4" fmla="*/ 47 w 1084"/>
                    <a:gd name="T5" fmla="*/ 734 h 803"/>
                    <a:gd name="T6" fmla="*/ 65 w 1084"/>
                    <a:gd name="T7" fmla="*/ 704 h 803"/>
                    <a:gd name="T8" fmla="*/ 82 w 1084"/>
                    <a:gd name="T9" fmla="*/ 678 h 803"/>
                    <a:gd name="T10" fmla="*/ 99 w 1084"/>
                    <a:gd name="T11" fmla="*/ 652 h 803"/>
                    <a:gd name="T12" fmla="*/ 116 w 1084"/>
                    <a:gd name="T13" fmla="*/ 635 h 803"/>
                    <a:gd name="T14" fmla="*/ 134 w 1084"/>
                    <a:gd name="T15" fmla="*/ 622 h 803"/>
                    <a:gd name="T16" fmla="*/ 151 w 1084"/>
                    <a:gd name="T17" fmla="*/ 605 h 803"/>
                    <a:gd name="T18" fmla="*/ 168 w 1084"/>
                    <a:gd name="T19" fmla="*/ 596 h 803"/>
                    <a:gd name="T20" fmla="*/ 186 w 1084"/>
                    <a:gd name="T21" fmla="*/ 587 h 803"/>
                    <a:gd name="T22" fmla="*/ 207 w 1084"/>
                    <a:gd name="T23" fmla="*/ 574 h 803"/>
                    <a:gd name="T24" fmla="*/ 224 w 1084"/>
                    <a:gd name="T25" fmla="*/ 570 h 803"/>
                    <a:gd name="T26" fmla="*/ 250 w 1084"/>
                    <a:gd name="T27" fmla="*/ 561 h 803"/>
                    <a:gd name="T28" fmla="*/ 268 w 1084"/>
                    <a:gd name="T29" fmla="*/ 548 h 803"/>
                    <a:gd name="T30" fmla="*/ 285 w 1084"/>
                    <a:gd name="T31" fmla="*/ 535 h 803"/>
                    <a:gd name="T32" fmla="*/ 302 w 1084"/>
                    <a:gd name="T33" fmla="*/ 522 h 803"/>
                    <a:gd name="T34" fmla="*/ 315 w 1084"/>
                    <a:gd name="T35" fmla="*/ 510 h 803"/>
                    <a:gd name="T36" fmla="*/ 332 w 1084"/>
                    <a:gd name="T37" fmla="*/ 497 h 803"/>
                    <a:gd name="T38" fmla="*/ 354 w 1084"/>
                    <a:gd name="T39" fmla="*/ 488 h 803"/>
                    <a:gd name="T40" fmla="*/ 371 w 1084"/>
                    <a:gd name="T41" fmla="*/ 475 h 803"/>
                    <a:gd name="T42" fmla="*/ 393 w 1084"/>
                    <a:gd name="T43" fmla="*/ 466 h 803"/>
                    <a:gd name="T44" fmla="*/ 410 w 1084"/>
                    <a:gd name="T45" fmla="*/ 458 h 803"/>
                    <a:gd name="T46" fmla="*/ 428 w 1084"/>
                    <a:gd name="T47" fmla="*/ 445 h 803"/>
                    <a:gd name="T48" fmla="*/ 445 w 1084"/>
                    <a:gd name="T49" fmla="*/ 423 h 803"/>
                    <a:gd name="T50" fmla="*/ 462 w 1084"/>
                    <a:gd name="T51" fmla="*/ 406 h 803"/>
                    <a:gd name="T52" fmla="*/ 479 w 1084"/>
                    <a:gd name="T53" fmla="*/ 389 h 803"/>
                    <a:gd name="T54" fmla="*/ 497 w 1084"/>
                    <a:gd name="T55" fmla="*/ 363 h 803"/>
                    <a:gd name="T56" fmla="*/ 514 w 1084"/>
                    <a:gd name="T57" fmla="*/ 350 h 803"/>
                    <a:gd name="T58" fmla="*/ 531 w 1084"/>
                    <a:gd name="T59" fmla="*/ 328 h 803"/>
                    <a:gd name="T60" fmla="*/ 548 w 1084"/>
                    <a:gd name="T61" fmla="*/ 311 h 803"/>
                    <a:gd name="T62" fmla="*/ 566 w 1084"/>
                    <a:gd name="T63" fmla="*/ 289 h 803"/>
                    <a:gd name="T64" fmla="*/ 583 w 1084"/>
                    <a:gd name="T65" fmla="*/ 276 h 803"/>
                    <a:gd name="T66" fmla="*/ 600 w 1084"/>
                    <a:gd name="T67" fmla="*/ 255 h 803"/>
                    <a:gd name="T68" fmla="*/ 618 w 1084"/>
                    <a:gd name="T69" fmla="*/ 237 h 803"/>
                    <a:gd name="T70" fmla="*/ 635 w 1084"/>
                    <a:gd name="T71" fmla="*/ 216 h 803"/>
                    <a:gd name="T72" fmla="*/ 652 w 1084"/>
                    <a:gd name="T73" fmla="*/ 194 h 803"/>
                    <a:gd name="T74" fmla="*/ 669 w 1084"/>
                    <a:gd name="T75" fmla="*/ 177 h 803"/>
                    <a:gd name="T76" fmla="*/ 687 w 1084"/>
                    <a:gd name="T77" fmla="*/ 164 h 803"/>
                    <a:gd name="T78" fmla="*/ 704 w 1084"/>
                    <a:gd name="T79" fmla="*/ 151 h 803"/>
                    <a:gd name="T80" fmla="*/ 717 w 1084"/>
                    <a:gd name="T81" fmla="*/ 138 h 803"/>
                    <a:gd name="T82" fmla="*/ 734 w 1084"/>
                    <a:gd name="T83" fmla="*/ 129 h 803"/>
                    <a:gd name="T84" fmla="*/ 760 w 1084"/>
                    <a:gd name="T85" fmla="*/ 121 h 803"/>
                    <a:gd name="T86" fmla="*/ 777 w 1084"/>
                    <a:gd name="T87" fmla="*/ 121 h 803"/>
                    <a:gd name="T88" fmla="*/ 799 w 1084"/>
                    <a:gd name="T89" fmla="*/ 112 h 803"/>
                    <a:gd name="T90" fmla="*/ 812 w 1084"/>
                    <a:gd name="T91" fmla="*/ 103 h 803"/>
                    <a:gd name="T92" fmla="*/ 829 w 1084"/>
                    <a:gd name="T93" fmla="*/ 86 h 803"/>
                    <a:gd name="T94" fmla="*/ 847 w 1084"/>
                    <a:gd name="T95" fmla="*/ 95 h 803"/>
                    <a:gd name="T96" fmla="*/ 864 w 1084"/>
                    <a:gd name="T97" fmla="*/ 99 h 803"/>
                    <a:gd name="T98" fmla="*/ 881 w 1084"/>
                    <a:gd name="T99" fmla="*/ 78 h 803"/>
                    <a:gd name="T100" fmla="*/ 898 w 1084"/>
                    <a:gd name="T101" fmla="*/ 78 h 803"/>
                    <a:gd name="T102" fmla="*/ 916 w 1084"/>
                    <a:gd name="T103" fmla="*/ 65 h 803"/>
                    <a:gd name="T104" fmla="*/ 933 w 1084"/>
                    <a:gd name="T105" fmla="*/ 56 h 803"/>
                    <a:gd name="T106" fmla="*/ 946 w 1084"/>
                    <a:gd name="T107" fmla="*/ 56 h 803"/>
                    <a:gd name="T108" fmla="*/ 963 w 1084"/>
                    <a:gd name="T109" fmla="*/ 56 h 803"/>
                    <a:gd name="T110" fmla="*/ 980 w 1084"/>
                    <a:gd name="T111" fmla="*/ 39 h 803"/>
                    <a:gd name="T112" fmla="*/ 998 w 1084"/>
                    <a:gd name="T113" fmla="*/ 30 h 803"/>
                    <a:gd name="T114" fmla="*/ 1015 w 1084"/>
                    <a:gd name="T115" fmla="*/ 34 h 803"/>
                    <a:gd name="T116" fmla="*/ 1032 w 1084"/>
                    <a:gd name="T117" fmla="*/ 21 h 803"/>
                    <a:gd name="T118" fmla="*/ 1050 w 1084"/>
                    <a:gd name="T119" fmla="*/ 30 h 803"/>
                    <a:gd name="T120" fmla="*/ 1067 w 1084"/>
                    <a:gd name="T121" fmla="*/ 17 h 803"/>
                    <a:gd name="T122" fmla="*/ 1084 w 1084"/>
                    <a:gd name="T123" fmla="*/ 21 h 8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84" h="803">
                      <a:moveTo>
                        <a:pt x="0" y="803"/>
                      </a:moveTo>
                      <a:lnTo>
                        <a:pt x="0" y="795"/>
                      </a:lnTo>
                      <a:lnTo>
                        <a:pt x="4" y="795"/>
                      </a:lnTo>
                      <a:lnTo>
                        <a:pt x="4" y="795"/>
                      </a:lnTo>
                      <a:lnTo>
                        <a:pt x="8" y="795"/>
                      </a:lnTo>
                      <a:lnTo>
                        <a:pt x="8" y="786"/>
                      </a:lnTo>
                      <a:lnTo>
                        <a:pt x="13" y="786"/>
                      </a:lnTo>
                      <a:lnTo>
                        <a:pt x="13" y="777"/>
                      </a:lnTo>
                      <a:lnTo>
                        <a:pt x="17" y="777"/>
                      </a:lnTo>
                      <a:lnTo>
                        <a:pt x="17" y="773"/>
                      </a:lnTo>
                      <a:lnTo>
                        <a:pt x="21" y="773"/>
                      </a:lnTo>
                      <a:lnTo>
                        <a:pt x="21" y="764"/>
                      </a:lnTo>
                      <a:lnTo>
                        <a:pt x="26" y="764"/>
                      </a:lnTo>
                      <a:lnTo>
                        <a:pt x="26" y="760"/>
                      </a:lnTo>
                      <a:lnTo>
                        <a:pt x="30" y="760"/>
                      </a:lnTo>
                      <a:lnTo>
                        <a:pt x="30" y="756"/>
                      </a:lnTo>
                      <a:lnTo>
                        <a:pt x="34" y="756"/>
                      </a:lnTo>
                      <a:lnTo>
                        <a:pt x="34" y="747"/>
                      </a:lnTo>
                      <a:lnTo>
                        <a:pt x="39" y="747"/>
                      </a:lnTo>
                      <a:lnTo>
                        <a:pt x="39" y="743"/>
                      </a:lnTo>
                      <a:lnTo>
                        <a:pt x="43" y="743"/>
                      </a:lnTo>
                      <a:lnTo>
                        <a:pt x="43" y="738"/>
                      </a:lnTo>
                      <a:lnTo>
                        <a:pt x="47" y="738"/>
                      </a:lnTo>
                      <a:lnTo>
                        <a:pt x="47" y="734"/>
                      </a:lnTo>
                      <a:lnTo>
                        <a:pt x="52" y="734"/>
                      </a:lnTo>
                      <a:lnTo>
                        <a:pt x="52" y="726"/>
                      </a:lnTo>
                      <a:lnTo>
                        <a:pt x="56" y="726"/>
                      </a:lnTo>
                      <a:lnTo>
                        <a:pt x="56" y="721"/>
                      </a:lnTo>
                      <a:lnTo>
                        <a:pt x="60" y="721"/>
                      </a:lnTo>
                      <a:lnTo>
                        <a:pt x="60" y="713"/>
                      </a:lnTo>
                      <a:lnTo>
                        <a:pt x="65" y="713"/>
                      </a:lnTo>
                      <a:lnTo>
                        <a:pt x="65" y="704"/>
                      </a:lnTo>
                      <a:lnTo>
                        <a:pt x="69" y="704"/>
                      </a:lnTo>
                      <a:lnTo>
                        <a:pt x="69" y="700"/>
                      </a:lnTo>
                      <a:lnTo>
                        <a:pt x="73" y="700"/>
                      </a:lnTo>
                      <a:lnTo>
                        <a:pt x="73" y="691"/>
                      </a:lnTo>
                      <a:lnTo>
                        <a:pt x="78" y="691"/>
                      </a:lnTo>
                      <a:lnTo>
                        <a:pt x="78" y="682"/>
                      </a:lnTo>
                      <a:lnTo>
                        <a:pt x="82" y="682"/>
                      </a:lnTo>
                      <a:lnTo>
                        <a:pt x="82" y="678"/>
                      </a:lnTo>
                      <a:lnTo>
                        <a:pt x="86" y="678"/>
                      </a:lnTo>
                      <a:lnTo>
                        <a:pt x="86" y="674"/>
                      </a:lnTo>
                      <a:lnTo>
                        <a:pt x="91" y="674"/>
                      </a:lnTo>
                      <a:lnTo>
                        <a:pt x="91" y="669"/>
                      </a:lnTo>
                      <a:lnTo>
                        <a:pt x="95" y="669"/>
                      </a:lnTo>
                      <a:lnTo>
                        <a:pt x="95" y="661"/>
                      </a:lnTo>
                      <a:lnTo>
                        <a:pt x="99" y="661"/>
                      </a:lnTo>
                      <a:lnTo>
                        <a:pt x="99" y="652"/>
                      </a:lnTo>
                      <a:lnTo>
                        <a:pt x="104" y="652"/>
                      </a:lnTo>
                      <a:lnTo>
                        <a:pt x="104" y="648"/>
                      </a:lnTo>
                      <a:lnTo>
                        <a:pt x="108" y="648"/>
                      </a:lnTo>
                      <a:lnTo>
                        <a:pt x="108" y="643"/>
                      </a:lnTo>
                      <a:lnTo>
                        <a:pt x="112" y="643"/>
                      </a:lnTo>
                      <a:lnTo>
                        <a:pt x="112" y="639"/>
                      </a:lnTo>
                      <a:lnTo>
                        <a:pt x="116" y="639"/>
                      </a:lnTo>
                      <a:lnTo>
                        <a:pt x="116" y="635"/>
                      </a:lnTo>
                      <a:lnTo>
                        <a:pt x="121" y="635"/>
                      </a:lnTo>
                      <a:lnTo>
                        <a:pt x="121" y="630"/>
                      </a:lnTo>
                      <a:lnTo>
                        <a:pt x="125" y="630"/>
                      </a:lnTo>
                      <a:lnTo>
                        <a:pt x="125" y="626"/>
                      </a:lnTo>
                      <a:lnTo>
                        <a:pt x="129" y="626"/>
                      </a:lnTo>
                      <a:lnTo>
                        <a:pt x="129" y="626"/>
                      </a:lnTo>
                      <a:lnTo>
                        <a:pt x="134" y="626"/>
                      </a:lnTo>
                      <a:lnTo>
                        <a:pt x="134" y="622"/>
                      </a:lnTo>
                      <a:lnTo>
                        <a:pt x="138" y="622"/>
                      </a:lnTo>
                      <a:lnTo>
                        <a:pt x="138" y="618"/>
                      </a:lnTo>
                      <a:lnTo>
                        <a:pt x="142" y="618"/>
                      </a:lnTo>
                      <a:lnTo>
                        <a:pt x="142" y="613"/>
                      </a:lnTo>
                      <a:lnTo>
                        <a:pt x="147" y="613"/>
                      </a:lnTo>
                      <a:lnTo>
                        <a:pt x="147" y="609"/>
                      </a:lnTo>
                      <a:lnTo>
                        <a:pt x="151" y="609"/>
                      </a:lnTo>
                      <a:lnTo>
                        <a:pt x="151" y="605"/>
                      </a:lnTo>
                      <a:lnTo>
                        <a:pt x="155" y="605"/>
                      </a:lnTo>
                      <a:lnTo>
                        <a:pt x="155" y="600"/>
                      </a:lnTo>
                      <a:lnTo>
                        <a:pt x="160" y="600"/>
                      </a:lnTo>
                      <a:lnTo>
                        <a:pt x="160" y="600"/>
                      </a:lnTo>
                      <a:lnTo>
                        <a:pt x="164" y="600"/>
                      </a:lnTo>
                      <a:lnTo>
                        <a:pt x="164" y="596"/>
                      </a:lnTo>
                      <a:lnTo>
                        <a:pt x="168" y="596"/>
                      </a:lnTo>
                      <a:lnTo>
                        <a:pt x="168" y="596"/>
                      </a:lnTo>
                      <a:lnTo>
                        <a:pt x="173" y="596"/>
                      </a:lnTo>
                      <a:lnTo>
                        <a:pt x="173" y="592"/>
                      </a:lnTo>
                      <a:lnTo>
                        <a:pt x="177" y="592"/>
                      </a:lnTo>
                      <a:lnTo>
                        <a:pt x="177" y="592"/>
                      </a:lnTo>
                      <a:lnTo>
                        <a:pt x="181" y="592"/>
                      </a:lnTo>
                      <a:lnTo>
                        <a:pt x="181" y="587"/>
                      </a:lnTo>
                      <a:lnTo>
                        <a:pt x="186" y="587"/>
                      </a:lnTo>
                      <a:lnTo>
                        <a:pt x="186" y="587"/>
                      </a:lnTo>
                      <a:lnTo>
                        <a:pt x="190" y="587"/>
                      </a:lnTo>
                      <a:lnTo>
                        <a:pt x="190" y="583"/>
                      </a:lnTo>
                      <a:lnTo>
                        <a:pt x="194" y="583"/>
                      </a:lnTo>
                      <a:lnTo>
                        <a:pt x="194" y="579"/>
                      </a:lnTo>
                      <a:lnTo>
                        <a:pt x="199" y="579"/>
                      </a:lnTo>
                      <a:lnTo>
                        <a:pt x="203" y="579"/>
                      </a:lnTo>
                      <a:lnTo>
                        <a:pt x="207" y="579"/>
                      </a:lnTo>
                      <a:lnTo>
                        <a:pt x="207" y="574"/>
                      </a:lnTo>
                      <a:lnTo>
                        <a:pt x="212" y="574"/>
                      </a:lnTo>
                      <a:lnTo>
                        <a:pt x="212" y="579"/>
                      </a:lnTo>
                      <a:lnTo>
                        <a:pt x="212" y="574"/>
                      </a:lnTo>
                      <a:lnTo>
                        <a:pt x="216" y="574"/>
                      </a:lnTo>
                      <a:lnTo>
                        <a:pt x="216" y="574"/>
                      </a:lnTo>
                      <a:lnTo>
                        <a:pt x="220" y="574"/>
                      </a:lnTo>
                      <a:lnTo>
                        <a:pt x="220" y="570"/>
                      </a:lnTo>
                      <a:lnTo>
                        <a:pt x="224" y="570"/>
                      </a:lnTo>
                      <a:lnTo>
                        <a:pt x="224" y="570"/>
                      </a:lnTo>
                      <a:lnTo>
                        <a:pt x="229" y="570"/>
                      </a:lnTo>
                      <a:lnTo>
                        <a:pt x="229" y="566"/>
                      </a:lnTo>
                      <a:lnTo>
                        <a:pt x="233" y="566"/>
                      </a:lnTo>
                      <a:lnTo>
                        <a:pt x="233" y="561"/>
                      </a:lnTo>
                      <a:lnTo>
                        <a:pt x="237" y="561"/>
                      </a:lnTo>
                      <a:lnTo>
                        <a:pt x="246" y="561"/>
                      </a:lnTo>
                      <a:lnTo>
                        <a:pt x="250" y="561"/>
                      </a:lnTo>
                      <a:lnTo>
                        <a:pt x="250" y="557"/>
                      </a:lnTo>
                      <a:lnTo>
                        <a:pt x="255" y="557"/>
                      </a:lnTo>
                      <a:lnTo>
                        <a:pt x="255" y="553"/>
                      </a:lnTo>
                      <a:lnTo>
                        <a:pt x="259" y="553"/>
                      </a:lnTo>
                      <a:lnTo>
                        <a:pt x="259" y="553"/>
                      </a:lnTo>
                      <a:lnTo>
                        <a:pt x="263" y="553"/>
                      </a:lnTo>
                      <a:lnTo>
                        <a:pt x="263" y="548"/>
                      </a:lnTo>
                      <a:lnTo>
                        <a:pt x="268" y="548"/>
                      </a:lnTo>
                      <a:lnTo>
                        <a:pt x="268" y="544"/>
                      </a:lnTo>
                      <a:lnTo>
                        <a:pt x="272" y="544"/>
                      </a:lnTo>
                      <a:lnTo>
                        <a:pt x="272" y="544"/>
                      </a:lnTo>
                      <a:lnTo>
                        <a:pt x="276" y="544"/>
                      </a:lnTo>
                      <a:lnTo>
                        <a:pt x="276" y="540"/>
                      </a:lnTo>
                      <a:lnTo>
                        <a:pt x="281" y="540"/>
                      </a:lnTo>
                      <a:lnTo>
                        <a:pt x="281" y="535"/>
                      </a:lnTo>
                      <a:lnTo>
                        <a:pt x="285" y="535"/>
                      </a:lnTo>
                      <a:lnTo>
                        <a:pt x="285" y="535"/>
                      </a:lnTo>
                      <a:lnTo>
                        <a:pt x="289" y="535"/>
                      </a:lnTo>
                      <a:lnTo>
                        <a:pt x="289" y="531"/>
                      </a:lnTo>
                      <a:lnTo>
                        <a:pt x="294" y="531"/>
                      </a:lnTo>
                      <a:lnTo>
                        <a:pt x="294" y="527"/>
                      </a:lnTo>
                      <a:lnTo>
                        <a:pt x="298" y="527"/>
                      </a:lnTo>
                      <a:lnTo>
                        <a:pt x="298" y="522"/>
                      </a:lnTo>
                      <a:lnTo>
                        <a:pt x="302" y="522"/>
                      </a:lnTo>
                      <a:lnTo>
                        <a:pt x="302" y="522"/>
                      </a:lnTo>
                      <a:lnTo>
                        <a:pt x="307" y="522"/>
                      </a:lnTo>
                      <a:lnTo>
                        <a:pt x="307" y="514"/>
                      </a:lnTo>
                      <a:lnTo>
                        <a:pt x="311" y="514"/>
                      </a:lnTo>
                      <a:lnTo>
                        <a:pt x="311" y="510"/>
                      </a:lnTo>
                      <a:lnTo>
                        <a:pt x="315" y="510"/>
                      </a:lnTo>
                      <a:lnTo>
                        <a:pt x="315" y="514"/>
                      </a:lnTo>
                      <a:lnTo>
                        <a:pt x="315" y="510"/>
                      </a:lnTo>
                      <a:lnTo>
                        <a:pt x="320" y="510"/>
                      </a:lnTo>
                      <a:lnTo>
                        <a:pt x="320" y="505"/>
                      </a:lnTo>
                      <a:lnTo>
                        <a:pt x="324" y="505"/>
                      </a:lnTo>
                      <a:lnTo>
                        <a:pt x="324" y="505"/>
                      </a:lnTo>
                      <a:lnTo>
                        <a:pt x="328" y="505"/>
                      </a:lnTo>
                      <a:lnTo>
                        <a:pt x="328" y="501"/>
                      </a:lnTo>
                      <a:lnTo>
                        <a:pt x="332" y="501"/>
                      </a:lnTo>
                      <a:lnTo>
                        <a:pt x="332" y="497"/>
                      </a:lnTo>
                      <a:lnTo>
                        <a:pt x="337" y="497"/>
                      </a:lnTo>
                      <a:lnTo>
                        <a:pt x="341" y="497"/>
                      </a:lnTo>
                      <a:lnTo>
                        <a:pt x="345" y="497"/>
                      </a:lnTo>
                      <a:lnTo>
                        <a:pt x="345" y="492"/>
                      </a:lnTo>
                      <a:lnTo>
                        <a:pt x="350" y="492"/>
                      </a:lnTo>
                      <a:lnTo>
                        <a:pt x="350" y="488"/>
                      </a:lnTo>
                      <a:lnTo>
                        <a:pt x="354" y="488"/>
                      </a:lnTo>
                      <a:lnTo>
                        <a:pt x="354" y="488"/>
                      </a:lnTo>
                      <a:lnTo>
                        <a:pt x="358" y="488"/>
                      </a:lnTo>
                      <a:lnTo>
                        <a:pt x="358" y="484"/>
                      </a:lnTo>
                      <a:lnTo>
                        <a:pt x="363" y="484"/>
                      </a:lnTo>
                      <a:lnTo>
                        <a:pt x="363" y="484"/>
                      </a:lnTo>
                      <a:lnTo>
                        <a:pt x="367" y="484"/>
                      </a:lnTo>
                      <a:lnTo>
                        <a:pt x="367" y="479"/>
                      </a:lnTo>
                      <a:lnTo>
                        <a:pt x="371" y="479"/>
                      </a:lnTo>
                      <a:lnTo>
                        <a:pt x="371" y="475"/>
                      </a:lnTo>
                      <a:lnTo>
                        <a:pt x="376" y="475"/>
                      </a:lnTo>
                      <a:lnTo>
                        <a:pt x="376" y="475"/>
                      </a:lnTo>
                      <a:lnTo>
                        <a:pt x="380" y="475"/>
                      </a:lnTo>
                      <a:lnTo>
                        <a:pt x="380" y="471"/>
                      </a:lnTo>
                      <a:lnTo>
                        <a:pt x="384" y="471"/>
                      </a:lnTo>
                      <a:lnTo>
                        <a:pt x="389" y="471"/>
                      </a:lnTo>
                      <a:lnTo>
                        <a:pt x="393" y="471"/>
                      </a:lnTo>
                      <a:lnTo>
                        <a:pt x="393" y="466"/>
                      </a:lnTo>
                      <a:lnTo>
                        <a:pt x="397" y="466"/>
                      </a:lnTo>
                      <a:lnTo>
                        <a:pt x="397" y="462"/>
                      </a:lnTo>
                      <a:lnTo>
                        <a:pt x="402" y="462"/>
                      </a:lnTo>
                      <a:lnTo>
                        <a:pt x="402" y="458"/>
                      </a:lnTo>
                      <a:lnTo>
                        <a:pt x="406" y="458"/>
                      </a:lnTo>
                      <a:lnTo>
                        <a:pt x="406" y="453"/>
                      </a:lnTo>
                      <a:lnTo>
                        <a:pt x="410" y="453"/>
                      </a:lnTo>
                      <a:lnTo>
                        <a:pt x="410" y="458"/>
                      </a:lnTo>
                      <a:lnTo>
                        <a:pt x="410" y="453"/>
                      </a:lnTo>
                      <a:lnTo>
                        <a:pt x="415" y="453"/>
                      </a:lnTo>
                      <a:lnTo>
                        <a:pt x="415" y="449"/>
                      </a:lnTo>
                      <a:lnTo>
                        <a:pt x="419" y="449"/>
                      </a:lnTo>
                      <a:lnTo>
                        <a:pt x="419" y="445"/>
                      </a:lnTo>
                      <a:lnTo>
                        <a:pt x="423" y="445"/>
                      </a:lnTo>
                      <a:lnTo>
                        <a:pt x="423" y="445"/>
                      </a:lnTo>
                      <a:lnTo>
                        <a:pt x="428" y="445"/>
                      </a:lnTo>
                      <a:lnTo>
                        <a:pt x="428" y="440"/>
                      </a:lnTo>
                      <a:lnTo>
                        <a:pt x="432" y="440"/>
                      </a:lnTo>
                      <a:lnTo>
                        <a:pt x="432" y="436"/>
                      </a:lnTo>
                      <a:lnTo>
                        <a:pt x="436" y="436"/>
                      </a:lnTo>
                      <a:lnTo>
                        <a:pt x="436" y="427"/>
                      </a:lnTo>
                      <a:lnTo>
                        <a:pt x="440" y="427"/>
                      </a:lnTo>
                      <a:lnTo>
                        <a:pt x="440" y="423"/>
                      </a:lnTo>
                      <a:lnTo>
                        <a:pt x="445" y="423"/>
                      </a:lnTo>
                      <a:lnTo>
                        <a:pt x="445" y="419"/>
                      </a:lnTo>
                      <a:lnTo>
                        <a:pt x="449" y="419"/>
                      </a:lnTo>
                      <a:lnTo>
                        <a:pt x="449" y="414"/>
                      </a:lnTo>
                      <a:lnTo>
                        <a:pt x="453" y="414"/>
                      </a:lnTo>
                      <a:lnTo>
                        <a:pt x="453" y="410"/>
                      </a:lnTo>
                      <a:lnTo>
                        <a:pt x="458" y="410"/>
                      </a:lnTo>
                      <a:lnTo>
                        <a:pt x="458" y="406"/>
                      </a:lnTo>
                      <a:lnTo>
                        <a:pt x="462" y="406"/>
                      </a:lnTo>
                      <a:lnTo>
                        <a:pt x="462" y="402"/>
                      </a:lnTo>
                      <a:lnTo>
                        <a:pt x="466" y="402"/>
                      </a:lnTo>
                      <a:lnTo>
                        <a:pt x="466" y="393"/>
                      </a:lnTo>
                      <a:lnTo>
                        <a:pt x="471" y="393"/>
                      </a:lnTo>
                      <a:lnTo>
                        <a:pt x="471" y="393"/>
                      </a:lnTo>
                      <a:lnTo>
                        <a:pt x="475" y="393"/>
                      </a:lnTo>
                      <a:lnTo>
                        <a:pt x="475" y="389"/>
                      </a:lnTo>
                      <a:lnTo>
                        <a:pt x="479" y="389"/>
                      </a:lnTo>
                      <a:lnTo>
                        <a:pt x="479" y="380"/>
                      </a:lnTo>
                      <a:lnTo>
                        <a:pt x="484" y="380"/>
                      </a:lnTo>
                      <a:lnTo>
                        <a:pt x="484" y="376"/>
                      </a:lnTo>
                      <a:lnTo>
                        <a:pt x="488" y="376"/>
                      </a:lnTo>
                      <a:lnTo>
                        <a:pt x="488" y="371"/>
                      </a:lnTo>
                      <a:lnTo>
                        <a:pt x="492" y="371"/>
                      </a:lnTo>
                      <a:lnTo>
                        <a:pt x="492" y="363"/>
                      </a:lnTo>
                      <a:lnTo>
                        <a:pt x="497" y="363"/>
                      </a:lnTo>
                      <a:lnTo>
                        <a:pt x="497" y="363"/>
                      </a:lnTo>
                      <a:lnTo>
                        <a:pt x="501" y="363"/>
                      </a:lnTo>
                      <a:lnTo>
                        <a:pt x="501" y="358"/>
                      </a:lnTo>
                      <a:lnTo>
                        <a:pt x="505" y="358"/>
                      </a:lnTo>
                      <a:lnTo>
                        <a:pt x="505" y="350"/>
                      </a:lnTo>
                      <a:lnTo>
                        <a:pt x="510" y="350"/>
                      </a:lnTo>
                      <a:lnTo>
                        <a:pt x="510" y="350"/>
                      </a:lnTo>
                      <a:lnTo>
                        <a:pt x="514" y="350"/>
                      </a:lnTo>
                      <a:lnTo>
                        <a:pt x="514" y="341"/>
                      </a:lnTo>
                      <a:lnTo>
                        <a:pt x="518" y="341"/>
                      </a:lnTo>
                      <a:lnTo>
                        <a:pt x="518" y="337"/>
                      </a:lnTo>
                      <a:lnTo>
                        <a:pt x="523" y="337"/>
                      </a:lnTo>
                      <a:lnTo>
                        <a:pt x="523" y="337"/>
                      </a:lnTo>
                      <a:lnTo>
                        <a:pt x="527" y="337"/>
                      </a:lnTo>
                      <a:lnTo>
                        <a:pt x="527" y="328"/>
                      </a:lnTo>
                      <a:lnTo>
                        <a:pt x="531" y="328"/>
                      </a:lnTo>
                      <a:lnTo>
                        <a:pt x="531" y="324"/>
                      </a:lnTo>
                      <a:lnTo>
                        <a:pt x="536" y="324"/>
                      </a:lnTo>
                      <a:lnTo>
                        <a:pt x="536" y="319"/>
                      </a:lnTo>
                      <a:lnTo>
                        <a:pt x="540" y="319"/>
                      </a:lnTo>
                      <a:lnTo>
                        <a:pt x="540" y="315"/>
                      </a:lnTo>
                      <a:lnTo>
                        <a:pt x="544" y="315"/>
                      </a:lnTo>
                      <a:lnTo>
                        <a:pt x="544" y="311"/>
                      </a:lnTo>
                      <a:lnTo>
                        <a:pt x="548" y="311"/>
                      </a:lnTo>
                      <a:lnTo>
                        <a:pt x="548" y="311"/>
                      </a:lnTo>
                      <a:lnTo>
                        <a:pt x="553" y="311"/>
                      </a:lnTo>
                      <a:lnTo>
                        <a:pt x="553" y="302"/>
                      </a:lnTo>
                      <a:lnTo>
                        <a:pt x="557" y="302"/>
                      </a:lnTo>
                      <a:lnTo>
                        <a:pt x="557" y="302"/>
                      </a:lnTo>
                      <a:lnTo>
                        <a:pt x="561" y="302"/>
                      </a:lnTo>
                      <a:lnTo>
                        <a:pt x="561" y="289"/>
                      </a:lnTo>
                      <a:lnTo>
                        <a:pt x="566" y="289"/>
                      </a:lnTo>
                      <a:lnTo>
                        <a:pt x="566" y="285"/>
                      </a:lnTo>
                      <a:lnTo>
                        <a:pt x="570" y="285"/>
                      </a:lnTo>
                      <a:lnTo>
                        <a:pt x="570" y="281"/>
                      </a:lnTo>
                      <a:lnTo>
                        <a:pt x="574" y="281"/>
                      </a:lnTo>
                      <a:lnTo>
                        <a:pt x="574" y="281"/>
                      </a:lnTo>
                      <a:lnTo>
                        <a:pt x="579" y="281"/>
                      </a:lnTo>
                      <a:lnTo>
                        <a:pt x="579" y="276"/>
                      </a:lnTo>
                      <a:lnTo>
                        <a:pt x="583" y="276"/>
                      </a:lnTo>
                      <a:lnTo>
                        <a:pt x="583" y="268"/>
                      </a:lnTo>
                      <a:lnTo>
                        <a:pt x="587" y="268"/>
                      </a:lnTo>
                      <a:lnTo>
                        <a:pt x="587" y="263"/>
                      </a:lnTo>
                      <a:lnTo>
                        <a:pt x="592" y="263"/>
                      </a:lnTo>
                      <a:lnTo>
                        <a:pt x="592" y="263"/>
                      </a:lnTo>
                      <a:lnTo>
                        <a:pt x="596" y="263"/>
                      </a:lnTo>
                      <a:lnTo>
                        <a:pt x="596" y="255"/>
                      </a:lnTo>
                      <a:lnTo>
                        <a:pt x="600" y="255"/>
                      </a:lnTo>
                      <a:lnTo>
                        <a:pt x="600" y="250"/>
                      </a:lnTo>
                      <a:lnTo>
                        <a:pt x="605" y="250"/>
                      </a:lnTo>
                      <a:lnTo>
                        <a:pt x="605" y="246"/>
                      </a:lnTo>
                      <a:lnTo>
                        <a:pt x="609" y="246"/>
                      </a:lnTo>
                      <a:lnTo>
                        <a:pt x="609" y="242"/>
                      </a:lnTo>
                      <a:lnTo>
                        <a:pt x="613" y="242"/>
                      </a:lnTo>
                      <a:lnTo>
                        <a:pt x="613" y="237"/>
                      </a:lnTo>
                      <a:lnTo>
                        <a:pt x="618" y="237"/>
                      </a:lnTo>
                      <a:lnTo>
                        <a:pt x="618" y="229"/>
                      </a:lnTo>
                      <a:lnTo>
                        <a:pt x="622" y="229"/>
                      </a:lnTo>
                      <a:lnTo>
                        <a:pt x="622" y="220"/>
                      </a:lnTo>
                      <a:lnTo>
                        <a:pt x="626" y="220"/>
                      </a:lnTo>
                      <a:lnTo>
                        <a:pt x="626" y="220"/>
                      </a:lnTo>
                      <a:lnTo>
                        <a:pt x="631" y="220"/>
                      </a:lnTo>
                      <a:lnTo>
                        <a:pt x="631" y="216"/>
                      </a:lnTo>
                      <a:lnTo>
                        <a:pt x="635" y="216"/>
                      </a:lnTo>
                      <a:lnTo>
                        <a:pt x="635" y="207"/>
                      </a:lnTo>
                      <a:lnTo>
                        <a:pt x="639" y="207"/>
                      </a:lnTo>
                      <a:lnTo>
                        <a:pt x="639" y="203"/>
                      </a:lnTo>
                      <a:lnTo>
                        <a:pt x="644" y="203"/>
                      </a:lnTo>
                      <a:lnTo>
                        <a:pt x="644" y="198"/>
                      </a:lnTo>
                      <a:lnTo>
                        <a:pt x="648" y="198"/>
                      </a:lnTo>
                      <a:lnTo>
                        <a:pt x="648" y="194"/>
                      </a:lnTo>
                      <a:lnTo>
                        <a:pt x="652" y="194"/>
                      </a:lnTo>
                      <a:lnTo>
                        <a:pt x="652" y="181"/>
                      </a:lnTo>
                      <a:lnTo>
                        <a:pt x="656" y="181"/>
                      </a:lnTo>
                      <a:lnTo>
                        <a:pt x="656" y="186"/>
                      </a:lnTo>
                      <a:lnTo>
                        <a:pt x="661" y="186"/>
                      </a:lnTo>
                      <a:lnTo>
                        <a:pt x="661" y="181"/>
                      </a:lnTo>
                      <a:lnTo>
                        <a:pt x="665" y="181"/>
                      </a:lnTo>
                      <a:lnTo>
                        <a:pt x="665" y="177"/>
                      </a:lnTo>
                      <a:lnTo>
                        <a:pt x="669" y="177"/>
                      </a:lnTo>
                      <a:lnTo>
                        <a:pt x="669" y="173"/>
                      </a:lnTo>
                      <a:lnTo>
                        <a:pt x="674" y="173"/>
                      </a:lnTo>
                      <a:lnTo>
                        <a:pt x="674" y="173"/>
                      </a:lnTo>
                      <a:lnTo>
                        <a:pt x="678" y="173"/>
                      </a:lnTo>
                      <a:lnTo>
                        <a:pt x="678" y="164"/>
                      </a:lnTo>
                      <a:lnTo>
                        <a:pt x="682" y="164"/>
                      </a:lnTo>
                      <a:lnTo>
                        <a:pt x="682" y="164"/>
                      </a:lnTo>
                      <a:lnTo>
                        <a:pt x="687" y="164"/>
                      </a:lnTo>
                      <a:lnTo>
                        <a:pt x="687" y="168"/>
                      </a:lnTo>
                      <a:lnTo>
                        <a:pt x="691" y="168"/>
                      </a:lnTo>
                      <a:lnTo>
                        <a:pt x="691" y="160"/>
                      </a:lnTo>
                      <a:lnTo>
                        <a:pt x="695" y="160"/>
                      </a:lnTo>
                      <a:lnTo>
                        <a:pt x="695" y="160"/>
                      </a:lnTo>
                      <a:lnTo>
                        <a:pt x="700" y="160"/>
                      </a:lnTo>
                      <a:lnTo>
                        <a:pt x="700" y="151"/>
                      </a:lnTo>
                      <a:lnTo>
                        <a:pt x="704" y="151"/>
                      </a:lnTo>
                      <a:lnTo>
                        <a:pt x="704" y="155"/>
                      </a:lnTo>
                      <a:lnTo>
                        <a:pt x="704" y="151"/>
                      </a:lnTo>
                      <a:lnTo>
                        <a:pt x="708" y="151"/>
                      </a:lnTo>
                      <a:lnTo>
                        <a:pt x="708" y="147"/>
                      </a:lnTo>
                      <a:lnTo>
                        <a:pt x="713" y="147"/>
                      </a:lnTo>
                      <a:lnTo>
                        <a:pt x="713" y="142"/>
                      </a:lnTo>
                      <a:lnTo>
                        <a:pt x="717" y="142"/>
                      </a:lnTo>
                      <a:lnTo>
                        <a:pt x="717" y="138"/>
                      </a:lnTo>
                      <a:lnTo>
                        <a:pt x="721" y="138"/>
                      </a:lnTo>
                      <a:lnTo>
                        <a:pt x="721" y="138"/>
                      </a:lnTo>
                      <a:lnTo>
                        <a:pt x="726" y="138"/>
                      </a:lnTo>
                      <a:lnTo>
                        <a:pt x="726" y="134"/>
                      </a:lnTo>
                      <a:lnTo>
                        <a:pt x="730" y="134"/>
                      </a:lnTo>
                      <a:lnTo>
                        <a:pt x="730" y="138"/>
                      </a:lnTo>
                      <a:lnTo>
                        <a:pt x="734" y="138"/>
                      </a:lnTo>
                      <a:lnTo>
                        <a:pt x="734" y="129"/>
                      </a:lnTo>
                      <a:lnTo>
                        <a:pt x="739" y="129"/>
                      </a:lnTo>
                      <a:lnTo>
                        <a:pt x="747" y="129"/>
                      </a:lnTo>
                      <a:lnTo>
                        <a:pt x="752" y="129"/>
                      </a:lnTo>
                      <a:lnTo>
                        <a:pt x="752" y="121"/>
                      </a:lnTo>
                      <a:lnTo>
                        <a:pt x="756" y="121"/>
                      </a:lnTo>
                      <a:lnTo>
                        <a:pt x="756" y="116"/>
                      </a:lnTo>
                      <a:lnTo>
                        <a:pt x="760" y="116"/>
                      </a:lnTo>
                      <a:lnTo>
                        <a:pt x="760" y="121"/>
                      </a:lnTo>
                      <a:lnTo>
                        <a:pt x="764" y="121"/>
                      </a:lnTo>
                      <a:lnTo>
                        <a:pt x="764" y="121"/>
                      </a:lnTo>
                      <a:lnTo>
                        <a:pt x="769" y="121"/>
                      </a:lnTo>
                      <a:lnTo>
                        <a:pt x="769" y="125"/>
                      </a:lnTo>
                      <a:lnTo>
                        <a:pt x="773" y="125"/>
                      </a:lnTo>
                      <a:lnTo>
                        <a:pt x="773" y="121"/>
                      </a:lnTo>
                      <a:lnTo>
                        <a:pt x="777" y="121"/>
                      </a:lnTo>
                      <a:lnTo>
                        <a:pt x="777" y="121"/>
                      </a:lnTo>
                      <a:lnTo>
                        <a:pt x="782" y="121"/>
                      </a:lnTo>
                      <a:lnTo>
                        <a:pt x="782" y="112"/>
                      </a:lnTo>
                      <a:lnTo>
                        <a:pt x="786" y="112"/>
                      </a:lnTo>
                      <a:lnTo>
                        <a:pt x="790" y="112"/>
                      </a:lnTo>
                      <a:lnTo>
                        <a:pt x="795" y="112"/>
                      </a:lnTo>
                      <a:lnTo>
                        <a:pt x="795" y="108"/>
                      </a:lnTo>
                      <a:lnTo>
                        <a:pt x="795" y="112"/>
                      </a:lnTo>
                      <a:lnTo>
                        <a:pt x="799" y="112"/>
                      </a:lnTo>
                      <a:lnTo>
                        <a:pt x="799" y="103"/>
                      </a:lnTo>
                      <a:lnTo>
                        <a:pt x="803" y="112"/>
                      </a:lnTo>
                      <a:lnTo>
                        <a:pt x="803" y="116"/>
                      </a:lnTo>
                      <a:lnTo>
                        <a:pt x="803" y="112"/>
                      </a:lnTo>
                      <a:lnTo>
                        <a:pt x="808" y="112"/>
                      </a:lnTo>
                      <a:lnTo>
                        <a:pt x="808" y="108"/>
                      </a:lnTo>
                      <a:lnTo>
                        <a:pt x="812" y="108"/>
                      </a:lnTo>
                      <a:lnTo>
                        <a:pt x="812" y="103"/>
                      </a:lnTo>
                      <a:lnTo>
                        <a:pt x="816" y="103"/>
                      </a:lnTo>
                      <a:lnTo>
                        <a:pt x="816" y="95"/>
                      </a:lnTo>
                      <a:lnTo>
                        <a:pt x="821" y="95"/>
                      </a:lnTo>
                      <a:lnTo>
                        <a:pt x="821" y="103"/>
                      </a:lnTo>
                      <a:lnTo>
                        <a:pt x="825" y="103"/>
                      </a:lnTo>
                      <a:lnTo>
                        <a:pt x="825" y="95"/>
                      </a:lnTo>
                      <a:lnTo>
                        <a:pt x="829" y="95"/>
                      </a:lnTo>
                      <a:lnTo>
                        <a:pt x="829" y="86"/>
                      </a:lnTo>
                      <a:lnTo>
                        <a:pt x="834" y="86"/>
                      </a:lnTo>
                      <a:lnTo>
                        <a:pt x="834" y="99"/>
                      </a:lnTo>
                      <a:lnTo>
                        <a:pt x="838" y="99"/>
                      </a:lnTo>
                      <a:lnTo>
                        <a:pt x="838" y="108"/>
                      </a:lnTo>
                      <a:lnTo>
                        <a:pt x="842" y="103"/>
                      </a:lnTo>
                      <a:lnTo>
                        <a:pt x="842" y="95"/>
                      </a:lnTo>
                      <a:lnTo>
                        <a:pt x="847" y="95"/>
                      </a:lnTo>
                      <a:lnTo>
                        <a:pt x="847" y="95"/>
                      </a:lnTo>
                      <a:lnTo>
                        <a:pt x="851" y="95"/>
                      </a:lnTo>
                      <a:lnTo>
                        <a:pt x="851" y="86"/>
                      </a:lnTo>
                      <a:lnTo>
                        <a:pt x="855" y="86"/>
                      </a:lnTo>
                      <a:lnTo>
                        <a:pt x="855" y="90"/>
                      </a:lnTo>
                      <a:lnTo>
                        <a:pt x="860" y="90"/>
                      </a:lnTo>
                      <a:lnTo>
                        <a:pt x="860" y="95"/>
                      </a:lnTo>
                      <a:lnTo>
                        <a:pt x="864" y="95"/>
                      </a:lnTo>
                      <a:lnTo>
                        <a:pt x="864" y="99"/>
                      </a:lnTo>
                      <a:lnTo>
                        <a:pt x="868" y="99"/>
                      </a:lnTo>
                      <a:lnTo>
                        <a:pt x="868" y="82"/>
                      </a:lnTo>
                      <a:lnTo>
                        <a:pt x="872" y="86"/>
                      </a:lnTo>
                      <a:lnTo>
                        <a:pt x="872" y="78"/>
                      </a:lnTo>
                      <a:lnTo>
                        <a:pt x="877" y="86"/>
                      </a:lnTo>
                      <a:lnTo>
                        <a:pt x="877" y="95"/>
                      </a:lnTo>
                      <a:lnTo>
                        <a:pt x="881" y="90"/>
                      </a:lnTo>
                      <a:lnTo>
                        <a:pt x="881" y="78"/>
                      </a:lnTo>
                      <a:lnTo>
                        <a:pt x="885" y="78"/>
                      </a:lnTo>
                      <a:lnTo>
                        <a:pt x="885" y="82"/>
                      </a:lnTo>
                      <a:lnTo>
                        <a:pt x="890" y="82"/>
                      </a:lnTo>
                      <a:lnTo>
                        <a:pt x="890" y="78"/>
                      </a:lnTo>
                      <a:lnTo>
                        <a:pt x="894" y="78"/>
                      </a:lnTo>
                      <a:lnTo>
                        <a:pt x="894" y="82"/>
                      </a:lnTo>
                      <a:lnTo>
                        <a:pt x="894" y="78"/>
                      </a:lnTo>
                      <a:lnTo>
                        <a:pt x="898" y="78"/>
                      </a:lnTo>
                      <a:lnTo>
                        <a:pt x="898" y="69"/>
                      </a:lnTo>
                      <a:lnTo>
                        <a:pt x="903" y="69"/>
                      </a:lnTo>
                      <a:lnTo>
                        <a:pt x="903" y="60"/>
                      </a:lnTo>
                      <a:lnTo>
                        <a:pt x="907" y="60"/>
                      </a:lnTo>
                      <a:lnTo>
                        <a:pt x="907" y="69"/>
                      </a:lnTo>
                      <a:lnTo>
                        <a:pt x="911" y="69"/>
                      </a:lnTo>
                      <a:lnTo>
                        <a:pt x="911" y="65"/>
                      </a:lnTo>
                      <a:lnTo>
                        <a:pt x="916" y="65"/>
                      </a:lnTo>
                      <a:lnTo>
                        <a:pt x="916" y="56"/>
                      </a:lnTo>
                      <a:lnTo>
                        <a:pt x="920" y="60"/>
                      </a:lnTo>
                      <a:lnTo>
                        <a:pt x="920" y="73"/>
                      </a:lnTo>
                      <a:lnTo>
                        <a:pt x="924" y="73"/>
                      </a:lnTo>
                      <a:lnTo>
                        <a:pt x="924" y="65"/>
                      </a:lnTo>
                      <a:lnTo>
                        <a:pt x="929" y="65"/>
                      </a:lnTo>
                      <a:lnTo>
                        <a:pt x="929" y="56"/>
                      </a:lnTo>
                      <a:lnTo>
                        <a:pt x="933" y="56"/>
                      </a:lnTo>
                      <a:lnTo>
                        <a:pt x="933" y="65"/>
                      </a:lnTo>
                      <a:lnTo>
                        <a:pt x="937" y="65"/>
                      </a:lnTo>
                      <a:lnTo>
                        <a:pt x="937" y="69"/>
                      </a:lnTo>
                      <a:lnTo>
                        <a:pt x="937" y="65"/>
                      </a:lnTo>
                      <a:lnTo>
                        <a:pt x="942" y="65"/>
                      </a:lnTo>
                      <a:lnTo>
                        <a:pt x="942" y="52"/>
                      </a:lnTo>
                      <a:lnTo>
                        <a:pt x="946" y="52"/>
                      </a:lnTo>
                      <a:lnTo>
                        <a:pt x="946" y="56"/>
                      </a:lnTo>
                      <a:lnTo>
                        <a:pt x="950" y="56"/>
                      </a:lnTo>
                      <a:lnTo>
                        <a:pt x="950" y="56"/>
                      </a:lnTo>
                      <a:lnTo>
                        <a:pt x="955" y="56"/>
                      </a:lnTo>
                      <a:lnTo>
                        <a:pt x="955" y="52"/>
                      </a:lnTo>
                      <a:lnTo>
                        <a:pt x="959" y="52"/>
                      </a:lnTo>
                      <a:lnTo>
                        <a:pt x="959" y="56"/>
                      </a:lnTo>
                      <a:lnTo>
                        <a:pt x="963" y="56"/>
                      </a:lnTo>
                      <a:lnTo>
                        <a:pt x="963" y="56"/>
                      </a:lnTo>
                      <a:lnTo>
                        <a:pt x="968" y="56"/>
                      </a:lnTo>
                      <a:lnTo>
                        <a:pt x="968" y="52"/>
                      </a:lnTo>
                      <a:lnTo>
                        <a:pt x="972" y="52"/>
                      </a:lnTo>
                      <a:lnTo>
                        <a:pt x="972" y="43"/>
                      </a:lnTo>
                      <a:lnTo>
                        <a:pt x="976" y="43"/>
                      </a:lnTo>
                      <a:lnTo>
                        <a:pt x="976" y="47"/>
                      </a:lnTo>
                      <a:lnTo>
                        <a:pt x="980" y="47"/>
                      </a:lnTo>
                      <a:lnTo>
                        <a:pt x="980" y="39"/>
                      </a:lnTo>
                      <a:lnTo>
                        <a:pt x="985" y="39"/>
                      </a:lnTo>
                      <a:lnTo>
                        <a:pt x="985" y="47"/>
                      </a:lnTo>
                      <a:lnTo>
                        <a:pt x="989" y="47"/>
                      </a:lnTo>
                      <a:lnTo>
                        <a:pt x="989" y="43"/>
                      </a:lnTo>
                      <a:lnTo>
                        <a:pt x="993" y="43"/>
                      </a:lnTo>
                      <a:lnTo>
                        <a:pt x="993" y="39"/>
                      </a:lnTo>
                      <a:lnTo>
                        <a:pt x="998" y="39"/>
                      </a:lnTo>
                      <a:lnTo>
                        <a:pt x="998" y="30"/>
                      </a:lnTo>
                      <a:lnTo>
                        <a:pt x="1002" y="30"/>
                      </a:lnTo>
                      <a:lnTo>
                        <a:pt x="1002" y="39"/>
                      </a:lnTo>
                      <a:lnTo>
                        <a:pt x="1006" y="39"/>
                      </a:lnTo>
                      <a:lnTo>
                        <a:pt x="1006" y="34"/>
                      </a:lnTo>
                      <a:lnTo>
                        <a:pt x="1011" y="34"/>
                      </a:lnTo>
                      <a:lnTo>
                        <a:pt x="1011" y="47"/>
                      </a:lnTo>
                      <a:lnTo>
                        <a:pt x="1015" y="47"/>
                      </a:lnTo>
                      <a:lnTo>
                        <a:pt x="1015" y="34"/>
                      </a:lnTo>
                      <a:lnTo>
                        <a:pt x="1019" y="34"/>
                      </a:lnTo>
                      <a:lnTo>
                        <a:pt x="1019" y="39"/>
                      </a:lnTo>
                      <a:lnTo>
                        <a:pt x="1024" y="39"/>
                      </a:lnTo>
                      <a:lnTo>
                        <a:pt x="1024" y="39"/>
                      </a:lnTo>
                      <a:lnTo>
                        <a:pt x="1028" y="39"/>
                      </a:lnTo>
                      <a:lnTo>
                        <a:pt x="1028" y="34"/>
                      </a:lnTo>
                      <a:lnTo>
                        <a:pt x="1032" y="34"/>
                      </a:lnTo>
                      <a:lnTo>
                        <a:pt x="1032" y="21"/>
                      </a:lnTo>
                      <a:lnTo>
                        <a:pt x="1037" y="21"/>
                      </a:lnTo>
                      <a:lnTo>
                        <a:pt x="1037" y="13"/>
                      </a:lnTo>
                      <a:lnTo>
                        <a:pt x="1041" y="13"/>
                      </a:lnTo>
                      <a:lnTo>
                        <a:pt x="1041" y="21"/>
                      </a:lnTo>
                      <a:lnTo>
                        <a:pt x="1045" y="21"/>
                      </a:lnTo>
                      <a:lnTo>
                        <a:pt x="1045" y="34"/>
                      </a:lnTo>
                      <a:lnTo>
                        <a:pt x="1050" y="34"/>
                      </a:lnTo>
                      <a:lnTo>
                        <a:pt x="1050" y="30"/>
                      </a:lnTo>
                      <a:lnTo>
                        <a:pt x="1054" y="30"/>
                      </a:lnTo>
                      <a:lnTo>
                        <a:pt x="1054" y="21"/>
                      </a:lnTo>
                      <a:lnTo>
                        <a:pt x="1058" y="21"/>
                      </a:lnTo>
                      <a:lnTo>
                        <a:pt x="1058" y="26"/>
                      </a:lnTo>
                      <a:lnTo>
                        <a:pt x="1063" y="26"/>
                      </a:lnTo>
                      <a:lnTo>
                        <a:pt x="1063" y="30"/>
                      </a:lnTo>
                      <a:lnTo>
                        <a:pt x="1067" y="30"/>
                      </a:lnTo>
                      <a:lnTo>
                        <a:pt x="1067" y="17"/>
                      </a:lnTo>
                      <a:lnTo>
                        <a:pt x="1071" y="17"/>
                      </a:lnTo>
                      <a:lnTo>
                        <a:pt x="1071" y="30"/>
                      </a:lnTo>
                      <a:lnTo>
                        <a:pt x="1076" y="30"/>
                      </a:lnTo>
                      <a:lnTo>
                        <a:pt x="1076" y="8"/>
                      </a:lnTo>
                      <a:lnTo>
                        <a:pt x="1080" y="8"/>
                      </a:lnTo>
                      <a:lnTo>
                        <a:pt x="1080" y="0"/>
                      </a:lnTo>
                      <a:lnTo>
                        <a:pt x="1084" y="4"/>
                      </a:lnTo>
                      <a:lnTo>
                        <a:pt x="1084" y="21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6">
                  <a:extLst>
                    <a:ext uri="{FF2B5EF4-FFF2-40B4-BE49-F238E27FC236}">
                      <a16:creationId xmlns:a16="http://schemas.microsoft.com/office/drawing/2014/main" id="{9E1FBB5F-A04F-43FA-9F64-529655A143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5" y="4973638"/>
                  <a:ext cx="1674813" cy="3600194"/>
                </a:xfrm>
                <a:custGeom>
                  <a:avLst/>
                  <a:gdLst>
                    <a:gd name="T0" fmla="*/ 13 w 1055"/>
                    <a:gd name="T1" fmla="*/ 52 h 2471"/>
                    <a:gd name="T2" fmla="*/ 31 w 1055"/>
                    <a:gd name="T3" fmla="*/ 56 h 2471"/>
                    <a:gd name="T4" fmla="*/ 48 w 1055"/>
                    <a:gd name="T5" fmla="*/ 47 h 2471"/>
                    <a:gd name="T6" fmla="*/ 61 w 1055"/>
                    <a:gd name="T7" fmla="*/ 43 h 2471"/>
                    <a:gd name="T8" fmla="*/ 78 w 1055"/>
                    <a:gd name="T9" fmla="*/ 26 h 2471"/>
                    <a:gd name="T10" fmla="*/ 96 w 1055"/>
                    <a:gd name="T11" fmla="*/ 17 h 2471"/>
                    <a:gd name="T12" fmla="*/ 108 w 1055"/>
                    <a:gd name="T13" fmla="*/ 13 h 2471"/>
                    <a:gd name="T14" fmla="*/ 126 w 1055"/>
                    <a:gd name="T15" fmla="*/ 9 h 2471"/>
                    <a:gd name="T16" fmla="*/ 143 w 1055"/>
                    <a:gd name="T17" fmla="*/ 13 h 2471"/>
                    <a:gd name="T18" fmla="*/ 160 w 1055"/>
                    <a:gd name="T19" fmla="*/ 17 h 2471"/>
                    <a:gd name="T20" fmla="*/ 178 w 1055"/>
                    <a:gd name="T21" fmla="*/ 43 h 2471"/>
                    <a:gd name="T22" fmla="*/ 195 w 1055"/>
                    <a:gd name="T23" fmla="*/ 95 h 2471"/>
                    <a:gd name="T24" fmla="*/ 212 w 1055"/>
                    <a:gd name="T25" fmla="*/ 186 h 2471"/>
                    <a:gd name="T26" fmla="*/ 229 w 1055"/>
                    <a:gd name="T27" fmla="*/ 359 h 2471"/>
                    <a:gd name="T28" fmla="*/ 247 w 1055"/>
                    <a:gd name="T29" fmla="*/ 695 h 2471"/>
                    <a:gd name="T30" fmla="*/ 264 w 1055"/>
                    <a:gd name="T31" fmla="*/ 1153 h 2471"/>
                    <a:gd name="T32" fmla="*/ 281 w 1055"/>
                    <a:gd name="T33" fmla="*/ 1581 h 2471"/>
                    <a:gd name="T34" fmla="*/ 299 w 1055"/>
                    <a:gd name="T35" fmla="*/ 1775 h 2471"/>
                    <a:gd name="T36" fmla="*/ 316 w 1055"/>
                    <a:gd name="T37" fmla="*/ 1516 h 2471"/>
                    <a:gd name="T38" fmla="*/ 333 w 1055"/>
                    <a:gd name="T39" fmla="*/ 1080 h 2471"/>
                    <a:gd name="T40" fmla="*/ 350 w 1055"/>
                    <a:gd name="T41" fmla="*/ 920 h 2471"/>
                    <a:gd name="T42" fmla="*/ 368 w 1055"/>
                    <a:gd name="T43" fmla="*/ 1050 h 2471"/>
                    <a:gd name="T44" fmla="*/ 385 w 1055"/>
                    <a:gd name="T45" fmla="*/ 1305 h 2471"/>
                    <a:gd name="T46" fmla="*/ 402 w 1055"/>
                    <a:gd name="T47" fmla="*/ 1667 h 2471"/>
                    <a:gd name="T48" fmla="*/ 420 w 1055"/>
                    <a:gd name="T49" fmla="*/ 1685 h 2471"/>
                    <a:gd name="T50" fmla="*/ 437 w 1055"/>
                    <a:gd name="T51" fmla="*/ 1378 h 2471"/>
                    <a:gd name="T52" fmla="*/ 454 w 1055"/>
                    <a:gd name="T53" fmla="*/ 1028 h 2471"/>
                    <a:gd name="T54" fmla="*/ 471 w 1055"/>
                    <a:gd name="T55" fmla="*/ 834 h 2471"/>
                    <a:gd name="T56" fmla="*/ 489 w 1055"/>
                    <a:gd name="T57" fmla="*/ 847 h 2471"/>
                    <a:gd name="T58" fmla="*/ 506 w 1055"/>
                    <a:gd name="T59" fmla="*/ 825 h 2471"/>
                    <a:gd name="T60" fmla="*/ 523 w 1055"/>
                    <a:gd name="T61" fmla="*/ 825 h 2471"/>
                    <a:gd name="T62" fmla="*/ 540 w 1055"/>
                    <a:gd name="T63" fmla="*/ 622 h 2471"/>
                    <a:gd name="T64" fmla="*/ 558 w 1055"/>
                    <a:gd name="T65" fmla="*/ 626 h 2471"/>
                    <a:gd name="T66" fmla="*/ 575 w 1055"/>
                    <a:gd name="T67" fmla="*/ 864 h 2471"/>
                    <a:gd name="T68" fmla="*/ 592 w 1055"/>
                    <a:gd name="T69" fmla="*/ 1235 h 2471"/>
                    <a:gd name="T70" fmla="*/ 610 w 1055"/>
                    <a:gd name="T71" fmla="*/ 1028 h 2471"/>
                    <a:gd name="T72" fmla="*/ 623 w 1055"/>
                    <a:gd name="T73" fmla="*/ 933 h 2471"/>
                    <a:gd name="T74" fmla="*/ 640 w 1055"/>
                    <a:gd name="T75" fmla="*/ 1080 h 2471"/>
                    <a:gd name="T76" fmla="*/ 657 w 1055"/>
                    <a:gd name="T77" fmla="*/ 1283 h 2471"/>
                    <a:gd name="T78" fmla="*/ 674 w 1055"/>
                    <a:gd name="T79" fmla="*/ 1464 h 2471"/>
                    <a:gd name="T80" fmla="*/ 692 w 1055"/>
                    <a:gd name="T81" fmla="*/ 1655 h 2471"/>
                    <a:gd name="T82" fmla="*/ 709 w 1055"/>
                    <a:gd name="T83" fmla="*/ 1788 h 2471"/>
                    <a:gd name="T84" fmla="*/ 726 w 1055"/>
                    <a:gd name="T85" fmla="*/ 1914 h 2471"/>
                    <a:gd name="T86" fmla="*/ 744 w 1055"/>
                    <a:gd name="T87" fmla="*/ 1875 h 2471"/>
                    <a:gd name="T88" fmla="*/ 761 w 1055"/>
                    <a:gd name="T89" fmla="*/ 1655 h 2471"/>
                    <a:gd name="T90" fmla="*/ 778 w 1055"/>
                    <a:gd name="T91" fmla="*/ 1572 h 2471"/>
                    <a:gd name="T92" fmla="*/ 795 w 1055"/>
                    <a:gd name="T93" fmla="*/ 1646 h 2471"/>
                    <a:gd name="T94" fmla="*/ 813 w 1055"/>
                    <a:gd name="T95" fmla="*/ 1827 h 2471"/>
                    <a:gd name="T96" fmla="*/ 830 w 1055"/>
                    <a:gd name="T97" fmla="*/ 2078 h 2471"/>
                    <a:gd name="T98" fmla="*/ 847 w 1055"/>
                    <a:gd name="T99" fmla="*/ 2307 h 2471"/>
                    <a:gd name="T100" fmla="*/ 864 w 1055"/>
                    <a:gd name="T101" fmla="*/ 2454 h 2471"/>
                    <a:gd name="T102" fmla="*/ 882 w 1055"/>
                    <a:gd name="T103" fmla="*/ 2462 h 2471"/>
                    <a:gd name="T104" fmla="*/ 899 w 1055"/>
                    <a:gd name="T105" fmla="*/ 2311 h 2471"/>
                    <a:gd name="T106" fmla="*/ 916 w 1055"/>
                    <a:gd name="T107" fmla="*/ 2095 h 2471"/>
                    <a:gd name="T108" fmla="*/ 934 w 1055"/>
                    <a:gd name="T109" fmla="*/ 1935 h 2471"/>
                    <a:gd name="T110" fmla="*/ 951 w 1055"/>
                    <a:gd name="T111" fmla="*/ 1832 h 2471"/>
                    <a:gd name="T112" fmla="*/ 968 w 1055"/>
                    <a:gd name="T113" fmla="*/ 1879 h 2471"/>
                    <a:gd name="T114" fmla="*/ 985 w 1055"/>
                    <a:gd name="T115" fmla="*/ 2013 h 2471"/>
                    <a:gd name="T116" fmla="*/ 1003 w 1055"/>
                    <a:gd name="T117" fmla="*/ 2160 h 2471"/>
                    <a:gd name="T118" fmla="*/ 1020 w 1055"/>
                    <a:gd name="T119" fmla="*/ 2195 h 2471"/>
                    <a:gd name="T120" fmla="*/ 1037 w 1055"/>
                    <a:gd name="T121" fmla="*/ 2272 h 2471"/>
                    <a:gd name="T122" fmla="*/ 1055 w 1055"/>
                    <a:gd name="T123" fmla="*/ 2449 h 2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55" h="2471">
                      <a:moveTo>
                        <a:pt x="0" y="86"/>
                      </a:moveTo>
                      <a:lnTo>
                        <a:pt x="0" y="73"/>
                      </a:lnTo>
                      <a:lnTo>
                        <a:pt x="5" y="73"/>
                      </a:lnTo>
                      <a:lnTo>
                        <a:pt x="5" y="73"/>
                      </a:lnTo>
                      <a:lnTo>
                        <a:pt x="9" y="73"/>
                      </a:lnTo>
                      <a:lnTo>
                        <a:pt x="9" y="60"/>
                      </a:lnTo>
                      <a:lnTo>
                        <a:pt x="13" y="60"/>
                      </a:lnTo>
                      <a:lnTo>
                        <a:pt x="13" y="52"/>
                      </a:lnTo>
                      <a:lnTo>
                        <a:pt x="18" y="52"/>
                      </a:lnTo>
                      <a:lnTo>
                        <a:pt x="18" y="47"/>
                      </a:lnTo>
                      <a:lnTo>
                        <a:pt x="22" y="52"/>
                      </a:lnTo>
                      <a:lnTo>
                        <a:pt x="22" y="65"/>
                      </a:lnTo>
                      <a:lnTo>
                        <a:pt x="26" y="65"/>
                      </a:lnTo>
                      <a:lnTo>
                        <a:pt x="26" y="56"/>
                      </a:lnTo>
                      <a:lnTo>
                        <a:pt x="31" y="56"/>
                      </a:lnTo>
                      <a:lnTo>
                        <a:pt x="31" y="56"/>
                      </a:lnTo>
                      <a:lnTo>
                        <a:pt x="35" y="56"/>
                      </a:lnTo>
                      <a:lnTo>
                        <a:pt x="35" y="52"/>
                      </a:lnTo>
                      <a:lnTo>
                        <a:pt x="39" y="52"/>
                      </a:lnTo>
                      <a:lnTo>
                        <a:pt x="39" y="47"/>
                      </a:lnTo>
                      <a:lnTo>
                        <a:pt x="44" y="47"/>
                      </a:lnTo>
                      <a:lnTo>
                        <a:pt x="44" y="52"/>
                      </a:lnTo>
                      <a:lnTo>
                        <a:pt x="44" y="47"/>
                      </a:lnTo>
                      <a:lnTo>
                        <a:pt x="48" y="47"/>
                      </a:lnTo>
                      <a:lnTo>
                        <a:pt x="48" y="47"/>
                      </a:lnTo>
                      <a:lnTo>
                        <a:pt x="52" y="47"/>
                      </a:lnTo>
                      <a:lnTo>
                        <a:pt x="52" y="39"/>
                      </a:lnTo>
                      <a:lnTo>
                        <a:pt x="57" y="39"/>
                      </a:lnTo>
                      <a:lnTo>
                        <a:pt x="57" y="43"/>
                      </a:lnTo>
                      <a:lnTo>
                        <a:pt x="61" y="43"/>
                      </a:lnTo>
                      <a:lnTo>
                        <a:pt x="61" y="47"/>
                      </a:lnTo>
                      <a:lnTo>
                        <a:pt x="61" y="43"/>
                      </a:lnTo>
                      <a:lnTo>
                        <a:pt x="65" y="43"/>
                      </a:lnTo>
                      <a:lnTo>
                        <a:pt x="65" y="43"/>
                      </a:lnTo>
                      <a:lnTo>
                        <a:pt x="70" y="43"/>
                      </a:lnTo>
                      <a:lnTo>
                        <a:pt x="70" y="39"/>
                      </a:lnTo>
                      <a:lnTo>
                        <a:pt x="74" y="39"/>
                      </a:lnTo>
                      <a:lnTo>
                        <a:pt x="74" y="30"/>
                      </a:lnTo>
                      <a:lnTo>
                        <a:pt x="78" y="30"/>
                      </a:lnTo>
                      <a:lnTo>
                        <a:pt x="78" y="26"/>
                      </a:lnTo>
                      <a:lnTo>
                        <a:pt x="83" y="26"/>
                      </a:lnTo>
                      <a:lnTo>
                        <a:pt x="83" y="26"/>
                      </a:lnTo>
                      <a:lnTo>
                        <a:pt x="87" y="26"/>
                      </a:lnTo>
                      <a:lnTo>
                        <a:pt x="87" y="35"/>
                      </a:lnTo>
                      <a:lnTo>
                        <a:pt x="91" y="35"/>
                      </a:lnTo>
                      <a:lnTo>
                        <a:pt x="91" y="22"/>
                      </a:lnTo>
                      <a:lnTo>
                        <a:pt x="96" y="22"/>
                      </a:lnTo>
                      <a:lnTo>
                        <a:pt x="96" y="17"/>
                      </a:lnTo>
                      <a:lnTo>
                        <a:pt x="96" y="22"/>
                      </a:lnTo>
                      <a:lnTo>
                        <a:pt x="100" y="22"/>
                      </a:lnTo>
                      <a:lnTo>
                        <a:pt x="100" y="13"/>
                      </a:lnTo>
                      <a:lnTo>
                        <a:pt x="104" y="13"/>
                      </a:lnTo>
                      <a:lnTo>
                        <a:pt x="104" y="17"/>
                      </a:lnTo>
                      <a:lnTo>
                        <a:pt x="104" y="13"/>
                      </a:lnTo>
                      <a:lnTo>
                        <a:pt x="108" y="13"/>
                      </a:lnTo>
                      <a:lnTo>
                        <a:pt x="108" y="13"/>
                      </a:lnTo>
                      <a:lnTo>
                        <a:pt x="113" y="13"/>
                      </a:lnTo>
                      <a:lnTo>
                        <a:pt x="113" y="13"/>
                      </a:lnTo>
                      <a:lnTo>
                        <a:pt x="117" y="13"/>
                      </a:lnTo>
                      <a:lnTo>
                        <a:pt x="117" y="4"/>
                      </a:lnTo>
                      <a:lnTo>
                        <a:pt x="121" y="4"/>
                      </a:lnTo>
                      <a:lnTo>
                        <a:pt x="121" y="0"/>
                      </a:lnTo>
                      <a:lnTo>
                        <a:pt x="126" y="0"/>
                      </a:lnTo>
                      <a:lnTo>
                        <a:pt x="126" y="9"/>
                      </a:lnTo>
                      <a:lnTo>
                        <a:pt x="130" y="9"/>
                      </a:lnTo>
                      <a:lnTo>
                        <a:pt x="130" y="4"/>
                      </a:lnTo>
                      <a:lnTo>
                        <a:pt x="134" y="4"/>
                      </a:lnTo>
                      <a:lnTo>
                        <a:pt x="134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43" y="0"/>
                      </a:lnTo>
                      <a:lnTo>
                        <a:pt x="143" y="13"/>
                      </a:lnTo>
                      <a:lnTo>
                        <a:pt x="147" y="13"/>
                      </a:lnTo>
                      <a:lnTo>
                        <a:pt x="147" y="9"/>
                      </a:lnTo>
                      <a:lnTo>
                        <a:pt x="152" y="9"/>
                      </a:lnTo>
                      <a:lnTo>
                        <a:pt x="152" y="4"/>
                      </a:lnTo>
                      <a:lnTo>
                        <a:pt x="156" y="4"/>
                      </a:lnTo>
                      <a:lnTo>
                        <a:pt x="156" y="13"/>
                      </a:lnTo>
                      <a:lnTo>
                        <a:pt x="160" y="13"/>
                      </a:lnTo>
                      <a:lnTo>
                        <a:pt x="160" y="17"/>
                      </a:lnTo>
                      <a:lnTo>
                        <a:pt x="165" y="17"/>
                      </a:lnTo>
                      <a:lnTo>
                        <a:pt x="165" y="26"/>
                      </a:lnTo>
                      <a:lnTo>
                        <a:pt x="169" y="26"/>
                      </a:lnTo>
                      <a:lnTo>
                        <a:pt x="169" y="30"/>
                      </a:lnTo>
                      <a:lnTo>
                        <a:pt x="173" y="30"/>
                      </a:lnTo>
                      <a:lnTo>
                        <a:pt x="173" y="26"/>
                      </a:lnTo>
                      <a:lnTo>
                        <a:pt x="178" y="30"/>
                      </a:lnTo>
                      <a:lnTo>
                        <a:pt x="178" y="43"/>
                      </a:lnTo>
                      <a:lnTo>
                        <a:pt x="182" y="43"/>
                      </a:lnTo>
                      <a:lnTo>
                        <a:pt x="182" y="52"/>
                      </a:lnTo>
                      <a:lnTo>
                        <a:pt x="186" y="52"/>
                      </a:lnTo>
                      <a:lnTo>
                        <a:pt x="186" y="65"/>
                      </a:lnTo>
                      <a:lnTo>
                        <a:pt x="191" y="65"/>
                      </a:lnTo>
                      <a:lnTo>
                        <a:pt x="191" y="78"/>
                      </a:lnTo>
                      <a:lnTo>
                        <a:pt x="195" y="78"/>
                      </a:lnTo>
                      <a:lnTo>
                        <a:pt x="195" y="95"/>
                      </a:lnTo>
                      <a:lnTo>
                        <a:pt x="199" y="95"/>
                      </a:lnTo>
                      <a:lnTo>
                        <a:pt x="199" y="112"/>
                      </a:lnTo>
                      <a:lnTo>
                        <a:pt x="204" y="112"/>
                      </a:lnTo>
                      <a:lnTo>
                        <a:pt x="204" y="138"/>
                      </a:lnTo>
                      <a:lnTo>
                        <a:pt x="208" y="138"/>
                      </a:lnTo>
                      <a:lnTo>
                        <a:pt x="208" y="160"/>
                      </a:lnTo>
                      <a:lnTo>
                        <a:pt x="212" y="160"/>
                      </a:lnTo>
                      <a:lnTo>
                        <a:pt x="212" y="186"/>
                      </a:lnTo>
                      <a:lnTo>
                        <a:pt x="216" y="186"/>
                      </a:lnTo>
                      <a:lnTo>
                        <a:pt x="216" y="207"/>
                      </a:lnTo>
                      <a:lnTo>
                        <a:pt x="221" y="207"/>
                      </a:lnTo>
                      <a:lnTo>
                        <a:pt x="221" y="251"/>
                      </a:lnTo>
                      <a:lnTo>
                        <a:pt x="225" y="251"/>
                      </a:lnTo>
                      <a:lnTo>
                        <a:pt x="225" y="289"/>
                      </a:lnTo>
                      <a:lnTo>
                        <a:pt x="229" y="289"/>
                      </a:lnTo>
                      <a:lnTo>
                        <a:pt x="229" y="359"/>
                      </a:lnTo>
                      <a:lnTo>
                        <a:pt x="234" y="359"/>
                      </a:lnTo>
                      <a:lnTo>
                        <a:pt x="234" y="436"/>
                      </a:lnTo>
                      <a:lnTo>
                        <a:pt x="238" y="436"/>
                      </a:lnTo>
                      <a:lnTo>
                        <a:pt x="238" y="518"/>
                      </a:lnTo>
                      <a:lnTo>
                        <a:pt x="242" y="518"/>
                      </a:lnTo>
                      <a:lnTo>
                        <a:pt x="242" y="600"/>
                      </a:lnTo>
                      <a:lnTo>
                        <a:pt x="247" y="600"/>
                      </a:lnTo>
                      <a:lnTo>
                        <a:pt x="247" y="695"/>
                      </a:lnTo>
                      <a:lnTo>
                        <a:pt x="251" y="695"/>
                      </a:lnTo>
                      <a:lnTo>
                        <a:pt x="251" y="812"/>
                      </a:lnTo>
                      <a:lnTo>
                        <a:pt x="255" y="812"/>
                      </a:lnTo>
                      <a:lnTo>
                        <a:pt x="255" y="916"/>
                      </a:lnTo>
                      <a:lnTo>
                        <a:pt x="260" y="916"/>
                      </a:lnTo>
                      <a:lnTo>
                        <a:pt x="260" y="1032"/>
                      </a:lnTo>
                      <a:lnTo>
                        <a:pt x="264" y="1032"/>
                      </a:lnTo>
                      <a:lnTo>
                        <a:pt x="264" y="1153"/>
                      </a:lnTo>
                      <a:lnTo>
                        <a:pt x="268" y="1153"/>
                      </a:lnTo>
                      <a:lnTo>
                        <a:pt x="268" y="1287"/>
                      </a:lnTo>
                      <a:lnTo>
                        <a:pt x="273" y="1287"/>
                      </a:lnTo>
                      <a:lnTo>
                        <a:pt x="273" y="1382"/>
                      </a:lnTo>
                      <a:lnTo>
                        <a:pt x="277" y="1382"/>
                      </a:lnTo>
                      <a:lnTo>
                        <a:pt x="277" y="1482"/>
                      </a:lnTo>
                      <a:lnTo>
                        <a:pt x="281" y="1482"/>
                      </a:lnTo>
                      <a:lnTo>
                        <a:pt x="281" y="1581"/>
                      </a:lnTo>
                      <a:lnTo>
                        <a:pt x="286" y="1581"/>
                      </a:lnTo>
                      <a:lnTo>
                        <a:pt x="286" y="1667"/>
                      </a:lnTo>
                      <a:lnTo>
                        <a:pt x="290" y="1667"/>
                      </a:lnTo>
                      <a:lnTo>
                        <a:pt x="290" y="1732"/>
                      </a:lnTo>
                      <a:lnTo>
                        <a:pt x="294" y="1732"/>
                      </a:lnTo>
                      <a:lnTo>
                        <a:pt x="294" y="1763"/>
                      </a:lnTo>
                      <a:lnTo>
                        <a:pt x="299" y="1763"/>
                      </a:lnTo>
                      <a:lnTo>
                        <a:pt x="299" y="1775"/>
                      </a:lnTo>
                      <a:lnTo>
                        <a:pt x="303" y="1775"/>
                      </a:lnTo>
                      <a:lnTo>
                        <a:pt x="303" y="1771"/>
                      </a:lnTo>
                      <a:lnTo>
                        <a:pt x="307" y="1771"/>
                      </a:lnTo>
                      <a:lnTo>
                        <a:pt x="307" y="1706"/>
                      </a:lnTo>
                      <a:lnTo>
                        <a:pt x="312" y="1706"/>
                      </a:lnTo>
                      <a:lnTo>
                        <a:pt x="312" y="1607"/>
                      </a:lnTo>
                      <a:lnTo>
                        <a:pt x="316" y="1607"/>
                      </a:lnTo>
                      <a:lnTo>
                        <a:pt x="316" y="1516"/>
                      </a:lnTo>
                      <a:lnTo>
                        <a:pt x="320" y="1516"/>
                      </a:lnTo>
                      <a:lnTo>
                        <a:pt x="320" y="1421"/>
                      </a:lnTo>
                      <a:lnTo>
                        <a:pt x="324" y="1421"/>
                      </a:lnTo>
                      <a:lnTo>
                        <a:pt x="324" y="1279"/>
                      </a:lnTo>
                      <a:lnTo>
                        <a:pt x="329" y="1279"/>
                      </a:lnTo>
                      <a:lnTo>
                        <a:pt x="329" y="1171"/>
                      </a:lnTo>
                      <a:lnTo>
                        <a:pt x="333" y="1171"/>
                      </a:lnTo>
                      <a:lnTo>
                        <a:pt x="333" y="1080"/>
                      </a:lnTo>
                      <a:lnTo>
                        <a:pt x="337" y="1080"/>
                      </a:lnTo>
                      <a:lnTo>
                        <a:pt x="337" y="1011"/>
                      </a:lnTo>
                      <a:lnTo>
                        <a:pt x="342" y="1011"/>
                      </a:lnTo>
                      <a:lnTo>
                        <a:pt x="342" y="950"/>
                      </a:lnTo>
                      <a:lnTo>
                        <a:pt x="346" y="950"/>
                      </a:lnTo>
                      <a:lnTo>
                        <a:pt x="346" y="924"/>
                      </a:lnTo>
                      <a:lnTo>
                        <a:pt x="350" y="924"/>
                      </a:lnTo>
                      <a:lnTo>
                        <a:pt x="350" y="920"/>
                      </a:lnTo>
                      <a:lnTo>
                        <a:pt x="355" y="920"/>
                      </a:lnTo>
                      <a:lnTo>
                        <a:pt x="355" y="946"/>
                      </a:lnTo>
                      <a:lnTo>
                        <a:pt x="359" y="946"/>
                      </a:lnTo>
                      <a:lnTo>
                        <a:pt x="359" y="985"/>
                      </a:lnTo>
                      <a:lnTo>
                        <a:pt x="363" y="985"/>
                      </a:lnTo>
                      <a:lnTo>
                        <a:pt x="363" y="994"/>
                      </a:lnTo>
                      <a:lnTo>
                        <a:pt x="368" y="994"/>
                      </a:lnTo>
                      <a:lnTo>
                        <a:pt x="368" y="1050"/>
                      </a:lnTo>
                      <a:lnTo>
                        <a:pt x="372" y="1050"/>
                      </a:lnTo>
                      <a:lnTo>
                        <a:pt x="372" y="1089"/>
                      </a:lnTo>
                      <a:lnTo>
                        <a:pt x="376" y="1089"/>
                      </a:lnTo>
                      <a:lnTo>
                        <a:pt x="376" y="1145"/>
                      </a:lnTo>
                      <a:lnTo>
                        <a:pt x="381" y="1145"/>
                      </a:lnTo>
                      <a:lnTo>
                        <a:pt x="381" y="1235"/>
                      </a:lnTo>
                      <a:lnTo>
                        <a:pt x="385" y="1235"/>
                      </a:lnTo>
                      <a:lnTo>
                        <a:pt x="385" y="1305"/>
                      </a:lnTo>
                      <a:lnTo>
                        <a:pt x="389" y="1305"/>
                      </a:lnTo>
                      <a:lnTo>
                        <a:pt x="389" y="1395"/>
                      </a:lnTo>
                      <a:lnTo>
                        <a:pt x="394" y="1395"/>
                      </a:lnTo>
                      <a:lnTo>
                        <a:pt x="394" y="1503"/>
                      </a:lnTo>
                      <a:lnTo>
                        <a:pt x="398" y="1503"/>
                      </a:lnTo>
                      <a:lnTo>
                        <a:pt x="398" y="1577"/>
                      </a:lnTo>
                      <a:lnTo>
                        <a:pt x="402" y="1577"/>
                      </a:lnTo>
                      <a:lnTo>
                        <a:pt x="402" y="1667"/>
                      </a:lnTo>
                      <a:lnTo>
                        <a:pt x="407" y="1667"/>
                      </a:lnTo>
                      <a:lnTo>
                        <a:pt x="407" y="1706"/>
                      </a:lnTo>
                      <a:lnTo>
                        <a:pt x="411" y="1706"/>
                      </a:lnTo>
                      <a:lnTo>
                        <a:pt x="411" y="1728"/>
                      </a:lnTo>
                      <a:lnTo>
                        <a:pt x="415" y="1728"/>
                      </a:lnTo>
                      <a:lnTo>
                        <a:pt x="415" y="1719"/>
                      </a:lnTo>
                      <a:lnTo>
                        <a:pt x="420" y="1719"/>
                      </a:lnTo>
                      <a:lnTo>
                        <a:pt x="420" y="1685"/>
                      </a:lnTo>
                      <a:lnTo>
                        <a:pt x="424" y="1685"/>
                      </a:lnTo>
                      <a:lnTo>
                        <a:pt x="424" y="1629"/>
                      </a:lnTo>
                      <a:lnTo>
                        <a:pt x="428" y="1629"/>
                      </a:lnTo>
                      <a:lnTo>
                        <a:pt x="428" y="1555"/>
                      </a:lnTo>
                      <a:lnTo>
                        <a:pt x="432" y="1555"/>
                      </a:lnTo>
                      <a:lnTo>
                        <a:pt x="432" y="1469"/>
                      </a:lnTo>
                      <a:lnTo>
                        <a:pt x="437" y="1469"/>
                      </a:lnTo>
                      <a:lnTo>
                        <a:pt x="437" y="1378"/>
                      </a:lnTo>
                      <a:lnTo>
                        <a:pt x="441" y="1378"/>
                      </a:lnTo>
                      <a:lnTo>
                        <a:pt x="441" y="1296"/>
                      </a:lnTo>
                      <a:lnTo>
                        <a:pt x="445" y="1296"/>
                      </a:lnTo>
                      <a:lnTo>
                        <a:pt x="445" y="1192"/>
                      </a:lnTo>
                      <a:lnTo>
                        <a:pt x="450" y="1192"/>
                      </a:lnTo>
                      <a:lnTo>
                        <a:pt x="450" y="1123"/>
                      </a:lnTo>
                      <a:lnTo>
                        <a:pt x="454" y="1123"/>
                      </a:lnTo>
                      <a:lnTo>
                        <a:pt x="454" y="1028"/>
                      </a:lnTo>
                      <a:lnTo>
                        <a:pt x="458" y="1028"/>
                      </a:lnTo>
                      <a:lnTo>
                        <a:pt x="458" y="968"/>
                      </a:lnTo>
                      <a:lnTo>
                        <a:pt x="463" y="968"/>
                      </a:lnTo>
                      <a:lnTo>
                        <a:pt x="463" y="924"/>
                      </a:lnTo>
                      <a:lnTo>
                        <a:pt x="467" y="924"/>
                      </a:lnTo>
                      <a:lnTo>
                        <a:pt x="467" y="864"/>
                      </a:lnTo>
                      <a:lnTo>
                        <a:pt x="471" y="864"/>
                      </a:lnTo>
                      <a:lnTo>
                        <a:pt x="471" y="834"/>
                      </a:lnTo>
                      <a:lnTo>
                        <a:pt x="476" y="834"/>
                      </a:lnTo>
                      <a:lnTo>
                        <a:pt x="476" y="816"/>
                      </a:lnTo>
                      <a:lnTo>
                        <a:pt x="480" y="816"/>
                      </a:lnTo>
                      <a:lnTo>
                        <a:pt x="480" y="825"/>
                      </a:lnTo>
                      <a:lnTo>
                        <a:pt x="484" y="825"/>
                      </a:lnTo>
                      <a:lnTo>
                        <a:pt x="484" y="829"/>
                      </a:lnTo>
                      <a:lnTo>
                        <a:pt x="489" y="829"/>
                      </a:lnTo>
                      <a:lnTo>
                        <a:pt x="489" y="847"/>
                      </a:lnTo>
                      <a:lnTo>
                        <a:pt x="493" y="847"/>
                      </a:lnTo>
                      <a:lnTo>
                        <a:pt x="493" y="851"/>
                      </a:lnTo>
                      <a:lnTo>
                        <a:pt x="497" y="851"/>
                      </a:lnTo>
                      <a:lnTo>
                        <a:pt x="497" y="842"/>
                      </a:lnTo>
                      <a:lnTo>
                        <a:pt x="502" y="842"/>
                      </a:lnTo>
                      <a:lnTo>
                        <a:pt x="502" y="829"/>
                      </a:lnTo>
                      <a:lnTo>
                        <a:pt x="506" y="829"/>
                      </a:lnTo>
                      <a:lnTo>
                        <a:pt x="506" y="825"/>
                      </a:lnTo>
                      <a:lnTo>
                        <a:pt x="510" y="825"/>
                      </a:lnTo>
                      <a:lnTo>
                        <a:pt x="510" y="821"/>
                      </a:lnTo>
                      <a:lnTo>
                        <a:pt x="515" y="821"/>
                      </a:lnTo>
                      <a:lnTo>
                        <a:pt x="515" y="825"/>
                      </a:lnTo>
                      <a:lnTo>
                        <a:pt x="519" y="825"/>
                      </a:lnTo>
                      <a:lnTo>
                        <a:pt x="519" y="821"/>
                      </a:lnTo>
                      <a:lnTo>
                        <a:pt x="519" y="825"/>
                      </a:lnTo>
                      <a:lnTo>
                        <a:pt x="523" y="825"/>
                      </a:lnTo>
                      <a:lnTo>
                        <a:pt x="523" y="773"/>
                      </a:lnTo>
                      <a:lnTo>
                        <a:pt x="528" y="773"/>
                      </a:lnTo>
                      <a:lnTo>
                        <a:pt x="528" y="726"/>
                      </a:lnTo>
                      <a:lnTo>
                        <a:pt x="532" y="726"/>
                      </a:lnTo>
                      <a:lnTo>
                        <a:pt x="532" y="674"/>
                      </a:lnTo>
                      <a:lnTo>
                        <a:pt x="536" y="674"/>
                      </a:lnTo>
                      <a:lnTo>
                        <a:pt x="536" y="622"/>
                      </a:lnTo>
                      <a:lnTo>
                        <a:pt x="540" y="622"/>
                      </a:lnTo>
                      <a:lnTo>
                        <a:pt x="540" y="596"/>
                      </a:lnTo>
                      <a:lnTo>
                        <a:pt x="545" y="596"/>
                      </a:lnTo>
                      <a:lnTo>
                        <a:pt x="545" y="579"/>
                      </a:lnTo>
                      <a:lnTo>
                        <a:pt x="549" y="579"/>
                      </a:lnTo>
                      <a:lnTo>
                        <a:pt x="549" y="592"/>
                      </a:lnTo>
                      <a:lnTo>
                        <a:pt x="553" y="592"/>
                      </a:lnTo>
                      <a:lnTo>
                        <a:pt x="553" y="626"/>
                      </a:lnTo>
                      <a:lnTo>
                        <a:pt x="558" y="626"/>
                      </a:lnTo>
                      <a:lnTo>
                        <a:pt x="558" y="678"/>
                      </a:lnTo>
                      <a:lnTo>
                        <a:pt x="562" y="678"/>
                      </a:lnTo>
                      <a:lnTo>
                        <a:pt x="562" y="730"/>
                      </a:lnTo>
                      <a:lnTo>
                        <a:pt x="566" y="730"/>
                      </a:lnTo>
                      <a:lnTo>
                        <a:pt x="566" y="795"/>
                      </a:lnTo>
                      <a:lnTo>
                        <a:pt x="571" y="795"/>
                      </a:lnTo>
                      <a:lnTo>
                        <a:pt x="571" y="864"/>
                      </a:lnTo>
                      <a:lnTo>
                        <a:pt x="575" y="864"/>
                      </a:lnTo>
                      <a:lnTo>
                        <a:pt x="575" y="976"/>
                      </a:lnTo>
                      <a:lnTo>
                        <a:pt x="579" y="976"/>
                      </a:lnTo>
                      <a:lnTo>
                        <a:pt x="579" y="1071"/>
                      </a:lnTo>
                      <a:lnTo>
                        <a:pt x="584" y="1071"/>
                      </a:lnTo>
                      <a:lnTo>
                        <a:pt x="584" y="1158"/>
                      </a:lnTo>
                      <a:lnTo>
                        <a:pt x="588" y="1158"/>
                      </a:lnTo>
                      <a:lnTo>
                        <a:pt x="588" y="1235"/>
                      </a:lnTo>
                      <a:lnTo>
                        <a:pt x="592" y="1235"/>
                      </a:lnTo>
                      <a:lnTo>
                        <a:pt x="592" y="1248"/>
                      </a:lnTo>
                      <a:lnTo>
                        <a:pt x="597" y="1248"/>
                      </a:lnTo>
                      <a:lnTo>
                        <a:pt x="597" y="1223"/>
                      </a:lnTo>
                      <a:lnTo>
                        <a:pt x="601" y="1223"/>
                      </a:lnTo>
                      <a:lnTo>
                        <a:pt x="601" y="1110"/>
                      </a:lnTo>
                      <a:lnTo>
                        <a:pt x="605" y="1110"/>
                      </a:lnTo>
                      <a:lnTo>
                        <a:pt x="605" y="1028"/>
                      </a:lnTo>
                      <a:lnTo>
                        <a:pt x="610" y="1028"/>
                      </a:lnTo>
                      <a:lnTo>
                        <a:pt x="610" y="968"/>
                      </a:lnTo>
                      <a:lnTo>
                        <a:pt x="614" y="968"/>
                      </a:lnTo>
                      <a:lnTo>
                        <a:pt x="614" y="937"/>
                      </a:lnTo>
                      <a:lnTo>
                        <a:pt x="618" y="937"/>
                      </a:lnTo>
                      <a:lnTo>
                        <a:pt x="618" y="942"/>
                      </a:lnTo>
                      <a:lnTo>
                        <a:pt x="618" y="937"/>
                      </a:lnTo>
                      <a:lnTo>
                        <a:pt x="623" y="937"/>
                      </a:lnTo>
                      <a:lnTo>
                        <a:pt x="623" y="933"/>
                      </a:lnTo>
                      <a:lnTo>
                        <a:pt x="627" y="933"/>
                      </a:lnTo>
                      <a:lnTo>
                        <a:pt x="627" y="950"/>
                      </a:lnTo>
                      <a:lnTo>
                        <a:pt x="631" y="950"/>
                      </a:lnTo>
                      <a:lnTo>
                        <a:pt x="631" y="981"/>
                      </a:lnTo>
                      <a:lnTo>
                        <a:pt x="636" y="981"/>
                      </a:lnTo>
                      <a:lnTo>
                        <a:pt x="636" y="1028"/>
                      </a:lnTo>
                      <a:lnTo>
                        <a:pt x="640" y="1028"/>
                      </a:lnTo>
                      <a:lnTo>
                        <a:pt x="640" y="1080"/>
                      </a:lnTo>
                      <a:lnTo>
                        <a:pt x="644" y="1080"/>
                      </a:lnTo>
                      <a:lnTo>
                        <a:pt x="644" y="1136"/>
                      </a:lnTo>
                      <a:lnTo>
                        <a:pt x="648" y="1136"/>
                      </a:lnTo>
                      <a:lnTo>
                        <a:pt x="648" y="1188"/>
                      </a:lnTo>
                      <a:lnTo>
                        <a:pt x="653" y="1188"/>
                      </a:lnTo>
                      <a:lnTo>
                        <a:pt x="653" y="1244"/>
                      </a:lnTo>
                      <a:lnTo>
                        <a:pt x="657" y="1244"/>
                      </a:lnTo>
                      <a:lnTo>
                        <a:pt x="657" y="1283"/>
                      </a:lnTo>
                      <a:lnTo>
                        <a:pt x="661" y="1283"/>
                      </a:lnTo>
                      <a:lnTo>
                        <a:pt x="661" y="1331"/>
                      </a:lnTo>
                      <a:lnTo>
                        <a:pt x="666" y="1331"/>
                      </a:lnTo>
                      <a:lnTo>
                        <a:pt x="666" y="1374"/>
                      </a:lnTo>
                      <a:lnTo>
                        <a:pt x="670" y="1374"/>
                      </a:lnTo>
                      <a:lnTo>
                        <a:pt x="670" y="1421"/>
                      </a:lnTo>
                      <a:lnTo>
                        <a:pt x="674" y="1421"/>
                      </a:lnTo>
                      <a:lnTo>
                        <a:pt x="674" y="1464"/>
                      </a:lnTo>
                      <a:lnTo>
                        <a:pt x="679" y="1464"/>
                      </a:lnTo>
                      <a:lnTo>
                        <a:pt x="679" y="1503"/>
                      </a:lnTo>
                      <a:lnTo>
                        <a:pt x="683" y="1503"/>
                      </a:lnTo>
                      <a:lnTo>
                        <a:pt x="683" y="1559"/>
                      </a:lnTo>
                      <a:lnTo>
                        <a:pt x="687" y="1559"/>
                      </a:lnTo>
                      <a:lnTo>
                        <a:pt x="687" y="1603"/>
                      </a:lnTo>
                      <a:lnTo>
                        <a:pt x="692" y="1603"/>
                      </a:lnTo>
                      <a:lnTo>
                        <a:pt x="692" y="1655"/>
                      </a:lnTo>
                      <a:lnTo>
                        <a:pt x="696" y="1655"/>
                      </a:lnTo>
                      <a:lnTo>
                        <a:pt x="696" y="1693"/>
                      </a:lnTo>
                      <a:lnTo>
                        <a:pt x="700" y="1693"/>
                      </a:lnTo>
                      <a:lnTo>
                        <a:pt x="700" y="1732"/>
                      </a:lnTo>
                      <a:lnTo>
                        <a:pt x="705" y="1732"/>
                      </a:lnTo>
                      <a:lnTo>
                        <a:pt x="705" y="1763"/>
                      </a:lnTo>
                      <a:lnTo>
                        <a:pt x="709" y="1763"/>
                      </a:lnTo>
                      <a:lnTo>
                        <a:pt x="709" y="1788"/>
                      </a:lnTo>
                      <a:lnTo>
                        <a:pt x="713" y="1788"/>
                      </a:lnTo>
                      <a:lnTo>
                        <a:pt x="713" y="1814"/>
                      </a:lnTo>
                      <a:lnTo>
                        <a:pt x="718" y="1814"/>
                      </a:lnTo>
                      <a:lnTo>
                        <a:pt x="718" y="1849"/>
                      </a:lnTo>
                      <a:lnTo>
                        <a:pt x="722" y="1849"/>
                      </a:lnTo>
                      <a:lnTo>
                        <a:pt x="722" y="1883"/>
                      </a:lnTo>
                      <a:lnTo>
                        <a:pt x="726" y="1883"/>
                      </a:lnTo>
                      <a:lnTo>
                        <a:pt x="726" y="1914"/>
                      </a:lnTo>
                      <a:lnTo>
                        <a:pt x="731" y="1914"/>
                      </a:lnTo>
                      <a:lnTo>
                        <a:pt x="731" y="1935"/>
                      </a:lnTo>
                      <a:lnTo>
                        <a:pt x="735" y="1935"/>
                      </a:lnTo>
                      <a:lnTo>
                        <a:pt x="735" y="1935"/>
                      </a:lnTo>
                      <a:lnTo>
                        <a:pt x="739" y="1935"/>
                      </a:lnTo>
                      <a:lnTo>
                        <a:pt x="739" y="1918"/>
                      </a:lnTo>
                      <a:lnTo>
                        <a:pt x="744" y="1918"/>
                      </a:lnTo>
                      <a:lnTo>
                        <a:pt x="744" y="1875"/>
                      </a:lnTo>
                      <a:lnTo>
                        <a:pt x="748" y="1875"/>
                      </a:lnTo>
                      <a:lnTo>
                        <a:pt x="748" y="1819"/>
                      </a:lnTo>
                      <a:lnTo>
                        <a:pt x="752" y="1819"/>
                      </a:lnTo>
                      <a:lnTo>
                        <a:pt x="752" y="1763"/>
                      </a:lnTo>
                      <a:lnTo>
                        <a:pt x="756" y="1763"/>
                      </a:lnTo>
                      <a:lnTo>
                        <a:pt x="756" y="1706"/>
                      </a:lnTo>
                      <a:lnTo>
                        <a:pt x="761" y="1706"/>
                      </a:lnTo>
                      <a:lnTo>
                        <a:pt x="761" y="1655"/>
                      </a:lnTo>
                      <a:lnTo>
                        <a:pt x="765" y="1655"/>
                      </a:lnTo>
                      <a:lnTo>
                        <a:pt x="765" y="1611"/>
                      </a:lnTo>
                      <a:lnTo>
                        <a:pt x="769" y="1611"/>
                      </a:lnTo>
                      <a:lnTo>
                        <a:pt x="769" y="1585"/>
                      </a:lnTo>
                      <a:lnTo>
                        <a:pt x="774" y="1585"/>
                      </a:lnTo>
                      <a:lnTo>
                        <a:pt x="774" y="1577"/>
                      </a:lnTo>
                      <a:lnTo>
                        <a:pt x="778" y="1577"/>
                      </a:lnTo>
                      <a:lnTo>
                        <a:pt x="778" y="1572"/>
                      </a:lnTo>
                      <a:lnTo>
                        <a:pt x="782" y="1572"/>
                      </a:lnTo>
                      <a:lnTo>
                        <a:pt x="782" y="1581"/>
                      </a:lnTo>
                      <a:lnTo>
                        <a:pt x="787" y="1581"/>
                      </a:lnTo>
                      <a:lnTo>
                        <a:pt x="787" y="1598"/>
                      </a:lnTo>
                      <a:lnTo>
                        <a:pt x="791" y="1598"/>
                      </a:lnTo>
                      <a:lnTo>
                        <a:pt x="791" y="1620"/>
                      </a:lnTo>
                      <a:lnTo>
                        <a:pt x="795" y="1620"/>
                      </a:lnTo>
                      <a:lnTo>
                        <a:pt x="795" y="1646"/>
                      </a:lnTo>
                      <a:lnTo>
                        <a:pt x="800" y="1646"/>
                      </a:lnTo>
                      <a:lnTo>
                        <a:pt x="800" y="1685"/>
                      </a:lnTo>
                      <a:lnTo>
                        <a:pt x="804" y="1685"/>
                      </a:lnTo>
                      <a:lnTo>
                        <a:pt x="804" y="1724"/>
                      </a:lnTo>
                      <a:lnTo>
                        <a:pt x="808" y="1724"/>
                      </a:lnTo>
                      <a:lnTo>
                        <a:pt x="808" y="1771"/>
                      </a:lnTo>
                      <a:lnTo>
                        <a:pt x="813" y="1771"/>
                      </a:lnTo>
                      <a:lnTo>
                        <a:pt x="813" y="1827"/>
                      </a:lnTo>
                      <a:lnTo>
                        <a:pt x="817" y="1827"/>
                      </a:lnTo>
                      <a:lnTo>
                        <a:pt x="817" y="1883"/>
                      </a:lnTo>
                      <a:lnTo>
                        <a:pt x="821" y="1883"/>
                      </a:lnTo>
                      <a:lnTo>
                        <a:pt x="821" y="1944"/>
                      </a:lnTo>
                      <a:lnTo>
                        <a:pt x="826" y="1944"/>
                      </a:lnTo>
                      <a:lnTo>
                        <a:pt x="826" y="2009"/>
                      </a:lnTo>
                      <a:lnTo>
                        <a:pt x="830" y="2009"/>
                      </a:lnTo>
                      <a:lnTo>
                        <a:pt x="830" y="2078"/>
                      </a:lnTo>
                      <a:lnTo>
                        <a:pt x="834" y="2078"/>
                      </a:lnTo>
                      <a:lnTo>
                        <a:pt x="834" y="2147"/>
                      </a:lnTo>
                      <a:lnTo>
                        <a:pt x="839" y="2147"/>
                      </a:lnTo>
                      <a:lnTo>
                        <a:pt x="839" y="2207"/>
                      </a:lnTo>
                      <a:lnTo>
                        <a:pt x="843" y="2207"/>
                      </a:lnTo>
                      <a:lnTo>
                        <a:pt x="843" y="2259"/>
                      </a:lnTo>
                      <a:lnTo>
                        <a:pt x="847" y="2259"/>
                      </a:lnTo>
                      <a:lnTo>
                        <a:pt x="847" y="2307"/>
                      </a:lnTo>
                      <a:lnTo>
                        <a:pt x="852" y="2307"/>
                      </a:lnTo>
                      <a:lnTo>
                        <a:pt x="852" y="2350"/>
                      </a:lnTo>
                      <a:lnTo>
                        <a:pt x="856" y="2350"/>
                      </a:lnTo>
                      <a:lnTo>
                        <a:pt x="856" y="2402"/>
                      </a:lnTo>
                      <a:lnTo>
                        <a:pt x="860" y="2402"/>
                      </a:lnTo>
                      <a:lnTo>
                        <a:pt x="860" y="2432"/>
                      </a:lnTo>
                      <a:lnTo>
                        <a:pt x="864" y="2432"/>
                      </a:lnTo>
                      <a:lnTo>
                        <a:pt x="864" y="2454"/>
                      </a:lnTo>
                      <a:lnTo>
                        <a:pt x="869" y="2454"/>
                      </a:lnTo>
                      <a:lnTo>
                        <a:pt x="869" y="2467"/>
                      </a:lnTo>
                      <a:lnTo>
                        <a:pt x="873" y="2467"/>
                      </a:lnTo>
                      <a:lnTo>
                        <a:pt x="873" y="2471"/>
                      </a:lnTo>
                      <a:lnTo>
                        <a:pt x="873" y="2467"/>
                      </a:lnTo>
                      <a:lnTo>
                        <a:pt x="877" y="2467"/>
                      </a:lnTo>
                      <a:lnTo>
                        <a:pt x="877" y="2462"/>
                      </a:lnTo>
                      <a:lnTo>
                        <a:pt x="882" y="2462"/>
                      </a:lnTo>
                      <a:lnTo>
                        <a:pt x="882" y="2436"/>
                      </a:lnTo>
                      <a:lnTo>
                        <a:pt x="886" y="2436"/>
                      </a:lnTo>
                      <a:lnTo>
                        <a:pt x="886" y="2402"/>
                      </a:lnTo>
                      <a:lnTo>
                        <a:pt x="890" y="2402"/>
                      </a:lnTo>
                      <a:lnTo>
                        <a:pt x="890" y="2363"/>
                      </a:lnTo>
                      <a:lnTo>
                        <a:pt x="895" y="2363"/>
                      </a:lnTo>
                      <a:lnTo>
                        <a:pt x="895" y="2311"/>
                      </a:lnTo>
                      <a:lnTo>
                        <a:pt x="899" y="2311"/>
                      </a:lnTo>
                      <a:lnTo>
                        <a:pt x="899" y="2255"/>
                      </a:lnTo>
                      <a:lnTo>
                        <a:pt x="903" y="2255"/>
                      </a:lnTo>
                      <a:lnTo>
                        <a:pt x="903" y="2203"/>
                      </a:lnTo>
                      <a:lnTo>
                        <a:pt x="908" y="2203"/>
                      </a:lnTo>
                      <a:lnTo>
                        <a:pt x="908" y="2151"/>
                      </a:lnTo>
                      <a:lnTo>
                        <a:pt x="912" y="2151"/>
                      </a:lnTo>
                      <a:lnTo>
                        <a:pt x="912" y="2095"/>
                      </a:lnTo>
                      <a:lnTo>
                        <a:pt x="916" y="2095"/>
                      </a:lnTo>
                      <a:lnTo>
                        <a:pt x="916" y="2052"/>
                      </a:lnTo>
                      <a:lnTo>
                        <a:pt x="921" y="2052"/>
                      </a:lnTo>
                      <a:lnTo>
                        <a:pt x="921" y="2009"/>
                      </a:lnTo>
                      <a:lnTo>
                        <a:pt x="925" y="2009"/>
                      </a:lnTo>
                      <a:lnTo>
                        <a:pt x="925" y="1974"/>
                      </a:lnTo>
                      <a:lnTo>
                        <a:pt x="929" y="1974"/>
                      </a:lnTo>
                      <a:lnTo>
                        <a:pt x="929" y="1935"/>
                      </a:lnTo>
                      <a:lnTo>
                        <a:pt x="934" y="1935"/>
                      </a:lnTo>
                      <a:lnTo>
                        <a:pt x="934" y="1901"/>
                      </a:lnTo>
                      <a:lnTo>
                        <a:pt x="938" y="1901"/>
                      </a:lnTo>
                      <a:lnTo>
                        <a:pt x="938" y="1871"/>
                      </a:lnTo>
                      <a:lnTo>
                        <a:pt x="942" y="1871"/>
                      </a:lnTo>
                      <a:lnTo>
                        <a:pt x="942" y="1845"/>
                      </a:lnTo>
                      <a:lnTo>
                        <a:pt x="947" y="1845"/>
                      </a:lnTo>
                      <a:lnTo>
                        <a:pt x="947" y="1832"/>
                      </a:lnTo>
                      <a:lnTo>
                        <a:pt x="951" y="1832"/>
                      </a:lnTo>
                      <a:lnTo>
                        <a:pt x="951" y="1832"/>
                      </a:lnTo>
                      <a:lnTo>
                        <a:pt x="955" y="1832"/>
                      </a:lnTo>
                      <a:lnTo>
                        <a:pt x="955" y="1845"/>
                      </a:lnTo>
                      <a:lnTo>
                        <a:pt x="960" y="1845"/>
                      </a:lnTo>
                      <a:lnTo>
                        <a:pt x="960" y="1862"/>
                      </a:lnTo>
                      <a:lnTo>
                        <a:pt x="964" y="1862"/>
                      </a:lnTo>
                      <a:lnTo>
                        <a:pt x="964" y="1879"/>
                      </a:lnTo>
                      <a:lnTo>
                        <a:pt x="968" y="1879"/>
                      </a:lnTo>
                      <a:lnTo>
                        <a:pt x="968" y="1909"/>
                      </a:lnTo>
                      <a:lnTo>
                        <a:pt x="972" y="1909"/>
                      </a:lnTo>
                      <a:lnTo>
                        <a:pt x="972" y="1935"/>
                      </a:lnTo>
                      <a:lnTo>
                        <a:pt x="977" y="1935"/>
                      </a:lnTo>
                      <a:lnTo>
                        <a:pt x="977" y="1974"/>
                      </a:lnTo>
                      <a:lnTo>
                        <a:pt x="981" y="1974"/>
                      </a:lnTo>
                      <a:lnTo>
                        <a:pt x="981" y="2013"/>
                      </a:lnTo>
                      <a:lnTo>
                        <a:pt x="985" y="2013"/>
                      </a:lnTo>
                      <a:lnTo>
                        <a:pt x="985" y="2056"/>
                      </a:lnTo>
                      <a:lnTo>
                        <a:pt x="990" y="2056"/>
                      </a:lnTo>
                      <a:lnTo>
                        <a:pt x="990" y="2099"/>
                      </a:lnTo>
                      <a:lnTo>
                        <a:pt x="994" y="2099"/>
                      </a:lnTo>
                      <a:lnTo>
                        <a:pt x="994" y="2138"/>
                      </a:lnTo>
                      <a:lnTo>
                        <a:pt x="998" y="2138"/>
                      </a:lnTo>
                      <a:lnTo>
                        <a:pt x="998" y="2160"/>
                      </a:lnTo>
                      <a:lnTo>
                        <a:pt x="1003" y="2160"/>
                      </a:lnTo>
                      <a:lnTo>
                        <a:pt x="1003" y="2177"/>
                      </a:lnTo>
                      <a:lnTo>
                        <a:pt x="1007" y="2177"/>
                      </a:lnTo>
                      <a:lnTo>
                        <a:pt x="1007" y="2186"/>
                      </a:lnTo>
                      <a:lnTo>
                        <a:pt x="1011" y="2186"/>
                      </a:lnTo>
                      <a:lnTo>
                        <a:pt x="1011" y="2182"/>
                      </a:lnTo>
                      <a:lnTo>
                        <a:pt x="1016" y="2186"/>
                      </a:lnTo>
                      <a:lnTo>
                        <a:pt x="1016" y="2195"/>
                      </a:lnTo>
                      <a:lnTo>
                        <a:pt x="1020" y="2195"/>
                      </a:lnTo>
                      <a:lnTo>
                        <a:pt x="1020" y="2199"/>
                      </a:lnTo>
                      <a:lnTo>
                        <a:pt x="1024" y="2199"/>
                      </a:lnTo>
                      <a:lnTo>
                        <a:pt x="1024" y="2203"/>
                      </a:lnTo>
                      <a:lnTo>
                        <a:pt x="1029" y="2203"/>
                      </a:lnTo>
                      <a:lnTo>
                        <a:pt x="1029" y="2229"/>
                      </a:lnTo>
                      <a:lnTo>
                        <a:pt x="1033" y="2229"/>
                      </a:lnTo>
                      <a:lnTo>
                        <a:pt x="1033" y="2272"/>
                      </a:lnTo>
                      <a:lnTo>
                        <a:pt x="1037" y="2272"/>
                      </a:lnTo>
                      <a:lnTo>
                        <a:pt x="1037" y="2320"/>
                      </a:lnTo>
                      <a:lnTo>
                        <a:pt x="1042" y="2320"/>
                      </a:lnTo>
                      <a:lnTo>
                        <a:pt x="1042" y="2385"/>
                      </a:lnTo>
                      <a:lnTo>
                        <a:pt x="1046" y="2385"/>
                      </a:lnTo>
                      <a:lnTo>
                        <a:pt x="1046" y="2428"/>
                      </a:lnTo>
                      <a:lnTo>
                        <a:pt x="1050" y="2428"/>
                      </a:lnTo>
                      <a:lnTo>
                        <a:pt x="1050" y="2449"/>
                      </a:lnTo>
                      <a:lnTo>
                        <a:pt x="1055" y="2449"/>
                      </a:lnTo>
                      <a:lnTo>
                        <a:pt x="1055" y="2458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17">
                  <a:extLst>
                    <a:ext uri="{FF2B5EF4-FFF2-40B4-BE49-F238E27FC236}">
                      <a16:creationId xmlns:a16="http://schemas.microsoft.com/office/drawing/2014/main" id="{CB5EC16D-CC7B-44E7-8638-F1E15F6D4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3538" y="7058025"/>
                  <a:ext cx="665163" cy="1515808"/>
                </a:xfrm>
                <a:custGeom>
                  <a:avLst/>
                  <a:gdLst>
                    <a:gd name="T0" fmla="*/ 4 w 419"/>
                    <a:gd name="T1" fmla="*/ 1110 h 1145"/>
                    <a:gd name="T2" fmla="*/ 13 w 419"/>
                    <a:gd name="T3" fmla="*/ 1059 h 1145"/>
                    <a:gd name="T4" fmla="*/ 21 w 419"/>
                    <a:gd name="T5" fmla="*/ 990 h 1145"/>
                    <a:gd name="T6" fmla="*/ 30 w 419"/>
                    <a:gd name="T7" fmla="*/ 903 h 1145"/>
                    <a:gd name="T8" fmla="*/ 39 w 419"/>
                    <a:gd name="T9" fmla="*/ 808 h 1145"/>
                    <a:gd name="T10" fmla="*/ 47 w 419"/>
                    <a:gd name="T11" fmla="*/ 704 h 1145"/>
                    <a:gd name="T12" fmla="*/ 56 w 419"/>
                    <a:gd name="T13" fmla="*/ 614 h 1145"/>
                    <a:gd name="T14" fmla="*/ 65 w 419"/>
                    <a:gd name="T15" fmla="*/ 536 h 1145"/>
                    <a:gd name="T16" fmla="*/ 73 w 419"/>
                    <a:gd name="T17" fmla="*/ 488 h 1145"/>
                    <a:gd name="T18" fmla="*/ 82 w 419"/>
                    <a:gd name="T19" fmla="*/ 441 h 1145"/>
                    <a:gd name="T20" fmla="*/ 91 w 419"/>
                    <a:gd name="T21" fmla="*/ 389 h 1145"/>
                    <a:gd name="T22" fmla="*/ 99 w 419"/>
                    <a:gd name="T23" fmla="*/ 350 h 1145"/>
                    <a:gd name="T24" fmla="*/ 108 w 419"/>
                    <a:gd name="T25" fmla="*/ 320 h 1145"/>
                    <a:gd name="T26" fmla="*/ 117 w 419"/>
                    <a:gd name="T27" fmla="*/ 298 h 1145"/>
                    <a:gd name="T28" fmla="*/ 125 w 419"/>
                    <a:gd name="T29" fmla="*/ 246 h 1145"/>
                    <a:gd name="T30" fmla="*/ 134 w 419"/>
                    <a:gd name="T31" fmla="*/ 225 h 1145"/>
                    <a:gd name="T32" fmla="*/ 142 w 419"/>
                    <a:gd name="T33" fmla="*/ 203 h 1145"/>
                    <a:gd name="T34" fmla="*/ 151 w 419"/>
                    <a:gd name="T35" fmla="*/ 190 h 1145"/>
                    <a:gd name="T36" fmla="*/ 160 w 419"/>
                    <a:gd name="T37" fmla="*/ 216 h 1145"/>
                    <a:gd name="T38" fmla="*/ 168 w 419"/>
                    <a:gd name="T39" fmla="*/ 246 h 1145"/>
                    <a:gd name="T40" fmla="*/ 177 w 419"/>
                    <a:gd name="T41" fmla="*/ 177 h 1145"/>
                    <a:gd name="T42" fmla="*/ 186 w 419"/>
                    <a:gd name="T43" fmla="*/ 108 h 1145"/>
                    <a:gd name="T44" fmla="*/ 194 w 419"/>
                    <a:gd name="T45" fmla="*/ 39 h 1145"/>
                    <a:gd name="T46" fmla="*/ 203 w 419"/>
                    <a:gd name="T47" fmla="*/ 9 h 1145"/>
                    <a:gd name="T48" fmla="*/ 212 w 419"/>
                    <a:gd name="T49" fmla="*/ 5 h 1145"/>
                    <a:gd name="T50" fmla="*/ 220 w 419"/>
                    <a:gd name="T51" fmla="*/ 5 h 1145"/>
                    <a:gd name="T52" fmla="*/ 229 w 419"/>
                    <a:gd name="T53" fmla="*/ 30 h 1145"/>
                    <a:gd name="T54" fmla="*/ 237 w 419"/>
                    <a:gd name="T55" fmla="*/ 52 h 1145"/>
                    <a:gd name="T56" fmla="*/ 246 w 419"/>
                    <a:gd name="T57" fmla="*/ 69 h 1145"/>
                    <a:gd name="T58" fmla="*/ 255 w 419"/>
                    <a:gd name="T59" fmla="*/ 95 h 1145"/>
                    <a:gd name="T60" fmla="*/ 263 w 419"/>
                    <a:gd name="T61" fmla="*/ 130 h 1145"/>
                    <a:gd name="T62" fmla="*/ 272 w 419"/>
                    <a:gd name="T63" fmla="*/ 195 h 1145"/>
                    <a:gd name="T64" fmla="*/ 281 w 419"/>
                    <a:gd name="T65" fmla="*/ 354 h 1145"/>
                    <a:gd name="T66" fmla="*/ 289 w 419"/>
                    <a:gd name="T67" fmla="*/ 583 h 1145"/>
                    <a:gd name="T68" fmla="*/ 298 w 419"/>
                    <a:gd name="T69" fmla="*/ 678 h 1145"/>
                    <a:gd name="T70" fmla="*/ 307 w 419"/>
                    <a:gd name="T71" fmla="*/ 605 h 1145"/>
                    <a:gd name="T72" fmla="*/ 315 w 419"/>
                    <a:gd name="T73" fmla="*/ 570 h 1145"/>
                    <a:gd name="T74" fmla="*/ 324 w 419"/>
                    <a:gd name="T75" fmla="*/ 545 h 1145"/>
                    <a:gd name="T76" fmla="*/ 333 w 419"/>
                    <a:gd name="T77" fmla="*/ 510 h 1145"/>
                    <a:gd name="T78" fmla="*/ 341 w 419"/>
                    <a:gd name="T79" fmla="*/ 501 h 1145"/>
                    <a:gd name="T80" fmla="*/ 350 w 419"/>
                    <a:gd name="T81" fmla="*/ 480 h 1145"/>
                    <a:gd name="T82" fmla="*/ 358 w 419"/>
                    <a:gd name="T83" fmla="*/ 484 h 1145"/>
                    <a:gd name="T84" fmla="*/ 367 w 419"/>
                    <a:gd name="T85" fmla="*/ 497 h 1145"/>
                    <a:gd name="T86" fmla="*/ 376 w 419"/>
                    <a:gd name="T87" fmla="*/ 514 h 1145"/>
                    <a:gd name="T88" fmla="*/ 384 w 419"/>
                    <a:gd name="T89" fmla="*/ 519 h 1145"/>
                    <a:gd name="T90" fmla="*/ 393 w 419"/>
                    <a:gd name="T91" fmla="*/ 523 h 1145"/>
                    <a:gd name="T92" fmla="*/ 402 w 419"/>
                    <a:gd name="T93" fmla="*/ 570 h 1145"/>
                    <a:gd name="T94" fmla="*/ 410 w 419"/>
                    <a:gd name="T95" fmla="*/ 558 h 1145"/>
                    <a:gd name="T96" fmla="*/ 419 w 419"/>
                    <a:gd name="T97" fmla="*/ 579 h 1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9" h="1145">
                      <a:moveTo>
                        <a:pt x="0" y="1145"/>
                      </a:moveTo>
                      <a:lnTo>
                        <a:pt x="0" y="1128"/>
                      </a:lnTo>
                      <a:lnTo>
                        <a:pt x="4" y="1128"/>
                      </a:lnTo>
                      <a:lnTo>
                        <a:pt x="4" y="1110"/>
                      </a:lnTo>
                      <a:lnTo>
                        <a:pt x="9" y="1110"/>
                      </a:lnTo>
                      <a:lnTo>
                        <a:pt x="9" y="1089"/>
                      </a:lnTo>
                      <a:lnTo>
                        <a:pt x="13" y="1089"/>
                      </a:lnTo>
                      <a:lnTo>
                        <a:pt x="13" y="1059"/>
                      </a:lnTo>
                      <a:lnTo>
                        <a:pt x="17" y="1059"/>
                      </a:lnTo>
                      <a:lnTo>
                        <a:pt x="17" y="1024"/>
                      </a:lnTo>
                      <a:lnTo>
                        <a:pt x="21" y="1024"/>
                      </a:lnTo>
                      <a:lnTo>
                        <a:pt x="21" y="990"/>
                      </a:lnTo>
                      <a:lnTo>
                        <a:pt x="26" y="990"/>
                      </a:lnTo>
                      <a:lnTo>
                        <a:pt x="26" y="946"/>
                      </a:lnTo>
                      <a:lnTo>
                        <a:pt x="30" y="946"/>
                      </a:lnTo>
                      <a:lnTo>
                        <a:pt x="30" y="903"/>
                      </a:lnTo>
                      <a:lnTo>
                        <a:pt x="34" y="903"/>
                      </a:lnTo>
                      <a:lnTo>
                        <a:pt x="34" y="856"/>
                      </a:lnTo>
                      <a:lnTo>
                        <a:pt x="39" y="856"/>
                      </a:lnTo>
                      <a:lnTo>
                        <a:pt x="39" y="808"/>
                      </a:lnTo>
                      <a:lnTo>
                        <a:pt x="43" y="808"/>
                      </a:lnTo>
                      <a:lnTo>
                        <a:pt x="43" y="752"/>
                      </a:lnTo>
                      <a:lnTo>
                        <a:pt x="47" y="752"/>
                      </a:lnTo>
                      <a:lnTo>
                        <a:pt x="47" y="704"/>
                      </a:lnTo>
                      <a:lnTo>
                        <a:pt x="52" y="704"/>
                      </a:lnTo>
                      <a:lnTo>
                        <a:pt x="52" y="661"/>
                      </a:lnTo>
                      <a:lnTo>
                        <a:pt x="56" y="661"/>
                      </a:lnTo>
                      <a:lnTo>
                        <a:pt x="56" y="614"/>
                      </a:lnTo>
                      <a:lnTo>
                        <a:pt x="60" y="614"/>
                      </a:lnTo>
                      <a:lnTo>
                        <a:pt x="60" y="570"/>
                      </a:lnTo>
                      <a:lnTo>
                        <a:pt x="65" y="570"/>
                      </a:lnTo>
                      <a:lnTo>
                        <a:pt x="65" y="536"/>
                      </a:lnTo>
                      <a:lnTo>
                        <a:pt x="69" y="536"/>
                      </a:lnTo>
                      <a:lnTo>
                        <a:pt x="69" y="514"/>
                      </a:lnTo>
                      <a:lnTo>
                        <a:pt x="73" y="514"/>
                      </a:lnTo>
                      <a:lnTo>
                        <a:pt x="73" y="488"/>
                      </a:lnTo>
                      <a:lnTo>
                        <a:pt x="78" y="488"/>
                      </a:lnTo>
                      <a:lnTo>
                        <a:pt x="78" y="462"/>
                      </a:lnTo>
                      <a:lnTo>
                        <a:pt x="82" y="462"/>
                      </a:lnTo>
                      <a:lnTo>
                        <a:pt x="82" y="441"/>
                      </a:lnTo>
                      <a:lnTo>
                        <a:pt x="86" y="441"/>
                      </a:lnTo>
                      <a:lnTo>
                        <a:pt x="86" y="415"/>
                      </a:lnTo>
                      <a:lnTo>
                        <a:pt x="91" y="415"/>
                      </a:lnTo>
                      <a:lnTo>
                        <a:pt x="91" y="389"/>
                      </a:lnTo>
                      <a:lnTo>
                        <a:pt x="95" y="389"/>
                      </a:lnTo>
                      <a:lnTo>
                        <a:pt x="95" y="363"/>
                      </a:lnTo>
                      <a:lnTo>
                        <a:pt x="99" y="363"/>
                      </a:lnTo>
                      <a:lnTo>
                        <a:pt x="99" y="350"/>
                      </a:lnTo>
                      <a:lnTo>
                        <a:pt x="104" y="350"/>
                      </a:lnTo>
                      <a:lnTo>
                        <a:pt x="104" y="324"/>
                      </a:lnTo>
                      <a:lnTo>
                        <a:pt x="108" y="324"/>
                      </a:lnTo>
                      <a:lnTo>
                        <a:pt x="108" y="320"/>
                      </a:lnTo>
                      <a:lnTo>
                        <a:pt x="112" y="320"/>
                      </a:lnTo>
                      <a:lnTo>
                        <a:pt x="112" y="324"/>
                      </a:lnTo>
                      <a:lnTo>
                        <a:pt x="117" y="324"/>
                      </a:lnTo>
                      <a:lnTo>
                        <a:pt x="117" y="298"/>
                      </a:lnTo>
                      <a:lnTo>
                        <a:pt x="121" y="298"/>
                      </a:lnTo>
                      <a:lnTo>
                        <a:pt x="121" y="268"/>
                      </a:lnTo>
                      <a:lnTo>
                        <a:pt x="125" y="268"/>
                      </a:lnTo>
                      <a:lnTo>
                        <a:pt x="125" y="246"/>
                      </a:lnTo>
                      <a:lnTo>
                        <a:pt x="129" y="246"/>
                      </a:lnTo>
                      <a:lnTo>
                        <a:pt x="129" y="238"/>
                      </a:lnTo>
                      <a:lnTo>
                        <a:pt x="134" y="238"/>
                      </a:lnTo>
                      <a:lnTo>
                        <a:pt x="134" y="225"/>
                      </a:lnTo>
                      <a:lnTo>
                        <a:pt x="138" y="225"/>
                      </a:lnTo>
                      <a:lnTo>
                        <a:pt x="138" y="216"/>
                      </a:lnTo>
                      <a:lnTo>
                        <a:pt x="142" y="216"/>
                      </a:lnTo>
                      <a:lnTo>
                        <a:pt x="142" y="203"/>
                      </a:lnTo>
                      <a:lnTo>
                        <a:pt x="147" y="203"/>
                      </a:lnTo>
                      <a:lnTo>
                        <a:pt x="147" y="199"/>
                      </a:lnTo>
                      <a:lnTo>
                        <a:pt x="151" y="199"/>
                      </a:lnTo>
                      <a:lnTo>
                        <a:pt x="151" y="190"/>
                      </a:lnTo>
                      <a:lnTo>
                        <a:pt x="155" y="190"/>
                      </a:lnTo>
                      <a:lnTo>
                        <a:pt x="155" y="195"/>
                      </a:lnTo>
                      <a:lnTo>
                        <a:pt x="160" y="195"/>
                      </a:lnTo>
                      <a:lnTo>
                        <a:pt x="160" y="216"/>
                      </a:lnTo>
                      <a:lnTo>
                        <a:pt x="164" y="216"/>
                      </a:lnTo>
                      <a:lnTo>
                        <a:pt x="164" y="238"/>
                      </a:lnTo>
                      <a:lnTo>
                        <a:pt x="168" y="238"/>
                      </a:lnTo>
                      <a:lnTo>
                        <a:pt x="168" y="246"/>
                      </a:lnTo>
                      <a:lnTo>
                        <a:pt x="173" y="246"/>
                      </a:lnTo>
                      <a:lnTo>
                        <a:pt x="173" y="216"/>
                      </a:lnTo>
                      <a:lnTo>
                        <a:pt x="177" y="216"/>
                      </a:lnTo>
                      <a:lnTo>
                        <a:pt x="177" y="177"/>
                      </a:lnTo>
                      <a:lnTo>
                        <a:pt x="181" y="177"/>
                      </a:lnTo>
                      <a:lnTo>
                        <a:pt x="181" y="138"/>
                      </a:lnTo>
                      <a:lnTo>
                        <a:pt x="186" y="138"/>
                      </a:lnTo>
                      <a:lnTo>
                        <a:pt x="186" y="108"/>
                      </a:lnTo>
                      <a:lnTo>
                        <a:pt x="190" y="108"/>
                      </a:lnTo>
                      <a:lnTo>
                        <a:pt x="190" y="65"/>
                      </a:lnTo>
                      <a:lnTo>
                        <a:pt x="194" y="65"/>
                      </a:lnTo>
                      <a:lnTo>
                        <a:pt x="194" y="39"/>
                      </a:lnTo>
                      <a:lnTo>
                        <a:pt x="199" y="39"/>
                      </a:lnTo>
                      <a:lnTo>
                        <a:pt x="199" y="13"/>
                      </a:lnTo>
                      <a:lnTo>
                        <a:pt x="203" y="13"/>
                      </a:lnTo>
                      <a:lnTo>
                        <a:pt x="203" y="9"/>
                      </a:lnTo>
                      <a:lnTo>
                        <a:pt x="207" y="9"/>
                      </a:lnTo>
                      <a:lnTo>
                        <a:pt x="207" y="5"/>
                      </a:lnTo>
                      <a:lnTo>
                        <a:pt x="212" y="5"/>
                      </a:lnTo>
                      <a:lnTo>
                        <a:pt x="212" y="5"/>
                      </a:lnTo>
                      <a:lnTo>
                        <a:pt x="216" y="5"/>
                      </a:lnTo>
                      <a:lnTo>
                        <a:pt x="216" y="0"/>
                      </a:lnTo>
                      <a:lnTo>
                        <a:pt x="220" y="0"/>
                      </a:lnTo>
                      <a:lnTo>
                        <a:pt x="220" y="5"/>
                      </a:lnTo>
                      <a:lnTo>
                        <a:pt x="225" y="0"/>
                      </a:lnTo>
                      <a:lnTo>
                        <a:pt x="225" y="13"/>
                      </a:lnTo>
                      <a:lnTo>
                        <a:pt x="229" y="13"/>
                      </a:lnTo>
                      <a:lnTo>
                        <a:pt x="229" y="30"/>
                      </a:lnTo>
                      <a:lnTo>
                        <a:pt x="233" y="30"/>
                      </a:lnTo>
                      <a:lnTo>
                        <a:pt x="233" y="56"/>
                      </a:lnTo>
                      <a:lnTo>
                        <a:pt x="237" y="56"/>
                      </a:lnTo>
                      <a:lnTo>
                        <a:pt x="237" y="52"/>
                      </a:lnTo>
                      <a:lnTo>
                        <a:pt x="242" y="52"/>
                      </a:lnTo>
                      <a:lnTo>
                        <a:pt x="242" y="65"/>
                      </a:lnTo>
                      <a:lnTo>
                        <a:pt x="246" y="65"/>
                      </a:lnTo>
                      <a:lnTo>
                        <a:pt x="246" y="69"/>
                      </a:lnTo>
                      <a:lnTo>
                        <a:pt x="250" y="69"/>
                      </a:lnTo>
                      <a:lnTo>
                        <a:pt x="250" y="82"/>
                      </a:lnTo>
                      <a:lnTo>
                        <a:pt x="255" y="82"/>
                      </a:lnTo>
                      <a:lnTo>
                        <a:pt x="255" y="95"/>
                      </a:lnTo>
                      <a:lnTo>
                        <a:pt x="259" y="95"/>
                      </a:lnTo>
                      <a:lnTo>
                        <a:pt x="259" y="104"/>
                      </a:lnTo>
                      <a:lnTo>
                        <a:pt x="263" y="104"/>
                      </a:lnTo>
                      <a:lnTo>
                        <a:pt x="263" y="130"/>
                      </a:lnTo>
                      <a:lnTo>
                        <a:pt x="268" y="130"/>
                      </a:lnTo>
                      <a:lnTo>
                        <a:pt x="268" y="169"/>
                      </a:lnTo>
                      <a:lnTo>
                        <a:pt x="272" y="169"/>
                      </a:lnTo>
                      <a:lnTo>
                        <a:pt x="272" y="195"/>
                      </a:lnTo>
                      <a:lnTo>
                        <a:pt x="276" y="195"/>
                      </a:lnTo>
                      <a:lnTo>
                        <a:pt x="276" y="264"/>
                      </a:lnTo>
                      <a:lnTo>
                        <a:pt x="281" y="264"/>
                      </a:lnTo>
                      <a:lnTo>
                        <a:pt x="281" y="354"/>
                      </a:lnTo>
                      <a:lnTo>
                        <a:pt x="285" y="354"/>
                      </a:lnTo>
                      <a:lnTo>
                        <a:pt x="285" y="471"/>
                      </a:lnTo>
                      <a:lnTo>
                        <a:pt x="289" y="471"/>
                      </a:lnTo>
                      <a:lnTo>
                        <a:pt x="289" y="583"/>
                      </a:lnTo>
                      <a:lnTo>
                        <a:pt x="294" y="583"/>
                      </a:lnTo>
                      <a:lnTo>
                        <a:pt x="294" y="644"/>
                      </a:lnTo>
                      <a:lnTo>
                        <a:pt x="298" y="644"/>
                      </a:lnTo>
                      <a:lnTo>
                        <a:pt x="298" y="678"/>
                      </a:lnTo>
                      <a:lnTo>
                        <a:pt x="302" y="678"/>
                      </a:lnTo>
                      <a:lnTo>
                        <a:pt x="302" y="635"/>
                      </a:lnTo>
                      <a:lnTo>
                        <a:pt x="307" y="635"/>
                      </a:lnTo>
                      <a:lnTo>
                        <a:pt x="307" y="605"/>
                      </a:lnTo>
                      <a:lnTo>
                        <a:pt x="311" y="605"/>
                      </a:lnTo>
                      <a:lnTo>
                        <a:pt x="311" y="579"/>
                      </a:lnTo>
                      <a:lnTo>
                        <a:pt x="315" y="579"/>
                      </a:lnTo>
                      <a:lnTo>
                        <a:pt x="315" y="570"/>
                      </a:lnTo>
                      <a:lnTo>
                        <a:pt x="320" y="570"/>
                      </a:lnTo>
                      <a:lnTo>
                        <a:pt x="320" y="562"/>
                      </a:lnTo>
                      <a:lnTo>
                        <a:pt x="324" y="566"/>
                      </a:lnTo>
                      <a:lnTo>
                        <a:pt x="324" y="545"/>
                      </a:lnTo>
                      <a:lnTo>
                        <a:pt x="328" y="545"/>
                      </a:lnTo>
                      <a:lnTo>
                        <a:pt x="328" y="519"/>
                      </a:lnTo>
                      <a:lnTo>
                        <a:pt x="333" y="519"/>
                      </a:lnTo>
                      <a:lnTo>
                        <a:pt x="333" y="510"/>
                      </a:lnTo>
                      <a:lnTo>
                        <a:pt x="337" y="510"/>
                      </a:lnTo>
                      <a:lnTo>
                        <a:pt x="337" y="488"/>
                      </a:lnTo>
                      <a:lnTo>
                        <a:pt x="341" y="488"/>
                      </a:lnTo>
                      <a:lnTo>
                        <a:pt x="341" y="501"/>
                      </a:lnTo>
                      <a:lnTo>
                        <a:pt x="341" y="488"/>
                      </a:lnTo>
                      <a:lnTo>
                        <a:pt x="345" y="493"/>
                      </a:lnTo>
                      <a:lnTo>
                        <a:pt x="345" y="480"/>
                      </a:lnTo>
                      <a:lnTo>
                        <a:pt x="350" y="480"/>
                      </a:lnTo>
                      <a:lnTo>
                        <a:pt x="350" y="488"/>
                      </a:lnTo>
                      <a:lnTo>
                        <a:pt x="354" y="493"/>
                      </a:lnTo>
                      <a:lnTo>
                        <a:pt x="354" y="475"/>
                      </a:lnTo>
                      <a:lnTo>
                        <a:pt x="358" y="484"/>
                      </a:lnTo>
                      <a:lnTo>
                        <a:pt x="358" y="497"/>
                      </a:lnTo>
                      <a:lnTo>
                        <a:pt x="363" y="501"/>
                      </a:lnTo>
                      <a:lnTo>
                        <a:pt x="363" y="484"/>
                      </a:lnTo>
                      <a:lnTo>
                        <a:pt x="367" y="497"/>
                      </a:lnTo>
                      <a:lnTo>
                        <a:pt x="367" y="514"/>
                      </a:lnTo>
                      <a:lnTo>
                        <a:pt x="371" y="514"/>
                      </a:lnTo>
                      <a:lnTo>
                        <a:pt x="371" y="493"/>
                      </a:lnTo>
                      <a:lnTo>
                        <a:pt x="376" y="514"/>
                      </a:lnTo>
                      <a:lnTo>
                        <a:pt x="376" y="523"/>
                      </a:lnTo>
                      <a:lnTo>
                        <a:pt x="380" y="527"/>
                      </a:lnTo>
                      <a:lnTo>
                        <a:pt x="380" y="514"/>
                      </a:lnTo>
                      <a:lnTo>
                        <a:pt x="384" y="519"/>
                      </a:lnTo>
                      <a:lnTo>
                        <a:pt x="384" y="527"/>
                      </a:lnTo>
                      <a:lnTo>
                        <a:pt x="389" y="536"/>
                      </a:lnTo>
                      <a:lnTo>
                        <a:pt x="389" y="519"/>
                      </a:lnTo>
                      <a:lnTo>
                        <a:pt x="393" y="523"/>
                      </a:lnTo>
                      <a:lnTo>
                        <a:pt x="393" y="536"/>
                      </a:lnTo>
                      <a:lnTo>
                        <a:pt x="397" y="523"/>
                      </a:lnTo>
                      <a:lnTo>
                        <a:pt x="397" y="570"/>
                      </a:lnTo>
                      <a:lnTo>
                        <a:pt x="402" y="570"/>
                      </a:lnTo>
                      <a:lnTo>
                        <a:pt x="402" y="549"/>
                      </a:lnTo>
                      <a:lnTo>
                        <a:pt x="406" y="558"/>
                      </a:lnTo>
                      <a:lnTo>
                        <a:pt x="406" y="532"/>
                      </a:lnTo>
                      <a:lnTo>
                        <a:pt x="410" y="558"/>
                      </a:lnTo>
                      <a:lnTo>
                        <a:pt x="410" y="583"/>
                      </a:lnTo>
                      <a:lnTo>
                        <a:pt x="415" y="579"/>
                      </a:lnTo>
                      <a:lnTo>
                        <a:pt x="415" y="579"/>
                      </a:lnTo>
                      <a:lnTo>
                        <a:pt x="419" y="579"/>
                      </a:lnTo>
                      <a:lnTo>
                        <a:pt x="419" y="592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EED4CF4-A0D6-4623-843A-9DD8ED6D9208}"/>
                  </a:ext>
                </a:extLst>
              </p:cNvPr>
              <p:cNvGrpSpPr/>
              <p:nvPr/>
            </p:nvGrpSpPr>
            <p:grpSpPr>
              <a:xfrm>
                <a:off x="949585" y="5697578"/>
                <a:ext cx="5259912" cy="963053"/>
                <a:chOff x="604042" y="5162678"/>
                <a:chExt cx="5918996" cy="4765685"/>
              </a:xfrm>
            </p:grpSpPr>
            <p:sp>
              <p:nvSpPr>
                <p:cNvPr id="67" name="Freeform 145">
                  <a:extLst>
                    <a:ext uri="{FF2B5EF4-FFF2-40B4-BE49-F238E27FC236}">
                      <a16:creationId xmlns:a16="http://schemas.microsoft.com/office/drawing/2014/main" id="{0FFC689B-54F5-43B9-811E-FD27CF52D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042" y="5362961"/>
                  <a:ext cx="1941373" cy="1371599"/>
                </a:xfrm>
                <a:custGeom>
                  <a:avLst/>
                  <a:gdLst>
                    <a:gd name="T0" fmla="*/ 26 w 1205"/>
                    <a:gd name="T1" fmla="*/ 8 h 864"/>
                    <a:gd name="T2" fmla="*/ 43 w 1205"/>
                    <a:gd name="T3" fmla="*/ 8 h 864"/>
                    <a:gd name="T4" fmla="*/ 82 w 1205"/>
                    <a:gd name="T5" fmla="*/ 8 h 864"/>
                    <a:gd name="T6" fmla="*/ 117 w 1205"/>
                    <a:gd name="T7" fmla="*/ 8 h 864"/>
                    <a:gd name="T8" fmla="*/ 134 w 1205"/>
                    <a:gd name="T9" fmla="*/ 8 h 864"/>
                    <a:gd name="T10" fmla="*/ 151 w 1205"/>
                    <a:gd name="T11" fmla="*/ 8 h 864"/>
                    <a:gd name="T12" fmla="*/ 164 w 1205"/>
                    <a:gd name="T13" fmla="*/ 8 h 864"/>
                    <a:gd name="T14" fmla="*/ 182 w 1205"/>
                    <a:gd name="T15" fmla="*/ 4 h 864"/>
                    <a:gd name="T16" fmla="*/ 199 w 1205"/>
                    <a:gd name="T17" fmla="*/ 0 h 864"/>
                    <a:gd name="T18" fmla="*/ 251 w 1205"/>
                    <a:gd name="T19" fmla="*/ 0 h 864"/>
                    <a:gd name="T20" fmla="*/ 281 w 1205"/>
                    <a:gd name="T21" fmla="*/ 8 h 864"/>
                    <a:gd name="T22" fmla="*/ 302 w 1205"/>
                    <a:gd name="T23" fmla="*/ 4 h 864"/>
                    <a:gd name="T24" fmla="*/ 320 w 1205"/>
                    <a:gd name="T25" fmla="*/ 8 h 864"/>
                    <a:gd name="T26" fmla="*/ 341 w 1205"/>
                    <a:gd name="T27" fmla="*/ 17 h 864"/>
                    <a:gd name="T28" fmla="*/ 363 w 1205"/>
                    <a:gd name="T29" fmla="*/ 34 h 864"/>
                    <a:gd name="T30" fmla="*/ 380 w 1205"/>
                    <a:gd name="T31" fmla="*/ 64 h 864"/>
                    <a:gd name="T32" fmla="*/ 398 w 1205"/>
                    <a:gd name="T33" fmla="*/ 116 h 864"/>
                    <a:gd name="T34" fmla="*/ 415 w 1205"/>
                    <a:gd name="T35" fmla="*/ 172 h 864"/>
                    <a:gd name="T36" fmla="*/ 432 w 1205"/>
                    <a:gd name="T37" fmla="*/ 220 h 864"/>
                    <a:gd name="T38" fmla="*/ 449 w 1205"/>
                    <a:gd name="T39" fmla="*/ 263 h 864"/>
                    <a:gd name="T40" fmla="*/ 467 w 1205"/>
                    <a:gd name="T41" fmla="*/ 298 h 864"/>
                    <a:gd name="T42" fmla="*/ 484 w 1205"/>
                    <a:gd name="T43" fmla="*/ 350 h 864"/>
                    <a:gd name="T44" fmla="*/ 501 w 1205"/>
                    <a:gd name="T45" fmla="*/ 397 h 864"/>
                    <a:gd name="T46" fmla="*/ 518 w 1205"/>
                    <a:gd name="T47" fmla="*/ 462 h 864"/>
                    <a:gd name="T48" fmla="*/ 536 w 1205"/>
                    <a:gd name="T49" fmla="*/ 527 h 864"/>
                    <a:gd name="T50" fmla="*/ 553 w 1205"/>
                    <a:gd name="T51" fmla="*/ 583 h 864"/>
                    <a:gd name="T52" fmla="*/ 570 w 1205"/>
                    <a:gd name="T53" fmla="*/ 635 h 864"/>
                    <a:gd name="T54" fmla="*/ 588 w 1205"/>
                    <a:gd name="T55" fmla="*/ 678 h 864"/>
                    <a:gd name="T56" fmla="*/ 605 w 1205"/>
                    <a:gd name="T57" fmla="*/ 717 h 864"/>
                    <a:gd name="T58" fmla="*/ 622 w 1205"/>
                    <a:gd name="T59" fmla="*/ 756 h 864"/>
                    <a:gd name="T60" fmla="*/ 639 w 1205"/>
                    <a:gd name="T61" fmla="*/ 790 h 864"/>
                    <a:gd name="T62" fmla="*/ 657 w 1205"/>
                    <a:gd name="T63" fmla="*/ 812 h 864"/>
                    <a:gd name="T64" fmla="*/ 674 w 1205"/>
                    <a:gd name="T65" fmla="*/ 833 h 864"/>
                    <a:gd name="T66" fmla="*/ 691 w 1205"/>
                    <a:gd name="T67" fmla="*/ 846 h 864"/>
                    <a:gd name="T68" fmla="*/ 713 w 1205"/>
                    <a:gd name="T69" fmla="*/ 859 h 864"/>
                    <a:gd name="T70" fmla="*/ 739 w 1205"/>
                    <a:gd name="T71" fmla="*/ 864 h 864"/>
                    <a:gd name="T72" fmla="*/ 756 w 1205"/>
                    <a:gd name="T73" fmla="*/ 859 h 864"/>
                    <a:gd name="T74" fmla="*/ 782 w 1205"/>
                    <a:gd name="T75" fmla="*/ 851 h 864"/>
                    <a:gd name="T76" fmla="*/ 799 w 1205"/>
                    <a:gd name="T77" fmla="*/ 842 h 864"/>
                    <a:gd name="T78" fmla="*/ 817 w 1205"/>
                    <a:gd name="T79" fmla="*/ 838 h 864"/>
                    <a:gd name="T80" fmla="*/ 838 w 1205"/>
                    <a:gd name="T81" fmla="*/ 825 h 864"/>
                    <a:gd name="T82" fmla="*/ 855 w 1205"/>
                    <a:gd name="T83" fmla="*/ 820 h 864"/>
                    <a:gd name="T84" fmla="*/ 873 w 1205"/>
                    <a:gd name="T85" fmla="*/ 812 h 864"/>
                    <a:gd name="T86" fmla="*/ 890 w 1205"/>
                    <a:gd name="T87" fmla="*/ 790 h 864"/>
                    <a:gd name="T88" fmla="*/ 907 w 1205"/>
                    <a:gd name="T89" fmla="*/ 769 h 864"/>
                    <a:gd name="T90" fmla="*/ 925 w 1205"/>
                    <a:gd name="T91" fmla="*/ 738 h 864"/>
                    <a:gd name="T92" fmla="*/ 942 w 1205"/>
                    <a:gd name="T93" fmla="*/ 708 h 864"/>
                    <a:gd name="T94" fmla="*/ 959 w 1205"/>
                    <a:gd name="T95" fmla="*/ 691 h 864"/>
                    <a:gd name="T96" fmla="*/ 976 w 1205"/>
                    <a:gd name="T97" fmla="*/ 661 h 864"/>
                    <a:gd name="T98" fmla="*/ 994 w 1205"/>
                    <a:gd name="T99" fmla="*/ 639 h 864"/>
                    <a:gd name="T100" fmla="*/ 1011 w 1205"/>
                    <a:gd name="T101" fmla="*/ 617 h 864"/>
                    <a:gd name="T102" fmla="*/ 1028 w 1205"/>
                    <a:gd name="T103" fmla="*/ 587 h 864"/>
                    <a:gd name="T104" fmla="*/ 1046 w 1205"/>
                    <a:gd name="T105" fmla="*/ 561 h 864"/>
                    <a:gd name="T106" fmla="*/ 1063 w 1205"/>
                    <a:gd name="T107" fmla="*/ 514 h 864"/>
                    <a:gd name="T108" fmla="*/ 1080 w 1205"/>
                    <a:gd name="T109" fmla="*/ 479 h 864"/>
                    <a:gd name="T110" fmla="*/ 1097 w 1205"/>
                    <a:gd name="T111" fmla="*/ 458 h 864"/>
                    <a:gd name="T112" fmla="*/ 1119 w 1205"/>
                    <a:gd name="T113" fmla="*/ 445 h 864"/>
                    <a:gd name="T114" fmla="*/ 1136 w 1205"/>
                    <a:gd name="T115" fmla="*/ 427 h 864"/>
                    <a:gd name="T116" fmla="*/ 1154 w 1205"/>
                    <a:gd name="T117" fmla="*/ 406 h 864"/>
                    <a:gd name="T118" fmla="*/ 1171 w 1205"/>
                    <a:gd name="T119" fmla="*/ 384 h 864"/>
                    <a:gd name="T120" fmla="*/ 1188 w 1205"/>
                    <a:gd name="T121" fmla="*/ 363 h 864"/>
                    <a:gd name="T122" fmla="*/ 1205 w 1205"/>
                    <a:gd name="T123" fmla="*/ 345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05" h="864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4" y="8"/>
                      </a:lnTo>
                      <a:lnTo>
                        <a:pt x="17" y="8"/>
                      </a:lnTo>
                      <a:lnTo>
                        <a:pt x="22" y="8"/>
                      </a:lnTo>
                      <a:lnTo>
                        <a:pt x="22" y="13"/>
                      </a:lnTo>
                      <a:lnTo>
                        <a:pt x="26" y="13"/>
                      </a:lnTo>
                      <a:lnTo>
                        <a:pt x="26" y="8"/>
                      </a:lnTo>
                      <a:lnTo>
                        <a:pt x="30" y="8"/>
                      </a:lnTo>
                      <a:lnTo>
                        <a:pt x="30" y="8"/>
                      </a:lnTo>
                      <a:lnTo>
                        <a:pt x="35" y="8"/>
                      </a:lnTo>
                      <a:lnTo>
                        <a:pt x="35" y="13"/>
                      </a:lnTo>
                      <a:lnTo>
                        <a:pt x="35" y="8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43" y="8"/>
                      </a:lnTo>
                      <a:lnTo>
                        <a:pt x="52" y="8"/>
                      </a:lnTo>
                      <a:lnTo>
                        <a:pt x="56" y="8"/>
                      </a:lnTo>
                      <a:lnTo>
                        <a:pt x="56" y="13"/>
                      </a:lnTo>
                      <a:lnTo>
                        <a:pt x="61" y="13"/>
                      </a:lnTo>
                      <a:lnTo>
                        <a:pt x="61" y="8"/>
                      </a:lnTo>
                      <a:lnTo>
                        <a:pt x="65" y="8"/>
                      </a:lnTo>
                      <a:lnTo>
                        <a:pt x="78" y="8"/>
                      </a:lnTo>
                      <a:lnTo>
                        <a:pt x="82" y="8"/>
                      </a:lnTo>
                      <a:lnTo>
                        <a:pt x="82" y="13"/>
                      </a:lnTo>
                      <a:lnTo>
                        <a:pt x="86" y="13"/>
                      </a:lnTo>
                      <a:lnTo>
                        <a:pt x="86" y="8"/>
                      </a:lnTo>
                      <a:lnTo>
                        <a:pt x="91" y="8"/>
                      </a:lnTo>
                      <a:lnTo>
                        <a:pt x="112" y="8"/>
                      </a:lnTo>
                      <a:lnTo>
                        <a:pt x="117" y="8"/>
                      </a:lnTo>
                      <a:lnTo>
                        <a:pt x="117" y="4"/>
                      </a:lnTo>
                      <a:lnTo>
                        <a:pt x="117" y="8"/>
                      </a:lnTo>
                      <a:lnTo>
                        <a:pt x="121" y="8"/>
                      </a:lnTo>
                      <a:lnTo>
                        <a:pt x="121" y="8"/>
                      </a:lnTo>
                      <a:lnTo>
                        <a:pt x="125" y="8"/>
                      </a:lnTo>
                      <a:lnTo>
                        <a:pt x="125" y="8"/>
                      </a:lnTo>
                      <a:lnTo>
                        <a:pt x="130" y="8"/>
                      </a:lnTo>
                      <a:lnTo>
                        <a:pt x="130" y="4"/>
                      </a:lnTo>
                      <a:lnTo>
                        <a:pt x="130" y="8"/>
                      </a:lnTo>
                      <a:lnTo>
                        <a:pt x="134" y="8"/>
                      </a:lnTo>
                      <a:lnTo>
                        <a:pt x="134" y="8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3" y="8"/>
                      </a:lnTo>
                      <a:lnTo>
                        <a:pt x="143" y="13"/>
                      </a:lnTo>
                      <a:lnTo>
                        <a:pt x="147" y="13"/>
                      </a:lnTo>
                      <a:lnTo>
                        <a:pt x="147" y="8"/>
                      </a:lnTo>
                      <a:lnTo>
                        <a:pt x="151" y="8"/>
                      </a:lnTo>
                      <a:lnTo>
                        <a:pt x="151" y="4"/>
                      </a:lnTo>
                      <a:lnTo>
                        <a:pt x="156" y="4"/>
                      </a:lnTo>
                      <a:lnTo>
                        <a:pt x="156" y="17"/>
                      </a:lnTo>
                      <a:lnTo>
                        <a:pt x="160" y="17"/>
                      </a:lnTo>
                      <a:lnTo>
                        <a:pt x="160" y="21"/>
                      </a:lnTo>
                      <a:lnTo>
                        <a:pt x="160" y="17"/>
                      </a:lnTo>
                      <a:lnTo>
                        <a:pt x="164" y="17"/>
                      </a:lnTo>
                      <a:lnTo>
                        <a:pt x="164" y="8"/>
                      </a:lnTo>
                      <a:lnTo>
                        <a:pt x="169" y="8"/>
                      </a:lnTo>
                      <a:lnTo>
                        <a:pt x="169" y="0"/>
                      </a:lnTo>
                      <a:lnTo>
                        <a:pt x="173" y="0"/>
                      </a:lnTo>
                      <a:lnTo>
                        <a:pt x="173" y="4"/>
                      </a:lnTo>
                      <a:lnTo>
                        <a:pt x="177" y="4"/>
                      </a:lnTo>
                      <a:lnTo>
                        <a:pt x="177" y="8"/>
                      </a:lnTo>
                      <a:lnTo>
                        <a:pt x="177" y="4"/>
                      </a:lnTo>
                      <a:lnTo>
                        <a:pt x="182" y="4"/>
                      </a:lnTo>
                      <a:lnTo>
                        <a:pt x="182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90" y="0"/>
                      </a:lnTo>
                      <a:lnTo>
                        <a:pt x="190" y="4"/>
                      </a:lnTo>
                      <a:lnTo>
                        <a:pt x="194" y="4"/>
                      </a:lnTo>
                      <a:lnTo>
                        <a:pt x="194" y="0"/>
                      </a:lnTo>
                      <a:lnTo>
                        <a:pt x="199" y="0"/>
                      </a:lnTo>
                      <a:lnTo>
                        <a:pt x="199" y="4"/>
                      </a:lnTo>
                      <a:lnTo>
                        <a:pt x="203" y="4"/>
                      </a:lnTo>
                      <a:lnTo>
                        <a:pt x="220" y="4"/>
                      </a:lnTo>
                      <a:lnTo>
                        <a:pt x="225" y="4"/>
                      </a:lnTo>
                      <a:lnTo>
                        <a:pt x="225" y="0"/>
                      </a:lnTo>
                      <a:lnTo>
                        <a:pt x="229" y="0"/>
                      </a:lnTo>
                      <a:lnTo>
                        <a:pt x="246" y="0"/>
                      </a:lnTo>
                      <a:lnTo>
                        <a:pt x="251" y="0"/>
                      </a:lnTo>
                      <a:lnTo>
                        <a:pt x="251" y="4"/>
                      </a:lnTo>
                      <a:lnTo>
                        <a:pt x="255" y="4"/>
                      </a:lnTo>
                      <a:lnTo>
                        <a:pt x="255" y="0"/>
                      </a:lnTo>
                      <a:lnTo>
                        <a:pt x="259" y="0"/>
                      </a:lnTo>
                      <a:lnTo>
                        <a:pt x="272" y="0"/>
                      </a:lnTo>
                      <a:lnTo>
                        <a:pt x="277" y="0"/>
                      </a:lnTo>
                      <a:lnTo>
                        <a:pt x="277" y="8"/>
                      </a:lnTo>
                      <a:lnTo>
                        <a:pt x="281" y="8"/>
                      </a:lnTo>
                      <a:lnTo>
                        <a:pt x="281" y="4"/>
                      </a:lnTo>
                      <a:lnTo>
                        <a:pt x="285" y="4"/>
                      </a:lnTo>
                      <a:lnTo>
                        <a:pt x="285" y="0"/>
                      </a:lnTo>
                      <a:lnTo>
                        <a:pt x="290" y="0"/>
                      </a:lnTo>
                      <a:lnTo>
                        <a:pt x="294" y="0"/>
                      </a:lnTo>
                      <a:lnTo>
                        <a:pt x="298" y="0"/>
                      </a:lnTo>
                      <a:lnTo>
                        <a:pt x="298" y="4"/>
                      </a:lnTo>
                      <a:lnTo>
                        <a:pt x="302" y="4"/>
                      </a:lnTo>
                      <a:lnTo>
                        <a:pt x="302" y="0"/>
                      </a:lnTo>
                      <a:lnTo>
                        <a:pt x="307" y="0"/>
                      </a:lnTo>
                      <a:lnTo>
                        <a:pt x="307" y="0"/>
                      </a:lnTo>
                      <a:lnTo>
                        <a:pt x="311" y="0"/>
                      </a:lnTo>
                      <a:lnTo>
                        <a:pt x="311" y="4"/>
                      </a:lnTo>
                      <a:lnTo>
                        <a:pt x="315" y="4"/>
                      </a:lnTo>
                      <a:lnTo>
                        <a:pt x="315" y="8"/>
                      </a:lnTo>
                      <a:lnTo>
                        <a:pt x="320" y="8"/>
                      </a:lnTo>
                      <a:lnTo>
                        <a:pt x="320" y="4"/>
                      </a:lnTo>
                      <a:lnTo>
                        <a:pt x="324" y="4"/>
                      </a:lnTo>
                      <a:lnTo>
                        <a:pt x="328" y="4"/>
                      </a:lnTo>
                      <a:lnTo>
                        <a:pt x="333" y="4"/>
                      </a:lnTo>
                      <a:lnTo>
                        <a:pt x="333" y="8"/>
                      </a:lnTo>
                      <a:lnTo>
                        <a:pt x="337" y="8"/>
                      </a:lnTo>
                      <a:lnTo>
                        <a:pt x="337" y="17"/>
                      </a:lnTo>
                      <a:lnTo>
                        <a:pt x="341" y="17"/>
                      </a:lnTo>
                      <a:lnTo>
                        <a:pt x="346" y="17"/>
                      </a:lnTo>
                      <a:lnTo>
                        <a:pt x="350" y="17"/>
                      </a:lnTo>
                      <a:lnTo>
                        <a:pt x="350" y="21"/>
                      </a:lnTo>
                      <a:lnTo>
                        <a:pt x="354" y="21"/>
                      </a:lnTo>
                      <a:lnTo>
                        <a:pt x="354" y="26"/>
                      </a:lnTo>
                      <a:lnTo>
                        <a:pt x="359" y="26"/>
                      </a:lnTo>
                      <a:lnTo>
                        <a:pt x="359" y="34"/>
                      </a:lnTo>
                      <a:lnTo>
                        <a:pt x="363" y="34"/>
                      </a:lnTo>
                      <a:lnTo>
                        <a:pt x="363" y="39"/>
                      </a:lnTo>
                      <a:lnTo>
                        <a:pt x="367" y="39"/>
                      </a:lnTo>
                      <a:lnTo>
                        <a:pt x="367" y="47"/>
                      </a:lnTo>
                      <a:lnTo>
                        <a:pt x="372" y="47"/>
                      </a:lnTo>
                      <a:lnTo>
                        <a:pt x="372" y="52"/>
                      </a:lnTo>
                      <a:lnTo>
                        <a:pt x="376" y="52"/>
                      </a:lnTo>
                      <a:lnTo>
                        <a:pt x="376" y="64"/>
                      </a:lnTo>
                      <a:lnTo>
                        <a:pt x="380" y="64"/>
                      </a:lnTo>
                      <a:lnTo>
                        <a:pt x="380" y="77"/>
                      </a:lnTo>
                      <a:lnTo>
                        <a:pt x="385" y="77"/>
                      </a:lnTo>
                      <a:lnTo>
                        <a:pt x="385" y="90"/>
                      </a:lnTo>
                      <a:lnTo>
                        <a:pt x="389" y="90"/>
                      </a:lnTo>
                      <a:lnTo>
                        <a:pt x="389" y="103"/>
                      </a:lnTo>
                      <a:lnTo>
                        <a:pt x="393" y="103"/>
                      </a:lnTo>
                      <a:lnTo>
                        <a:pt x="393" y="116"/>
                      </a:lnTo>
                      <a:lnTo>
                        <a:pt x="398" y="116"/>
                      </a:lnTo>
                      <a:lnTo>
                        <a:pt x="398" y="134"/>
                      </a:lnTo>
                      <a:lnTo>
                        <a:pt x="402" y="134"/>
                      </a:lnTo>
                      <a:lnTo>
                        <a:pt x="402" y="138"/>
                      </a:lnTo>
                      <a:lnTo>
                        <a:pt x="406" y="138"/>
                      </a:lnTo>
                      <a:lnTo>
                        <a:pt x="406" y="155"/>
                      </a:lnTo>
                      <a:lnTo>
                        <a:pt x="410" y="155"/>
                      </a:lnTo>
                      <a:lnTo>
                        <a:pt x="410" y="172"/>
                      </a:lnTo>
                      <a:lnTo>
                        <a:pt x="415" y="172"/>
                      </a:lnTo>
                      <a:lnTo>
                        <a:pt x="415" y="177"/>
                      </a:lnTo>
                      <a:lnTo>
                        <a:pt x="419" y="177"/>
                      </a:lnTo>
                      <a:lnTo>
                        <a:pt x="419" y="194"/>
                      </a:lnTo>
                      <a:lnTo>
                        <a:pt x="423" y="194"/>
                      </a:lnTo>
                      <a:lnTo>
                        <a:pt x="423" y="207"/>
                      </a:lnTo>
                      <a:lnTo>
                        <a:pt x="428" y="207"/>
                      </a:lnTo>
                      <a:lnTo>
                        <a:pt x="428" y="220"/>
                      </a:lnTo>
                      <a:lnTo>
                        <a:pt x="432" y="220"/>
                      </a:lnTo>
                      <a:lnTo>
                        <a:pt x="432" y="229"/>
                      </a:lnTo>
                      <a:lnTo>
                        <a:pt x="436" y="229"/>
                      </a:lnTo>
                      <a:lnTo>
                        <a:pt x="436" y="242"/>
                      </a:lnTo>
                      <a:lnTo>
                        <a:pt x="441" y="242"/>
                      </a:lnTo>
                      <a:lnTo>
                        <a:pt x="441" y="250"/>
                      </a:lnTo>
                      <a:lnTo>
                        <a:pt x="445" y="250"/>
                      </a:lnTo>
                      <a:lnTo>
                        <a:pt x="445" y="263"/>
                      </a:lnTo>
                      <a:lnTo>
                        <a:pt x="449" y="263"/>
                      </a:lnTo>
                      <a:lnTo>
                        <a:pt x="449" y="272"/>
                      </a:lnTo>
                      <a:lnTo>
                        <a:pt x="454" y="272"/>
                      </a:lnTo>
                      <a:lnTo>
                        <a:pt x="454" y="285"/>
                      </a:lnTo>
                      <a:lnTo>
                        <a:pt x="458" y="285"/>
                      </a:lnTo>
                      <a:lnTo>
                        <a:pt x="458" y="289"/>
                      </a:lnTo>
                      <a:lnTo>
                        <a:pt x="462" y="289"/>
                      </a:lnTo>
                      <a:lnTo>
                        <a:pt x="462" y="298"/>
                      </a:lnTo>
                      <a:lnTo>
                        <a:pt x="467" y="298"/>
                      </a:lnTo>
                      <a:lnTo>
                        <a:pt x="467" y="311"/>
                      </a:lnTo>
                      <a:lnTo>
                        <a:pt x="471" y="311"/>
                      </a:lnTo>
                      <a:lnTo>
                        <a:pt x="471" y="319"/>
                      </a:lnTo>
                      <a:lnTo>
                        <a:pt x="475" y="319"/>
                      </a:lnTo>
                      <a:lnTo>
                        <a:pt x="475" y="332"/>
                      </a:lnTo>
                      <a:lnTo>
                        <a:pt x="480" y="332"/>
                      </a:lnTo>
                      <a:lnTo>
                        <a:pt x="480" y="350"/>
                      </a:lnTo>
                      <a:lnTo>
                        <a:pt x="484" y="350"/>
                      </a:lnTo>
                      <a:lnTo>
                        <a:pt x="484" y="358"/>
                      </a:lnTo>
                      <a:lnTo>
                        <a:pt x="488" y="358"/>
                      </a:lnTo>
                      <a:lnTo>
                        <a:pt x="488" y="371"/>
                      </a:lnTo>
                      <a:lnTo>
                        <a:pt x="493" y="371"/>
                      </a:lnTo>
                      <a:lnTo>
                        <a:pt x="493" y="384"/>
                      </a:lnTo>
                      <a:lnTo>
                        <a:pt x="497" y="384"/>
                      </a:lnTo>
                      <a:lnTo>
                        <a:pt x="497" y="397"/>
                      </a:lnTo>
                      <a:lnTo>
                        <a:pt x="501" y="397"/>
                      </a:lnTo>
                      <a:lnTo>
                        <a:pt x="501" y="419"/>
                      </a:lnTo>
                      <a:lnTo>
                        <a:pt x="506" y="419"/>
                      </a:lnTo>
                      <a:lnTo>
                        <a:pt x="506" y="432"/>
                      </a:lnTo>
                      <a:lnTo>
                        <a:pt x="510" y="432"/>
                      </a:lnTo>
                      <a:lnTo>
                        <a:pt x="510" y="445"/>
                      </a:lnTo>
                      <a:lnTo>
                        <a:pt x="514" y="445"/>
                      </a:lnTo>
                      <a:lnTo>
                        <a:pt x="514" y="462"/>
                      </a:lnTo>
                      <a:lnTo>
                        <a:pt x="518" y="462"/>
                      </a:lnTo>
                      <a:lnTo>
                        <a:pt x="518" y="479"/>
                      </a:lnTo>
                      <a:lnTo>
                        <a:pt x="523" y="479"/>
                      </a:lnTo>
                      <a:lnTo>
                        <a:pt x="523" y="496"/>
                      </a:lnTo>
                      <a:lnTo>
                        <a:pt x="527" y="496"/>
                      </a:lnTo>
                      <a:lnTo>
                        <a:pt x="527" y="509"/>
                      </a:lnTo>
                      <a:lnTo>
                        <a:pt x="531" y="509"/>
                      </a:lnTo>
                      <a:lnTo>
                        <a:pt x="531" y="527"/>
                      </a:lnTo>
                      <a:lnTo>
                        <a:pt x="536" y="527"/>
                      </a:lnTo>
                      <a:lnTo>
                        <a:pt x="536" y="540"/>
                      </a:lnTo>
                      <a:lnTo>
                        <a:pt x="540" y="540"/>
                      </a:lnTo>
                      <a:lnTo>
                        <a:pt x="540" y="557"/>
                      </a:lnTo>
                      <a:lnTo>
                        <a:pt x="544" y="557"/>
                      </a:lnTo>
                      <a:lnTo>
                        <a:pt x="544" y="570"/>
                      </a:lnTo>
                      <a:lnTo>
                        <a:pt x="549" y="570"/>
                      </a:lnTo>
                      <a:lnTo>
                        <a:pt x="549" y="583"/>
                      </a:lnTo>
                      <a:lnTo>
                        <a:pt x="553" y="583"/>
                      </a:lnTo>
                      <a:lnTo>
                        <a:pt x="553" y="596"/>
                      </a:lnTo>
                      <a:lnTo>
                        <a:pt x="557" y="596"/>
                      </a:lnTo>
                      <a:lnTo>
                        <a:pt x="557" y="609"/>
                      </a:lnTo>
                      <a:lnTo>
                        <a:pt x="562" y="609"/>
                      </a:lnTo>
                      <a:lnTo>
                        <a:pt x="562" y="622"/>
                      </a:lnTo>
                      <a:lnTo>
                        <a:pt x="566" y="622"/>
                      </a:lnTo>
                      <a:lnTo>
                        <a:pt x="566" y="635"/>
                      </a:lnTo>
                      <a:lnTo>
                        <a:pt x="570" y="635"/>
                      </a:lnTo>
                      <a:lnTo>
                        <a:pt x="570" y="643"/>
                      </a:lnTo>
                      <a:lnTo>
                        <a:pt x="575" y="643"/>
                      </a:lnTo>
                      <a:lnTo>
                        <a:pt x="575" y="656"/>
                      </a:lnTo>
                      <a:lnTo>
                        <a:pt x="579" y="656"/>
                      </a:lnTo>
                      <a:lnTo>
                        <a:pt x="579" y="669"/>
                      </a:lnTo>
                      <a:lnTo>
                        <a:pt x="583" y="669"/>
                      </a:lnTo>
                      <a:lnTo>
                        <a:pt x="583" y="678"/>
                      </a:lnTo>
                      <a:lnTo>
                        <a:pt x="588" y="678"/>
                      </a:lnTo>
                      <a:lnTo>
                        <a:pt x="588" y="687"/>
                      </a:lnTo>
                      <a:lnTo>
                        <a:pt x="592" y="687"/>
                      </a:lnTo>
                      <a:lnTo>
                        <a:pt x="592" y="695"/>
                      </a:lnTo>
                      <a:lnTo>
                        <a:pt x="596" y="695"/>
                      </a:lnTo>
                      <a:lnTo>
                        <a:pt x="596" y="708"/>
                      </a:lnTo>
                      <a:lnTo>
                        <a:pt x="601" y="708"/>
                      </a:lnTo>
                      <a:lnTo>
                        <a:pt x="601" y="717"/>
                      </a:lnTo>
                      <a:lnTo>
                        <a:pt x="605" y="717"/>
                      </a:lnTo>
                      <a:lnTo>
                        <a:pt x="605" y="730"/>
                      </a:lnTo>
                      <a:lnTo>
                        <a:pt x="609" y="730"/>
                      </a:lnTo>
                      <a:lnTo>
                        <a:pt x="609" y="734"/>
                      </a:lnTo>
                      <a:lnTo>
                        <a:pt x="614" y="734"/>
                      </a:lnTo>
                      <a:lnTo>
                        <a:pt x="614" y="747"/>
                      </a:lnTo>
                      <a:lnTo>
                        <a:pt x="618" y="747"/>
                      </a:lnTo>
                      <a:lnTo>
                        <a:pt x="618" y="756"/>
                      </a:lnTo>
                      <a:lnTo>
                        <a:pt x="622" y="756"/>
                      </a:lnTo>
                      <a:lnTo>
                        <a:pt x="622" y="764"/>
                      </a:lnTo>
                      <a:lnTo>
                        <a:pt x="626" y="764"/>
                      </a:lnTo>
                      <a:lnTo>
                        <a:pt x="626" y="769"/>
                      </a:lnTo>
                      <a:lnTo>
                        <a:pt x="631" y="769"/>
                      </a:lnTo>
                      <a:lnTo>
                        <a:pt x="631" y="782"/>
                      </a:lnTo>
                      <a:lnTo>
                        <a:pt x="635" y="782"/>
                      </a:lnTo>
                      <a:lnTo>
                        <a:pt x="635" y="790"/>
                      </a:lnTo>
                      <a:lnTo>
                        <a:pt x="639" y="790"/>
                      </a:lnTo>
                      <a:lnTo>
                        <a:pt x="639" y="795"/>
                      </a:lnTo>
                      <a:lnTo>
                        <a:pt x="644" y="795"/>
                      </a:lnTo>
                      <a:lnTo>
                        <a:pt x="644" y="799"/>
                      </a:lnTo>
                      <a:lnTo>
                        <a:pt x="648" y="799"/>
                      </a:lnTo>
                      <a:lnTo>
                        <a:pt x="648" y="808"/>
                      </a:lnTo>
                      <a:lnTo>
                        <a:pt x="652" y="808"/>
                      </a:lnTo>
                      <a:lnTo>
                        <a:pt x="652" y="812"/>
                      </a:lnTo>
                      <a:lnTo>
                        <a:pt x="657" y="812"/>
                      </a:lnTo>
                      <a:lnTo>
                        <a:pt x="657" y="816"/>
                      </a:lnTo>
                      <a:lnTo>
                        <a:pt x="661" y="816"/>
                      </a:lnTo>
                      <a:lnTo>
                        <a:pt x="661" y="825"/>
                      </a:lnTo>
                      <a:lnTo>
                        <a:pt x="665" y="825"/>
                      </a:lnTo>
                      <a:lnTo>
                        <a:pt x="665" y="833"/>
                      </a:lnTo>
                      <a:lnTo>
                        <a:pt x="670" y="833"/>
                      </a:lnTo>
                      <a:lnTo>
                        <a:pt x="670" y="833"/>
                      </a:lnTo>
                      <a:lnTo>
                        <a:pt x="674" y="833"/>
                      </a:lnTo>
                      <a:lnTo>
                        <a:pt x="674" y="838"/>
                      </a:lnTo>
                      <a:lnTo>
                        <a:pt x="678" y="838"/>
                      </a:lnTo>
                      <a:lnTo>
                        <a:pt x="678" y="846"/>
                      </a:lnTo>
                      <a:lnTo>
                        <a:pt x="683" y="846"/>
                      </a:lnTo>
                      <a:lnTo>
                        <a:pt x="683" y="851"/>
                      </a:lnTo>
                      <a:lnTo>
                        <a:pt x="687" y="851"/>
                      </a:lnTo>
                      <a:lnTo>
                        <a:pt x="687" y="846"/>
                      </a:lnTo>
                      <a:lnTo>
                        <a:pt x="691" y="846"/>
                      </a:lnTo>
                      <a:lnTo>
                        <a:pt x="691" y="851"/>
                      </a:lnTo>
                      <a:lnTo>
                        <a:pt x="696" y="851"/>
                      </a:lnTo>
                      <a:lnTo>
                        <a:pt x="696" y="855"/>
                      </a:lnTo>
                      <a:lnTo>
                        <a:pt x="700" y="855"/>
                      </a:lnTo>
                      <a:lnTo>
                        <a:pt x="704" y="855"/>
                      </a:lnTo>
                      <a:lnTo>
                        <a:pt x="709" y="855"/>
                      </a:lnTo>
                      <a:lnTo>
                        <a:pt x="709" y="859"/>
                      </a:lnTo>
                      <a:lnTo>
                        <a:pt x="713" y="859"/>
                      </a:lnTo>
                      <a:lnTo>
                        <a:pt x="713" y="855"/>
                      </a:lnTo>
                      <a:lnTo>
                        <a:pt x="717" y="855"/>
                      </a:lnTo>
                      <a:lnTo>
                        <a:pt x="717" y="859"/>
                      </a:lnTo>
                      <a:lnTo>
                        <a:pt x="722" y="859"/>
                      </a:lnTo>
                      <a:lnTo>
                        <a:pt x="730" y="859"/>
                      </a:lnTo>
                      <a:lnTo>
                        <a:pt x="734" y="859"/>
                      </a:lnTo>
                      <a:lnTo>
                        <a:pt x="734" y="864"/>
                      </a:lnTo>
                      <a:lnTo>
                        <a:pt x="739" y="864"/>
                      </a:lnTo>
                      <a:lnTo>
                        <a:pt x="743" y="864"/>
                      </a:lnTo>
                      <a:lnTo>
                        <a:pt x="747" y="864"/>
                      </a:lnTo>
                      <a:lnTo>
                        <a:pt x="747" y="859"/>
                      </a:lnTo>
                      <a:lnTo>
                        <a:pt x="747" y="864"/>
                      </a:lnTo>
                      <a:lnTo>
                        <a:pt x="752" y="864"/>
                      </a:lnTo>
                      <a:lnTo>
                        <a:pt x="752" y="864"/>
                      </a:lnTo>
                      <a:lnTo>
                        <a:pt x="756" y="864"/>
                      </a:lnTo>
                      <a:lnTo>
                        <a:pt x="756" y="859"/>
                      </a:lnTo>
                      <a:lnTo>
                        <a:pt x="760" y="859"/>
                      </a:lnTo>
                      <a:lnTo>
                        <a:pt x="765" y="859"/>
                      </a:lnTo>
                      <a:lnTo>
                        <a:pt x="769" y="859"/>
                      </a:lnTo>
                      <a:lnTo>
                        <a:pt x="769" y="855"/>
                      </a:lnTo>
                      <a:lnTo>
                        <a:pt x="773" y="855"/>
                      </a:lnTo>
                      <a:lnTo>
                        <a:pt x="778" y="855"/>
                      </a:lnTo>
                      <a:lnTo>
                        <a:pt x="782" y="855"/>
                      </a:lnTo>
                      <a:lnTo>
                        <a:pt x="782" y="851"/>
                      </a:lnTo>
                      <a:lnTo>
                        <a:pt x="786" y="851"/>
                      </a:lnTo>
                      <a:lnTo>
                        <a:pt x="786" y="851"/>
                      </a:lnTo>
                      <a:lnTo>
                        <a:pt x="791" y="851"/>
                      </a:lnTo>
                      <a:lnTo>
                        <a:pt x="791" y="846"/>
                      </a:lnTo>
                      <a:lnTo>
                        <a:pt x="795" y="846"/>
                      </a:lnTo>
                      <a:lnTo>
                        <a:pt x="795" y="846"/>
                      </a:lnTo>
                      <a:lnTo>
                        <a:pt x="799" y="846"/>
                      </a:lnTo>
                      <a:lnTo>
                        <a:pt x="799" y="842"/>
                      </a:lnTo>
                      <a:lnTo>
                        <a:pt x="804" y="842"/>
                      </a:lnTo>
                      <a:lnTo>
                        <a:pt x="804" y="846"/>
                      </a:lnTo>
                      <a:lnTo>
                        <a:pt x="808" y="846"/>
                      </a:lnTo>
                      <a:lnTo>
                        <a:pt x="808" y="842"/>
                      </a:lnTo>
                      <a:lnTo>
                        <a:pt x="812" y="842"/>
                      </a:lnTo>
                      <a:lnTo>
                        <a:pt x="812" y="842"/>
                      </a:lnTo>
                      <a:lnTo>
                        <a:pt x="817" y="842"/>
                      </a:lnTo>
                      <a:lnTo>
                        <a:pt x="817" y="838"/>
                      </a:lnTo>
                      <a:lnTo>
                        <a:pt x="821" y="838"/>
                      </a:lnTo>
                      <a:lnTo>
                        <a:pt x="821" y="833"/>
                      </a:lnTo>
                      <a:lnTo>
                        <a:pt x="825" y="833"/>
                      </a:lnTo>
                      <a:lnTo>
                        <a:pt x="830" y="833"/>
                      </a:lnTo>
                      <a:lnTo>
                        <a:pt x="834" y="833"/>
                      </a:lnTo>
                      <a:lnTo>
                        <a:pt x="834" y="829"/>
                      </a:lnTo>
                      <a:lnTo>
                        <a:pt x="838" y="829"/>
                      </a:lnTo>
                      <a:lnTo>
                        <a:pt x="838" y="825"/>
                      </a:lnTo>
                      <a:lnTo>
                        <a:pt x="842" y="825"/>
                      </a:lnTo>
                      <a:lnTo>
                        <a:pt x="842" y="829"/>
                      </a:lnTo>
                      <a:lnTo>
                        <a:pt x="847" y="829"/>
                      </a:lnTo>
                      <a:lnTo>
                        <a:pt x="847" y="829"/>
                      </a:lnTo>
                      <a:lnTo>
                        <a:pt x="851" y="829"/>
                      </a:lnTo>
                      <a:lnTo>
                        <a:pt x="851" y="825"/>
                      </a:lnTo>
                      <a:lnTo>
                        <a:pt x="855" y="825"/>
                      </a:lnTo>
                      <a:lnTo>
                        <a:pt x="855" y="820"/>
                      </a:lnTo>
                      <a:lnTo>
                        <a:pt x="860" y="820"/>
                      </a:lnTo>
                      <a:lnTo>
                        <a:pt x="860" y="820"/>
                      </a:lnTo>
                      <a:lnTo>
                        <a:pt x="864" y="820"/>
                      </a:lnTo>
                      <a:lnTo>
                        <a:pt x="864" y="816"/>
                      </a:lnTo>
                      <a:lnTo>
                        <a:pt x="868" y="816"/>
                      </a:lnTo>
                      <a:lnTo>
                        <a:pt x="868" y="812"/>
                      </a:lnTo>
                      <a:lnTo>
                        <a:pt x="873" y="812"/>
                      </a:lnTo>
                      <a:lnTo>
                        <a:pt x="873" y="812"/>
                      </a:lnTo>
                      <a:lnTo>
                        <a:pt x="877" y="812"/>
                      </a:lnTo>
                      <a:lnTo>
                        <a:pt x="877" y="808"/>
                      </a:lnTo>
                      <a:lnTo>
                        <a:pt x="881" y="808"/>
                      </a:lnTo>
                      <a:lnTo>
                        <a:pt x="881" y="799"/>
                      </a:lnTo>
                      <a:lnTo>
                        <a:pt x="886" y="799"/>
                      </a:lnTo>
                      <a:lnTo>
                        <a:pt x="886" y="795"/>
                      </a:lnTo>
                      <a:lnTo>
                        <a:pt x="890" y="795"/>
                      </a:lnTo>
                      <a:lnTo>
                        <a:pt x="890" y="790"/>
                      </a:lnTo>
                      <a:lnTo>
                        <a:pt x="894" y="790"/>
                      </a:lnTo>
                      <a:lnTo>
                        <a:pt x="894" y="786"/>
                      </a:lnTo>
                      <a:lnTo>
                        <a:pt x="899" y="786"/>
                      </a:lnTo>
                      <a:lnTo>
                        <a:pt x="899" y="782"/>
                      </a:lnTo>
                      <a:lnTo>
                        <a:pt x="903" y="782"/>
                      </a:lnTo>
                      <a:lnTo>
                        <a:pt x="903" y="777"/>
                      </a:lnTo>
                      <a:lnTo>
                        <a:pt x="907" y="777"/>
                      </a:lnTo>
                      <a:lnTo>
                        <a:pt x="907" y="769"/>
                      </a:lnTo>
                      <a:lnTo>
                        <a:pt x="912" y="769"/>
                      </a:lnTo>
                      <a:lnTo>
                        <a:pt x="912" y="764"/>
                      </a:lnTo>
                      <a:lnTo>
                        <a:pt x="916" y="764"/>
                      </a:lnTo>
                      <a:lnTo>
                        <a:pt x="916" y="756"/>
                      </a:lnTo>
                      <a:lnTo>
                        <a:pt x="920" y="756"/>
                      </a:lnTo>
                      <a:lnTo>
                        <a:pt x="920" y="747"/>
                      </a:lnTo>
                      <a:lnTo>
                        <a:pt x="925" y="747"/>
                      </a:lnTo>
                      <a:lnTo>
                        <a:pt x="925" y="738"/>
                      </a:lnTo>
                      <a:lnTo>
                        <a:pt x="929" y="738"/>
                      </a:lnTo>
                      <a:lnTo>
                        <a:pt x="929" y="730"/>
                      </a:lnTo>
                      <a:lnTo>
                        <a:pt x="933" y="730"/>
                      </a:lnTo>
                      <a:lnTo>
                        <a:pt x="933" y="725"/>
                      </a:lnTo>
                      <a:lnTo>
                        <a:pt x="938" y="725"/>
                      </a:lnTo>
                      <a:lnTo>
                        <a:pt x="938" y="717"/>
                      </a:lnTo>
                      <a:lnTo>
                        <a:pt x="942" y="717"/>
                      </a:lnTo>
                      <a:lnTo>
                        <a:pt x="942" y="708"/>
                      </a:lnTo>
                      <a:lnTo>
                        <a:pt x="946" y="708"/>
                      </a:lnTo>
                      <a:lnTo>
                        <a:pt x="946" y="708"/>
                      </a:lnTo>
                      <a:lnTo>
                        <a:pt x="950" y="708"/>
                      </a:lnTo>
                      <a:lnTo>
                        <a:pt x="950" y="704"/>
                      </a:lnTo>
                      <a:lnTo>
                        <a:pt x="955" y="704"/>
                      </a:lnTo>
                      <a:lnTo>
                        <a:pt x="955" y="695"/>
                      </a:lnTo>
                      <a:lnTo>
                        <a:pt x="959" y="695"/>
                      </a:lnTo>
                      <a:lnTo>
                        <a:pt x="959" y="691"/>
                      </a:lnTo>
                      <a:lnTo>
                        <a:pt x="963" y="691"/>
                      </a:lnTo>
                      <a:lnTo>
                        <a:pt x="963" y="682"/>
                      </a:lnTo>
                      <a:lnTo>
                        <a:pt x="968" y="682"/>
                      </a:lnTo>
                      <a:lnTo>
                        <a:pt x="968" y="678"/>
                      </a:lnTo>
                      <a:lnTo>
                        <a:pt x="972" y="678"/>
                      </a:lnTo>
                      <a:lnTo>
                        <a:pt x="972" y="669"/>
                      </a:lnTo>
                      <a:lnTo>
                        <a:pt x="976" y="669"/>
                      </a:lnTo>
                      <a:lnTo>
                        <a:pt x="976" y="661"/>
                      </a:lnTo>
                      <a:lnTo>
                        <a:pt x="981" y="661"/>
                      </a:lnTo>
                      <a:lnTo>
                        <a:pt x="981" y="656"/>
                      </a:lnTo>
                      <a:lnTo>
                        <a:pt x="985" y="656"/>
                      </a:lnTo>
                      <a:lnTo>
                        <a:pt x="985" y="652"/>
                      </a:lnTo>
                      <a:lnTo>
                        <a:pt x="989" y="652"/>
                      </a:lnTo>
                      <a:lnTo>
                        <a:pt x="989" y="648"/>
                      </a:lnTo>
                      <a:lnTo>
                        <a:pt x="994" y="648"/>
                      </a:lnTo>
                      <a:lnTo>
                        <a:pt x="994" y="639"/>
                      </a:lnTo>
                      <a:lnTo>
                        <a:pt x="998" y="639"/>
                      </a:lnTo>
                      <a:lnTo>
                        <a:pt x="998" y="635"/>
                      </a:lnTo>
                      <a:lnTo>
                        <a:pt x="1002" y="635"/>
                      </a:lnTo>
                      <a:lnTo>
                        <a:pt x="1002" y="630"/>
                      </a:lnTo>
                      <a:lnTo>
                        <a:pt x="1007" y="630"/>
                      </a:lnTo>
                      <a:lnTo>
                        <a:pt x="1007" y="626"/>
                      </a:lnTo>
                      <a:lnTo>
                        <a:pt x="1011" y="626"/>
                      </a:lnTo>
                      <a:lnTo>
                        <a:pt x="1011" y="617"/>
                      </a:lnTo>
                      <a:lnTo>
                        <a:pt x="1015" y="617"/>
                      </a:lnTo>
                      <a:lnTo>
                        <a:pt x="1015" y="613"/>
                      </a:lnTo>
                      <a:lnTo>
                        <a:pt x="1020" y="613"/>
                      </a:lnTo>
                      <a:lnTo>
                        <a:pt x="1020" y="604"/>
                      </a:lnTo>
                      <a:lnTo>
                        <a:pt x="1024" y="604"/>
                      </a:lnTo>
                      <a:lnTo>
                        <a:pt x="1024" y="596"/>
                      </a:lnTo>
                      <a:lnTo>
                        <a:pt x="1028" y="596"/>
                      </a:lnTo>
                      <a:lnTo>
                        <a:pt x="1028" y="587"/>
                      </a:lnTo>
                      <a:lnTo>
                        <a:pt x="1033" y="587"/>
                      </a:lnTo>
                      <a:lnTo>
                        <a:pt x="1033" y="587"/>
                      </a:lnTo>
                      <a:lnTo>
                        <a:pt x="1037" y="587"/>
                      </a:lnTo>
                      <a:lnTo>
                        <a:pt x="1037" y="579"/>
                      </a:lnTo>
                      <a:lnTo>
                        <a:pt x="1041" y="579"/>
                      </a:lnTo>
                      <a:lnTo>
                        <a:pt x="1041" y="570"/>
                      </a:lnTo>
                      <a:lnTo>
                        <a:pt x="1046" y="570"/>
                      </a:lnTo>
                      <a:lnTo>
                        <a:pt x="1046" y="561"/>
                      </a:lnTo>
                      <a:lnTo>
                        <a:pt x="1050" y="561"/>
                      </a:lnTo>
                      <a:lnTo>
                        <a:pt x="1050" y="548"/>
                      </a:lnTo>
                      <a:lnTo>
                        <a:pt x="1054" y="548"/>
                      </a:lnTo>
                      <a:lnTo>
                        <a:pt x="1054" y="535"/>
                      </a:lnTo>
                      <a:lnTo>
                        <a:pt x="1058" y="535"/>
                      </a:lnTo>
                      <a:lnTo>
                        <a:pt x="1058" y="527"/>
                      </a:lnTo>
                      <a:lnTo>
                        <a:pt x="1063" y="527"/>
                      </a:lnTo>
                      <a:lnTo>
                        <a:pt x="1063" y="514"/>
                      </a:lnTo>
                      <a:lnTo>
                        <a:pt x="1067" y="514"/>
                      </a:lnTo>
                      <a:lnTo>
                        <a:pt x="1067" y="505"/>
                      </a:lnTo>
                      <a:lnTo>
                        <a:pt x="1071" y="505"/>
                      </a:lnTo>
                      <a:lnTo>
                        <a:pt x="1071" y="496"/>
                      </a:lnTo>
                      <a:lnTo>
                        <a:pt x="1076" y="496"/>
                      </a:lnTo>
                      <a:lnTo>
                        <a:pt x="1076" y="488"/>
                      </a:lnTo>
                      <a:lnTo>
                        <a:pt x="1080" y="488"/>
                      </a:lnTo>
                      <a:lnTo>
                        <a:pt x="1080" y="479"/>
                      </a:lnTo>
                      <a:lnTo>
                        <a:pt x="1084" y="479"/>
                      </a:lnTo>
                      <a:lnTo>
                        <a:pt x="1084" y="475"/>
                      </a:lnTo>
                      <a:lnTo>
                        <a:pt x="1089" y="475"/>
                      </a:lnTo>
                      <a:lnTo>
                        <a:pt x="1089" y="466"/>
                      </a:lnTo>
                      <a:lnTo>
                        <a:pt x="1093" y="466"/>
                      </a:lnTo>
                      <a:lnTo>
                        <a:pt x="1093" y="462"/>
                      </a:lnTo>
                      <a:lnTo>
                        <a:pt x="1097" y="462"/>
                      </a:lnTo>
                      <a:lnTo>
                        <a:pt x="1097" y="458"/>
                      </a:lnTo>
                      <a:lnTo>
                        <a:pt x="1102" y="458"/>
                      </a:lnTo>
                      <a:lnTo>
                        <a:pt x="1102" y="453"/>
                      </a:lnTo>
                      <a:lnTo>
                        <a:pt x="1106" y="453"/>
                      </a:lnTo>
                      <a:lnTo>
                        <a:pt x="1110" y="453"/>
                      </a:lnTo>
                      <a:lnTo>
                        <a:pt x="1115" y="453"/>
                      </a:lnTo>
                      <a:lnTo>
                        <a:pt x="1115" y="445"/>
                      </a:lnTo>
                      <a:lnTo>
                        <a:pt x="1119" y="445"/>
                      </a:lnTo>
                      <a:lnTo>
                        <a:pt x="1119" y="445"/>
                      </a:lnTo>
                      <a:lnTo>
                        <a:pt x="1123" y="445"/>
                      </a:lnTo>
                      <a:lnTo>
                        <a:pt x="1123" y="436"/>
                      </a:lnTo>
                      <a:lnTo>
                        <a:pt x="1128" y="436"/>
                      </a:lnTo>
                      <a:lnTo>
                        <a:pt x="1128" y="432"/>
                      </a:lnTo>
                      <a:lnTo>
                        <a:pt x="1132" y="432"/>
                      </a:lnTo>
                      <a:lnTo>
                        <a:pt x="1132" y="427"/>
                      </a:lnTo>
                      <a:lnTo>
                        <a:pt x="1136" y="427"/>
                      </a:lnTo>
                      <a:lnTo>
                        <a:pt x="1136" y="427"/>
                      </a:lnTo>
                      <a:lnTo>
                        <a:pt x="1141" y="427"/>
                      </a:lnTo>
                      <a:lnTo>
                        <a:pt x="1141" y="423"/>
                      </a:lnTo>
                      <a:lnTo>
                        <a:pt x="1145" y="423"/>
                      </a:lnTo>
                      <a:lnTo>
                        <a:pt x="1145" y="419"/>
                      </a:lnTo>
                      <a:lnTo>
                        <a:pt x="1149" y="419"/>
                      </a:lnTo>
                      <a:lnTo>
                        <a:pt x="1149" y="410"/>
                      </a:lnTo>
                      <a:lnTo>
                        <a:pt x="1154" y="410"/>
                      </a:lnTo>
                      <a:lnTo>
                        <a:pt x="1154" y="406"/>
                      </a:lnTo>
                      <a:lnTo>
                        <a:pt x="1158" y="406"/>
                      </a:lnTo>
                      <a:lnTo>
                        <a:pt x="1158" y="401"/>
                      </a:lnTo>
                      <a:lnTo>
                        <a:pt x="1162" y="401"/>
                      </a:lnTo>
                      <a:lnTo>
                        <a:pt x="1162" y="397"/>
                      </a:lnTo>
                      <a:lnTo>
                        <a:pt x="1166" y="397"/>
                      </a:lnTo>
                      <a:lnTo>
                        <a:pt x="1166" y="388"/>
                      </a:lnTo>
                      <a:lnTo>
                        <a:pt x="1171" y="388"/>
                      </a:lnTo>
                      <a:lnTo>
                        <a:pt x="1171" y="384"/>
                      </a:lnTo>
                      <a:lnTo>
                        <a:pt x="1175" y="384"/>
                      </a:lnTo>
                      <a:lnTo>
                        <a:pt x="1175" y="376"/>
                      </a:lnTo>
                      <a:lnTo>
                        <a:pt x="1179" y="376"/>
                      </a:lnTo>
                      <a:lnTo>
                        <a:pt x="1179" y="371"/>
                      </a:lnTo>
                      <a:lnTo>
                        <a:pt x="1184" y="371"/>
                      </a:lnTo>
                      <a:lnTo>
                        <a:pt x="1184" y="367"/>
                      </a:lnTo>
                      <a:lnTo>
                        <a:pt x="1188" y="367"/>
                      </a:lnTo>
                      <a:lnTo>
                        <a:pt x="1188" y="363"/>
                      </a:lnTo>
                      <a:lnTo>
                        <a:pt x="1192" y="363"/>
                      </a:lnTo>
                      <a:lnTo>
                        <a:pt x="1192" y="354"/>
                      </a:lnTo>
                      <a:lnTo>
                        <a:pt x="1197" y="354"/>
                      </a:lnTo>
                      <a:lnTo>
                        <a:pt x="1197" y="350"/>
                      </a:lnTo>
                      <a:lnTo>
                        <a:pt x="1201" y="350"/>
                      </a:lnTo>
                      <a:lnTo>
                        <a:pt x="1201" y="345"/>
                      </a:lnTo>
                      <a:lnTo>
                        <a:pt x="1205" y="345"/>
                      </a:lnTo>
                      <a:lnTo>
                        <a:pt x="1205" y="345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146">
                  <a:extLst>
                    <a:ext uri="{FF2B5EF4-FFF2-40B4-BE49-F238E27FC236}">
                      <a16:creationId xmlns:a16="http://schemas.microsoft.com/office/drawing/2014/main" id="{B1098C74-22B3-471E-A001-94C4D1072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2063" y="5207196"/>
                  <a:ext cx="1830388" cy="692148"/>
                </a:xfrm>
                <a:custGeom>
                  <a:avLst/>
                  <a:gdLst>
                    <a:gd name="T0" fmla="*/ 13 w 1153"/>
                    <a:gd name="T1" fmla="*/ 410 h 436"/>
                    <a:gd name="T2" fmla="*/ 30 w 1153"/>
                    <a:gd name="T3" fmla="*/ 389 h 436"/>
                    <a:gd name="T4" fmla="*/ 47 w 1153"/>
                    <a:gd name="T5" fmla="*/ 371 h 436"/>
                    <a:gd name="T6" fmla="*/ 73 w 1153"/>
                    <a:gd name="T7" fmla="*/ 354 h 436"/>
                    <a:gd name="T8" fmla="*/ 90 w 1153"/>
                    <a:gd name="T9" fmla="*/ 346 h 436"/>
                    <a:gd name="T10" fmla="*/ 108 w 1153"/>
                    <a:gd name="T11" fmla="*/ 337 h 436"/>
                    <a:gd name="T12" fmla="*/ 125 w 1153"/>
                    <a:gd name="T13" fmla="*/ 333 h 436"/>
                    <a:gd name="T14" fmla="*/ 142 w 1153"/>
                    <a:gd name="T15" fmla="*/ 337 h 436"/>
                    <a:gd name="T16" fmla="*/ 172 w 1153"/>
                    <a:gd name="T17" fmla="*/ 337 h 436"/>
                    <a:gd name="T18" fmla="*/ 190 w 1153"/>
                    <a:gd name="T19" fmla="*/ 341 h 436"/>
                    <a:gd name="T20" fmla="*/ 211 w 1153"/>
                    <a:gd name="T21" fmla="*/ 333 h 436"/>
                    <a:gd name="T22" fmla="*/ 233 w 1153"/>
                    <a:gd name="T23" fmla="*/ 324 h 436"/>
                    <a:gd name="T24" fmla="*/ 250 w 1153"/>
                    <a:gd name="T25" fmla="*/ 311 h 436"/>
                    <a:gd name="T26" fmla="*/ 268 w 1153"/>
                    <a:gd name="T27" fmla="*/ 294 h 436"/>
                    <a:gd name="T28" fmla="*/ 285 w 1153"/>
                    <a:gd name="T29" fmla="*/ 285 h 436"/>
                    <a:gd name="T30" fmla="*/ 306 w 1153"/>
                    <a:gd name="T31" fmla="*/ 268 h 436"/>
                    <a:gd name="T32" fmla="*/ 328 w 1153"/>
                    <a:gd name="T33" fmla="*/ 259 h 436"/>
                    <a:gd name="T34" fmla="*/ 350 w 1153"/>
                    <a:gd name="T35" fmla="*/ 246 h 436"/>
                    <a:gd name="T36" fmla="*/ 371 w 1153"/>
                    <a:gd name="T37" fmla="*/ 238 h 436"/>
                    <a:gd name="T38" fmla="*/ 388 w 1153"/>
                    <a:gd name="T39" fmla="*/ 229 h 436"/>
                    <a:gd name="T40" fmla="*/ 406 w 1153"/>
                    <a:gd name="T41" fmla="*/ 207 h 436"/>
                    <a:gd name="T42" fmla="*/ 423 w 1153"/>
                    <a:gd name="T43" fmla="*/ 194 h 436"/>
                    <a:gd name="T44" fmla="*/ 440 w 1153"/>
                    <a:gd name="T45" fmla="*/ 177 h 436"/>
                    <a:gd name="T46" fmla="*/ 458 w 1153"/>
                    <a:gd name="T47" fmla="*/ 164 h 436"/>
                    <a:gd name="T48" fmla="*/ 484 w 1153"/>
                    <a:gd name="T49" fmla="*/ 155 h 436"/>
                    <a:gd name="T50" fmla="*/ 505 w 1153"/>
                    <a:gd name="T51" fmla="*/ 147 h 436"/>
                    <a:gd name="T52" fmla="*/ 518 w 1153"/>
                    <a:gd name="T53" fmla="*/ 143 h 436"/>
                    <a:gd name="T54" fmla="*/ 535 w 1153"/>
                    <a:gd name="T55" fmla="*/ 134 h 436"/>
                    <a:gd name="T56" fmla="*/ 553 w 1153"/>
                    <a:gd name="T57" fmla="*/ 130 h 436"/>
                    <a:gd name="T58" fmla="*/ 574 w 1153"/>
                    <a:gd name="T59" fmla="*/ 117 h 436"/>
                    <a:gd name="T60" fmla="*/ 596 w 1153"/>
                    <a:gd name="T61" fmla="*/ 104 h 436"/>
                    <a:gd name="T62" fmla="*/ 613 w 1153"/>
                    <a:gd name="T63" fmla="*/ 99 h 436"/>
                    <a:gd name="T64" fmla="*/ 630 w 1153"/>
                    <a:gd name="T65" fmla="*/ 95 h 436"/>
                    <a:gd name="T66" fmla="*/ 643 w 1153"/>
                    <a:gd name="T67" fmla="*/ 82 h 436"/>
                    <a:gd name="T68" fmla="*/ 661 w 1153"/>
                    <a:gd name="T69" fmla="*/ 73 h 436"/>
                    <a:gd name="T70" fmla="*/ 682 w 1153"/>
                    <a:gd name="T71" fmla="*/ 69 h 436"/>
                    <a:gd name="T72" fmla="*/ 704 w 1153"/>
                    <a:gd name="T73" fmla="*/ 65 h 436"/>
                    <a:gd name="T74" fmla="*/ 730 w 1153"/>
                    <a:gd name="T75" fmla="*/ 56 h 436"/>
                    <a:gd name="T76" fmla="*/ 747 w 1153"/>
                    <a:gd name="T77" fmla="*/ 56 h 436"/>
                    <a:gd name="T78" fmla="*/ 764 w 1153"/>
                    <a:gd name="T79" fmla="*/ 52 h 436"/>
                    <a:gd name="T80" fmla="*/ 782 w 1153"/>
                    <a:gd name="T81" fmla="*/ 47 h 436"/>
                    <a:gd name="T82" fmla="*/ 799 w 1153"/>
                    <a:gd name="T83" fmla="*/ 47 h 436"/>
                    <a:gd name="T84" fmla="*/ 816 w 1153"/>
                    <a:gd name="T85" fmla="*/ 39 h 436"/>
                    <a:gd name="T86" fmla="*/ 833 w 1153"/>
                    <a:gd name="T87" fmla="*/ 47 h 436"/>
                    <a:gd name="T88" fmla="*/ 851 w 1153"/>
                    <a:gd name="T89" fmla="*/ 47 h 436"/>
                    <a:gd name="T90" fmla="*/ 864 w 1153"/>
                    <a:gd name="T91" fmla="*/ 43 h 436"/>
                    <a:gd name="T92" fmla="*/ 885 w 1153"/>
                    <a:gd name="T93" fmla="*/ 39 h 436"/>
                    <a:gd name="T94" fmla="*/ 903 w 1153"/>
                    <a:gd name="T95" fmla="*/ 43 h 436"/>
                    <a:gd name="T96" fmla="*/ 924 w 1153"/>
                    <a:gd name="T97" fmla="*/ 35 h 436"/>
                    <a:gd name="T98" fmla="*/ 946 w 1153"/>
                    <a:gd name="T99" fmla="*/ 35 h 436"/>
                    <a:gd name="T100" fmla="*/ 963 w 1153"/>
                    <a:gd name="T101" fmla="*/ 26 h 436"/>
                    <a:gd name="T102" fmla="*/ 980 w 1153"/>
                    <a:gd name="T103" fmla="*/ 35 h 436"/>
                    <a:gd name="T104" fmla="*/ 998 w 1153"/>
                    <a:gd name="T105" fmla="*/ 13 h 436"/>
                    <a:gd name="T106" fmla="*/ 1015 w 1153"/>
                    <a:gd name="T107" fmla="*/ 17 h 436"/>
                    <a:gd name="T108" fmla="*/ 1032 w 1153"/>
                    <a:gd name="T109" fmla="*/ 4 h 436"/>
                    <a:gd name="T110" fmla="*/ 1049 w 1153"/>
                    <a:gd name="T111" fmla="*/ 4 h 436"/>
                    <a:gd name="T112" fmla="*/ 1071 w 1153"/>
                    <a:gd name="T113" fmla="*/ 13 h 436"/>
                    <a:gd name="T114" fmla="*/ 1084 w 1153"/>
                    <a:gd name="T115" fmla="*/ 9 h 436"/>
                    <a:gd name="T116" fmla="*/ 1101 w 1153"/>
                    <a:gd name="T117" fmla="*/ 13 h 436"/>
                    <a:gd name="T118" fmla="*/ 1119 w 1153"/>
                    <a:gd name="T119" fmla="*/ 4 h 436"/>
                    <a:gd name="T120" fmla="*/ 1136 w 1153"/>
                    <a:gd name="T121" fmla="*/ 9 h 436"/>
                    <a:gd name="T122" fmla="*/ 1153 w 1153"/>
                    <a:gd name="T123" fmla="*/ 13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53" h="436">
                      <a:moveTo>
                        <a:pt x="0" y="436"/>
                      </a:moveTo>
                      <a:lnTo>
                        <a:pt x="0" y="432"/>
                      </a:lnTo>
                      <a:lnTo>
                        <a:pt x="4" y="432"/>
                      </a:lnTo>
                      <a:lnTo>
                        <a:pt x="4" y="428"/>
                      </a:lnTo>
                      <a:lnTo>
                        <a:pt x="8" y="428"/>
                      </a:lnTo>
                      <a:lnTo>
                        <a:pt x="8" y="419"/>
                      </a:lnTo>
                      <a:lnTo>
                        <a:pt x="13" y="419"/>
                      </a:lnTo>
                      <a:lnTo>
                        <a:pt x="13" y="410"/>
                      </a:lnTo>
                      <a:lnTo>
                        <a:pt x="17" y="410"/>
                      </a:lnTo>
                      <a:lnTo>
                        <a:pt x="17" y="406"/>
                      </a:lnTo>
                      <a:lnTo>
                        <a:pt x="21" y="406"/>
                      </a:lnTo>
                      <a:lnTo>
                        <a:pt x="21" y="402"/>
                      </a:lnTo>
                      <a:lnTo>
                        <a:pt x="26" y="402"/>
                      </a:lnTo>
                      <a:lnTo>
                        <a:pt x="26" y="393"/>
                      </a:lnTo>
                      <a:lnTo>
                        <a:pt x="30" y="393"/>
                      </a:lnTo>
                      <a:lnTo>
                        <a:pt x="30" y="389"/>
                      </a:lnTo>
                      <a:lnTo>
                        <a:pt x="34" y="389"/>
                      </a:lnTo>
                      <a:lnTo>
                        <a:pt x="34" y="384"/>
                      </a:lnTo>
                      <a:lnTo>
                        <a:pt x="39" y="384"/>
                      </a:lnTo>
                      <a:lnTo>
                        <a:pt x="39" y="380"/>
                      </a:lnTo>
                      <a:lnTo>
                        <a:pt x="43" y="380"/>
                      </a:lnTo>
                      <a:lnTo>
                        <a:pt x="43" y="376"/>
                      </a:lnTo>
                      <a:lnTo>
                        <a:pt x="47" y="376"/>
                      </a:lnTo>
                      <a:lnTo>
                        <a:pt x="47" y="371"/>
                      </a:lnTo>
                      <a:lnTo>
                        <a:pt x="52" y="371"/>
                      </a:lnTo>
                      <a:lnTo>
                        <a:pt x="52" y="363"/>
                      </a:lnTo>
                      <a:lnTo>
                        <a:pt x="56" y="363"/>
                      </a:lnTo>
                      <a:lnTo>
                        <a:pt x="56" y="359"/>
                      </a:lnTo>
                      <a:lnTo>
                        <a:pt x="60" y="359"/>
                      </a:lnTo>
                      <a:lnTo>
                        <a:pt x="60" y="354"/>
                      </a:lnTo>
                      <a:lnTo>
                        <a:pt x="64" y="354"/>
                      </a:lnTo>
                      <a:lnTo>
                        <a:pt x="73" y="354"/>
                      </a:lnTo>
                      <a:lnTo>
                        <a:pt x="77" y="354"/>
                      </a:lnTo>
                      <a:lnTo>
                        <a:pt x="77" y="350"/>
                      </a:lnTo>
                      <a:lnTo>
                        <a:pt x="82" y="350"/>
                      </a:lnTo>
                      <a:lnTo>
                        <a:pt x="82" y="346"/>
                      </a:lnTo>
                      <a:lnTo>
                        <a:pt x="86" y="346"/>
                      </a:lnTo>
                      <a:lnTo>
                        <a:pt x="86" y="350"/>
                      </a:lnTo>
                      <a:lnTo>
                        <a:pt x="86" y="346"/>
                      </a:lnTo>
                      <a:lnTo>
                        <a:pt x="90" y="346"/>
                      </a:lnTo>
                      <a:lnTo>
                        <a:pt x="90" y="346"/>
                      </a:lnTo>
                      <a:lnTo>
                        <a:pt x="95" y="346"/>
                      </a:lnTo>
                      <a:lnTo>
                        <a:pt x="95" y="341"/>
                      </a:lnTo>
                      <a:lnTo>
                        <a:pt x="99" y="341"/>
                      </a:lnTo>
                      <a:lnTo>
                        <a:pt x="99" y="341"/>
                      </a:lnTo>
                      <a:lnTo>
                        <a:pt x="103" y="341"/>
                      </a:lnTo>
                      <a:lnTo>
                        <a:pt x="103" y="337"/>
                      </a:lnTo>
                      <a:lnTo>
                        <a:pt x="108" y="337"/>
                      </a:lnTo>
                      <a:lnTo>
                        <a:pt x="108" y="333"/>
                      </a:lnTo>
                      <a:lnTo>
                        <a:pt x="112" y="333"/>
                      </a:lnTo>
                      <a:lnTo>
                        <a:pt x="112" y="337"/>
                      </a:lnTo>
                      <a:lnTo>
                        <a:pt x="116" y="337"/>
                      </a:lnTo>
                      <a:lnTo>
                        <a:pt x="116" y="337"/>
                      </a:lnTo>
                      <a:lnTo>
                        <a:pt x="121" y="337"/>
                      </a:lnTo>
                      <a:lnTo>
                        <a:pt x="121" y="333"/>
                      </a:lnTo>
                      <a:lnTo>
                        <a:pt x="125" y="333"/>
                      </a:lnTo>
                      <a:lnTo>
                        <a:pt x="125" y="337"/>
                      </a:lnTo>
                      <a:lnTo>
                        <a:pt x="129" y="337"/>
                      </a:lnTo>
                      <a:lnTo>
                        <a:pt x="129" y="333"/>
                      </a:lnTo>
                      <a:lnTo>
                        <a:pt x="134" y="333"/>
                      </a:lnTo>
                      <a:lnTo>
                        <a:pt x="134" y="337"/>
                      </a:lnTo>
                      <a:lnTo>
                        <a:pt x="138" y="337"/>
                      </a:lnTo>
                      <a:lnTo>
                        <a:pt x="138" y="337"/>
                      </a:lnTo>
                      <a:lnTo>
                        <a:pt x="142" y="337"/>
                      </a:lnTo>
                      <a:lnTo>
                        <a:pt x="142" y="333"/>
                      </a:lnTo>
                      <a:lnTo>
                        <a:pt x="147" y="333"/>
                      </a:lnTo>
                      <a:lnTo>
                        <a:pt x="147" y="333"/>
                      </a:lnTo>
                      <a:lnTo>
                        <a:pt x="151" y="333"/>
                      </a:lnTo>
                      <a:lnTo>
                        <a:pt x="151" y="337"/>
                      </a:lnTo>
                      <a:lnTo>
                        <a:pt x="155" y="337"/>
                      </a:lnTo>
                      <a:lnTo>
                        <a:pt x="168" y="337"/>
                      </a:lnTo>
                      <a:lnTo>
                        <a:pt x="172" y="337"/>
                      </a:lnTo>
                      <a:lnTo>
                        <a:pt x="172" y="333"/>
                      </a:lnTo>
                      <a:lnTo>
                        <a:pt x="172" y="337"/>
                      </a:lnTo>
                      <a:lnTo>
                        <a:pt x="177" y="337"/>
                      </a:lnTo>
                      <a:lnTo>
                        <a:pt x="177" y="337"/>
                      </a:lnTo>
                      <a:lnTo>
                        <a:pt x="181" y="337"/>
                      </a:lnTo>
                      <a:lnTo>
                        <a:pt x="185" y="337"/>
                      </a:lnTo>
                      <a:lnTo>
                        <a:pt x="190" y="337"/>
                      </a:lnTo>
                      <a:lnTo>
                        <a:pt x="190" y="341"/>
                      </a:lnTo>
                      <a:lnTo>
                        <a:pt x="194" y="341"/>
                      </a:lnTo>
                      <a:lnTo>
                        <a:pt x="194" y="341"/>
                      </a:lnTo>
                      <a:lnTo>
                        <a:pt x="198" y="341"/>
                      </a:lnTo>
                      <a:lnTo>
                        <a:pt x="198" y="337"/>
                      </a:lnTo>
                      <a:lnTo>
                        <a:pt x="203" y="337"/>
                      </a:lnTo>
                      <a:lnTo>
                        <a:pt x="207" y="337"/>
                      </a:lnTo>
                      <a:lnTo>
                        <a:pt x="211" y="337"/>
                      </a:lnTo>
                      <a:lnTo>
                        <a:pt x="211" y="333"/>
                      </a:lnTo>
                      <a:lnTo>
                        <a:pt x="216" y="333"/>
                      </a:lnTo>
                      <a:lnTo>
                        <a:pt x="220" y="333"/>
                      </a:lnTo>
                      <a:lnTo>
                        <a:pt x="224" y="333"/>
                      </a:lnTo>
                      <a:lnTo>
                        <a:pt x="224" y="328"/>
                      </a:lnTo>
                      <a:lnTo>
                        <a:pt x="229" y="328"/>
                      </a:lnTo>
                      <a:lnTo>
                        <a:pt x="229" y="328"/>
                      </a:lnTo>
                      <a:lnTo>
                        <a:pt x="233" y="328"/>
                      </a:lnTo>
                      <a:lnTo>
                        <a:pt x="233" y="324"/>
                      </a:lnTo>
                      <a:lnTo>
                        <a:pt x="237" y="324"/>
                      </a:lnTo>
                      <a:lnTo>
                        <a:pt x="237" y="324"/>
                      </a:lnTo>
                      <a:lnTo>
                        <a:pt x="242" y="324"/>
                      </a:lnTo>
                      <a:lnTo>
                        <a:pt x="242" y="320"/>
                      </a:lnTo>
                      <a:lnTo>
                        <a:pt x="246" y="320"/>
                      </a:lnTo>
                      <a:lnTo>
                        <a:pt x="246" y="311"/>
                      </a:lnTo>
                      <a:lnTo>
                        <a:pt x="250" y="311"/>
                      </a:lnTo>
                      <a:lnTo>
                        <a:pt x="250" y="311"/>
                      </a:lnTo>
                      <a:lnTo>
                        <a:pt x="255" y="311"/>
                      </a:lnTo>
                      <a:lnTo>
                        <a:pt x="255" y="307"/>
                      </a:lnTo>
                      <a:lnTo>
                        <a:pt x="259" y="307"/>
                      </a:lnTo>
                      <a:lnTo>
                        <a:pt x="259" y="302"/>
                      </a:lnTo>
                      <a:lnTo>
                        <a:pt x="263" y="302"/>
                      </a:lnTo>
                      <a:lnTo>
                        <a:pt x="263" y="298"/>
                      </a:lnTo>
                      <a:lnTo>
                        <a:pt x="268" y="298"/>
                      </a:lnTo>
                      <a:lnTo>
                        <a:pt x="268" y="294"/>
                      </a:lnTo>
                      <a:lnTo>
                        <a:pt x="272" y="294"/>
                      </a:lnTo>
                      <a:lnTo>
                        <a:pt x="272" y="294"/>
                      </a:lnTo>
                      <a:lnTo>
                        <a:pt x="276" y="294"/>
                      </a:lnTo>
                      <a:lnTo>
                        <a:pt x="276" y="289"/>
                      </a:lnTo>
                      <a:lnTo>
                        <a:pt x="280" y="289"/>
                      </a:lnTo>
                      <a:lnTo>
                        <a:pt x="280" y="285"/>
                      </a:lnTo>
                      <a:lnTo>
                        <a:pt x="285" y="285"/>
                      </a:lnTo>
                      <a:lnTo>
                        <a:pt x="285" y="285"/>
                      </a:lnTo>
                      <a:lnTo>
                        <a:pt x="289" y="285"/>
                      </a:lnTo>
                      <a:lnTo>
                        <a:pt x="289" y="281"/>
                      </a:lnTo>
                      <a:lnTo>
                        <a:pt x="293" y="281"/>
                      </a:lnTo>
                      <a:lnTo>
                        <a:pt x="293" y="276"/>
                      </a:lnTo>
                      <a:lnTo>
                        <a:pt x="298" y="276"/>
                      </a:lnTo>
                      <a:lnTo>
                        <a:pt x="302" y="276"/>
                      </a:lnTo>
                      <a:lnTo>
                        <a:pt x="306" y="276"/>
                      </a:lnTo>
                      <a:lnTo>
                        <a:pt x="306" y="268"/>
                      </a:lnTo>
                      <a:lnTo>
                        <a:pt x="311" y="268"/>
                      </a:lnTo>
                      <a:lnTo>
                        <a:pt x="311" y="268"/>
                      </a:lnTo>
                      <a:lnTo>
                        <a:pt x="315" y="268"/>
                      </a:lnTo>
                      <a:lnTo>
                        <a:pt x="315" y="263"/>
                      </a:lnTo>
                      <a:lnTo>
                        <a:pt x="319" y="263"/>
                      </a:lnTo>
                      <a:lnTo>
                        <a:pt x="324" y="263"/>
                      </a:lnTo>
                      <a:lnTo>
                        <a:pt x="328" y="263"/>
                      </a:lnTo>
                      <a:lnTo>
                        <a:pt x="328" y="259"/>
                      </a:lnTo>
                      <a:lnTo>
                        <a:pt x="332" y="259"/>
                      </a:lnTo>
                      <a:lnTo>
                        <a:pt x="332" y="255"/>
                      </a:lnTo>
                      <a:lnTo>
                        <a:pt x="337" y="255"/>
                      </a:lnTo>
                      <a:lnTo>
                        <a:pt x="341" y="255"/>
                      </a:lnTo>
                      <a:lnTo>
                        <a:pt x="345" y="255"/>
                      </a:lnTo>
                      <a:lnTo>
                        <a:pt x="345" y="251"/>
                      </a:lnTo>
                      <a:lnTo>
                        <a:pt x="350" y="251"/>
                      </a:lnTo>
                      <a:lnTo>
                        <a:pt x="350" y="246"/>
                      </a:lnTo>
                      <a:lnTo>
                        <a:pt x="354" y="246"/>
                      </a:lnTo>
                      <a:lnTo>
                        <a:pt x="354" y="246"/>
                      </a:lnTo>
                      <a:lnTo>
                        <a:pt x="358" y="246"/>
                      </a:lnTo>
                      <a:lnTo>
                        <a:pt x="358" y="242"/>
                      </a:lnTo>
                      <a:lnTo>
                        <a:pt x="363" y="242"/>
                      </a:lnTo>
                      <a:lnTo>
                        <a:pt x="367" y="242"/>
                      </a:lnTo>
                      <a:lnTo>
                        <a:pt x="371" y="242"/>
                      </a:lnTo>
                      <a:lnTo>
                        <a:pt x="371" y="238"/>
                      </a:lnTo>
                      <a:lnTo>
                        <a:pt x="376" y="238"/>
                      </a:lnTo>
                      <a:lnTo>
                        <a:pt x="376" y="242"/>
                      </a:lnTo>
                      <a:lnTo>
                        <a:pt x="376" y="238"/>
                      </a:lnTo>
                      <a:lnTo>
                        <a:pt x="380" y="238"/>
                      </a:lnTo>
                      <a:lnTo>
                        <a:pt x="380" y="233"/>
                      </a:lnTo>
                      <a:lnTo>
                        <a:pt x="384" y="233"/>
                      </a:lnTo>
                      <a:lnTo>
                        <a:pt x="384" y="229"/>
                      </a:lnTo>
                      <a:lnTo>
                        <a:pt x="388" y="229"/>
                      </a:lnTo>
                      <a:lnTo>
                        <a:pt x="388" y="225"/>
                      </a:lnTo>
                      <a:lnTo>
                        <a:pt x="393" y="225"/>
                      </a:lnTo>
                      <a:lnTo>
                        <a:pt x="393" y="216"/>
                      </a:lnTo>
                      <a:lnTo>
                        <a:pt x="397" y="216"/>
                      </a:lnTo>
                      <a:lnTo>
                        <a:pt x="397" y="216"/>
                      </a:lnTo>
                      <a:lnTo>
                        <a:pt x="401" y="216"/>
                      </a:lnTo>
                      <a:lnTo>
                        <a:pt x="401" y="207"/>
                      </a:lnTo>
                      <a:lnTo>
                        <a:pt x="406" y="207"/>
                      </a:lnTo>
                      <a:lnTo>
                        <a:pt x="406" y="203"/>
                      </a:lnTo>
                      <a:lnTo>
                        <a:pt x="410" y="203"/>
                      </a:lnTo>
                      <a:lnTo>
                        <a:pt x="410" y="199"/>
                      </a:lnTo>
                      <a:lnTo>
                        <a:pt x="414" y="199"/>
                      </a:lnTo>
                      <a:lnTo>
                        <a:pt x="414" y="199"/>
                      </a:lnTo>
                      <a:lnTo>
                        <a:pt x="419" y="199"/>
                      </a:lnTo>
                      <a:lnTo>
                        <a:pt x="419" y="194"/>
                      </a:lnTo>
                      <a:lnTo>
                        <a:pt x="423" y="194"/>
                      </a:lnTo>
                      <a:lnTo>
                        <a:pt x="423" y="190"/>
                      </a:lnTo>
                      <a:lnTo>
                        <a:pt x="427" y="190"/>
                      </a:lnTo>
                      <a:lnTo>
                        <a:pt x="427" y="186"/>
                      </a:lnTo>
                      <a:lnTo>
                        <a:pt x="432" y="186"/>
                      </a:lnTo>
                      <a:lnTo>
                        <a:pt x="432" y="181"/>
                      </a:lnTo>
                      <a:lnTo>
                        <a:pt x="436" y="181"/>
                      </a:lnTo>
                      <a:lnTo>
                        <a:pt x="436" y="177"/>
                      </a:lnTo>
                      <a:lnTo>
                        <a:pt x="440" y="177"/>
                      </a:lnTo>
                      <a:lnTo>
                        <a:pt x="440" y="177"/>
                      </a:lnTo>
                      <a:lnTo>
                        <a:pt x="445" y="177"/>
                      </a:lnTo>
                      <a:lnTo>
                        <a:pt x="445" y="173"/>
                      </a:lnTo>
                      <a:lnTo>
                        <a:pt x="449" y="173"/>
                      </a:lnTo>
                      <a:lnTo>
                        <a:pt x="449" y="168"/>
                      </a:lnTo>
                      <a:lnTo>
                        <a:pt x="453" y="168"/>
                      </a:lnTo>
                      <a:lnTo>
                        <a:pt x="453" y="164"/>
                      </a:lnTo>
                      <a:lnTo>
                        <a:pt x="458" y="164"/>
                      </a:lnTo>
                      <a:lnTo>
                        <a:pt x="462" y="164"/>
                      </a:lnTo>
                      <a:lnTo>
                        <a:pt x="466" y="164"/>
                      </a:lnTo>
                      <a:lnTo>
                        <a:pt x="466" y="160"/>
                      </a:lnTo>
                      <a:lnTo>
                        <a:pt x="471" y="160"/>
                      </a:lnTo>
                      <a:lnTo>
                        <a:pt x="475" y="160"/>
                      </a:lnTo>
                      <a:lnTo>
                        <a:pt x="479" y="160"/>
                      </a:lnTo>
                      <a:lnTo>
                        <a:pt x="479" y="155"/>
                      </a:lnTo>
                      <a:lnTo>
                        <a:pt x="484" y="155"/>
                      </a:lnTo>
                      <a:lnTo>
                        <a:pt x="484" y="151"/>
                      </a:lnTo>
                      <a:lnTo>
                        <a:pt x="488" y="151"/>
                      </a:lnTo>
                      <a:lnTo>
                        <a:pt x="488" y="151"/>
                      </a:lnTo>
                      <a:lnTo>
                        <a:pt x="492" y="151"/>
                      </a:lnTo>
                      <a:lnTo>
                        <a:pt x="492" y="147"/>
                      </a:lnTo>
                      <a:lnTo>
                        <a:pt x="496" y="147"/>
                      </a:lnTo>
                      <a:lnTo>
                        <a:pt x="501" y="147"/>
                      </a:lnTo>
                      <a:lnTo>
                        <a:pt x="505" y="147"/>
                      </a:lnTo>
                      <a:lnTo>
                        <a:pt x="505" y="143"/>
                      </a:lnTo>
                      <a:lnTo>
                        <a:pt x="509" y="143"/>
                      </a:lnTo>
                      <a:lnTo>
                        <a:pt x="509" y="147"/>
                      </a:lnTo>
                      <a:lnTo>
                        <a:pt x="514" y="147"/>
                      </a:lnTo>
                      <a:lnTo>
                        <a:pt x="514" y="143"/>
                      </a:lnTo>
                      <a:lnTo>
                        <a:pt x="518" y="143"/>
                      </a:lnTo>
                      <a:lnTo>
                        <a:pt x="518" y="147"/>
                      </a:lnTo>
                      <a:lnTo>
                        <a:pt x="518" y="143"/>
                      </a:lnTo>
                      <a:lnTo>
                        <a:pt x="522" y="143"/>
                      </a:lnTo>
                      <a:lnTo>
                        <a:pt x="522" y="143"/>
                      </a:lnTo>
                      <a:lnTo>
                        <a:pt x="527" y="143"/>
                      </a:lnTo>
                      <a:lnTo>
                        <a:pt x="527" y="138"/>
                      </a:lnTo>
                      <a:lnTo>
                        <a:pt x="531" y="138"/>
                      </a:lnTo>
                      <a:lnTo>
                        <a:pt x="531" y="134"/>
                      </a:lnTo>
                      <a:lnTo>
                        <a:pt x="535" y="134"/>
                      </a:lnTo>
                      <a:lnTo>
                        <a:pt x="535" y="134"/>
                      </a:lnTo>
                      <a:lnTo>
                        <a:pt x="540" y="134"/>
                      </a:lnTo>
                      <a:lnTo>
                        <a:pt x="540" y="130"/>
                      </a:lnTo>
                      <a:lnTo>
                        <a:pt x="544" y="130"/>
                      </a:lnTo>
                      <a:lnTo>
                        <a:pt x="544" y="125"/>
                      </a:lnTo>
                      <a:lnTo>
                        <a:pt x="544" y="130"/>
                      </a:lnTo>
                      <a:lnTo>
                        <a:pt x="548" y="130"/>
                      </a:lnTo>
                      <a:lnTo>
                        <a:pt x="548" y="130"/>
                      </a:lnTo>
                      <a:lnTo>
                        <a:pt x="553" y="130"/>
                      </a:lnTo>
                      <a:lnTo>
                        <a:pt x="553" y="121"/>
                      </a:lnTo>
                      <a:lnTo>
                        <a:pt x="557" y="121"/>
                      </a:lnTo>
                      <a:lnTo>
                        <a:pt x="557" y="121"/>
                      </a:lnTo>
                      <a:lnTo>
                        <a:pt x="561" y="121"/>
                      </a:lnTo>
                      <a:lnTo>
                        <a:pt x="561" y="117"/>
                      </a:lnTo>
                      <a:lnTo>
                        <a:pt x="566" y="117"/>
                      </a:lnTo>
                      <a:lnTo>
                        <a:pt x="570" y="117"/>
                      </a:lnTo>
                      <a:lnTo>
                        <a:pt x="574" y="117"/>
                      </a:lnTo>
                      <a:lnTo>
                        <a:pt x="574" y="112"/>
                      </a:lnTo>
                      <a:lnTo>
                        <a:pt x="579" y="112"/>
                      </a:lnTo>
                      <a:lnTo>
                        <a:pt x="579" y="108"/>
                      </a:lnTo>
                      <a:lnTo>
                        <a:pt x="583" y="108"/>
                      </a:lnTo>
                      <a:lnTo>
                        <a:pt x="587" y="108"/>
                      </a:lnTo>
                      <a:lnTo>
                        <a:pt x="592" y="108"/>
                      </a:lnTo>
                      <a:lnTo>
                        <a:pt x="592" y="104"/>
                      </a:lnTo>
                      <a:lnTo>
                        <a:pt x="596" y="104"/>
                      </a:lnTo>
                      <a:lnTo>
                        <a:pt x="596" y="99"/>
                      </a:lnTo>
                      <a:lnTo>
                        <a:pt x="600" y="99"/>
                      </a:lnTo>
                      <a:lnTo>
                        <a:pt x="600" y="95"/>
                      </a:lnTo>
                      <a:lnTo>
                        <a:pt x="604" y="99"/>
                      </a:lnTo>
                      <a:lnTo>
                        <a:pt x="604" y="104"/>
                      </a:lnTo>
                      <a:lnTo>
                        <a:pt x="609" y="104"/>
                      </a:lnTo>
                      <a:lnTo>
                        <a:pt x="609" y="99"/>
                      </a:lnTo>
                      <a:lnTo>
                        <a:pt x="613" y="99"/>
                      </a:lnTo>
                      <a:lnTo>
                        <a:pt x="613" y="91"/>
                      </a:lnTo>
                      <a:lnTo>
                        <a:pt x="617" y="91"/>
                      </a:lnTo>
                      <a:lnTo>
                        <a:pt x="617" y="82"/>
                      </a:lnTo>
                      <a:lnTo>
                        <a:pt x="622" y="82"/>
                      </a:lnTo>
                      <a:lnTo>
                        <a:pt x="622" y="91"/>
                      </a:lnTo>
                      <a:lnTo>
                        <a:pt x="626" y="91"/>
                      </a:lnTo>
                      <a:lnTo>
                        <a:pt x="626" y="95"/>
                      </a:lnTo>
                      <a:lnTo>
                        <a:pt x="630" y="95"/>
                      </a:lnTo>
                      <a:lnTo>
                        <a:pt x="630" y="91"/>
                      </a:lnTo>
                      <a:lnTo>
                        <a:pt x="635" y="91"/>
                      </a:lnTo>
                      <a:lnTo>
                        <a:pt x="635" y="86"/>
                      </a:lnTo>
                      <a:lnTo>
                        <a:pt x="639" y="86"/>
                      </a:lnTo>
                      <a:lnTo>
                        <a:pt x="639" y="91"/>
                      </a:lnTo>
                      <a:lnTo>
                        <a:pt x="639" y="86"/>
                      </a:lnTo>
                      <a:lnTo>
                        <a:pt x="643" y="86"/>
                      </a:lnTo>
                      <a:lnTo>
                        <a:pt x="643" y="82"/>
                      </a:lnTo>
                      <a:lnTo>
                        <a:pt x="648" y="82"/>
                      </a:lnTo>
                      <a:lnTo>
                        <a:pt x="648" y="91"/>
                      </a:lnTo>
                      <a:lnTo>
                        <a:pt x="652" y="86"/>
                      </a:lnTo>
                      <a:lnTo>
                        <a:pt x="652" y="82"/>
                      </a:lnTo>
                      <a:lnTo>
                        <a:pt x="656" y="82"/>
                      </a:lnTo>
                      <a:lnTo>
                        <a:pt x="656" y="78"/>
                      </a:lnTo>
                      <a:lnTo>
                        <a:pt x="661" y="78"/>
                      </a:lnTo>
                      <a:lnTo>
                        <a:pt x="661" y="73"/>
                      </a:lnTo>
                      <a:lnTo>
                        <a:pt x="665" y="73"/>
                      </a:lnTo>
                      <a:lnTo>
                        <a:pt x="665" y="69"/>
                      </a:lnTo>
                      <a:lnTo>
                        <a:pt x="669" y="69"/>
                      </a:lnTo>
                      <a:lnTo>
                        <a:pt x="669" y="73"/>
                      </a:lnTo>
                      <a:lnTo>
                        <a:pt x="674" y="73"/>
                      </a:lnTo>
                      <a:lnTo>
                        <a:pt x="678" y="73"/>
                      </a:lnTo>
                      <a:lnTo>
                        <a:pt x="682" y="73"/>
                      </a:lnTo>
                      <a:lnTo>
                        <a:pt x="682" y="69"/>
                      </a:lnTo>
                      <a:lnTo>
                        <a:pt x="687" y="69"/>
                      </a:lnTo>
                      <a:lnTo>
                        <a:pt x="687" y="69"/>
                      </a:lnTo>
                      <a:lnTo>
                        <a:pt x="691" y="69"/>
                      </a:lnTo>
                      <a:lnTo>
                        <a:pt x="691" y="73"/>
                      </a:lnTo>
                      <a:lnTo>
                        <a:pt x="695" y="73"/>
                      </a:lnTo>
                      <a:lnTo>
                        <a:pt x="695" y="65"/>
                      </a:lnTo>
                      <a:lnTo>
                        <a:pt x="700" y="65"/>
                      </a:lnTo>
                      <a:lnTo>
                        <a:pt x="704" y="65"/>
                      </a:lnTo>
                      <a:lnTo>
                        <a:pt x="708" y="65"/>
                      </a:lnTo>
                      <a:lnTo>
                        <a:pt x="708" y="69"/>
                      </a:lnTo>
                      <a:lnTo>
                        <a:pt x="712" y="69"/>
                      </a:lnTo>
                      <a:lnTo>
                        <a:pt x="712" y="60"/>
                      </a:lnTo>
                      <a:lnTo>
                        <a:pt x="717" y="60"/>
                      </a:lnTo>
                      <a:lnTo>
                        <a:pt x="717" y="56"/>
                      </a:lnTo>
                      <a:lnTo>
                        <a:pt x="721" y="56"/>
                      </a:lnTo>
                      <a:lnTo>
                        <a:pt x="730" y="56"/>
                      </a:lnTo>
                      <a:lnTo>
                        <a:pt x="734" y="56"/>
                      </a:lnTo>
                      <a:lnTo>
                        <a:pt x="734" y="52"/>
                      </a:lnTo>
                      <a:lnTo>
                        <a:pt x="738" y="52"/>
                      </a:lnTo>
                      <a:lnTo>
                        <a:pt x="738" y="56"/>
                      </a:lnTo>
                      <a:lnTo>
                        <a:pt x="743" y="56"/>
                      </a:lnTo>
                      <a:lnTo>
                        <a:pt x="743" y="60"/>
                      </a:lnTo>
                      <a:lnTo>
                        <a:pt x="747" y="60"/>
                      </a:lnTo>
                      <a:lnTo>
                        <a:pt x="747" y="56"/>
                      </a:lnTo>
                      <a:lnTo>
                        <a:pt x="751" y="56"/>
                      </a:lnTo>
                      <a:lnTo>
                        <a:pt x="751" y="47"/>
                      </a:lnTo>
                      <a:lnTo>
                        <a:pt x="756" y="47"/>
                      </a:lnTo>
                      <a:lnTo>
                        <a:pt x="756" y="52"/>
                      </a:lnTo>
                      <a:lnTo>
                        <a:pt x="760" y="52"/>
                      </a:lnTo>
                      <a:lnTo>
                        <a:pt x="760" y="47"/>
                      </a:lnTo>
                      <a:lnTo>
                        <a:pt x="764" y="47"/>
                      </a:lnTo>
                      <a:lnTo>
                        <a:pt x="764" y="52"/>
                      </a:lnTo>
                      <a:lnTo>
                        <a:pt x="769" y="52"/>
                      </a:lnTo>
                      <a:lnTo>
                        <a:pt x="769" y="60"/>
                      </a:lnTo>
                      <a:lnTo>
                        <a:pt x="773" y="60"/>
                      </a:lnTo>
                      <a:lnTo>
                        <a:pt x="773" y="52"/>
                      </a:lnTo>
                      <a:lnTo>
                        <a:pt x="777" y="52"/>
                      </a:lnTo>
                      <a:lnTo>
                        <a:pt x="777" y="52"/>
                      </a:lnTo>
                      <a:lnTo>
                        <a:pt x="782" y="52"/>
                      </a:lnTo>
                      <a:lnTo>
                        <a:pt x="782" y="47"/>
                      </a:lnTo>
                      <a:lnTo>
                        <a:pt x="786" y="47"/>
                      </a:lnTo>
                      <a:lnTo>
                        <a:pt x="786" y="47"/>
                      </a:lnTo>
                      <a:lnTo>
                        <a:pt x="790" y="47"/>
                      </a:lnTo>
                      <a:lnTo>
                        <a:pt x="790" y="43"/>
                      </a:lnTo>
                      <a:lnTo>
                        <a:pt x="795" y="47"/>
                      </a:lnTo>
                      <a:lnTo>
                        <a:pt x="795" y="52"/>
                      </a:lnTo>
                      <a:lnTo>
                        <a:pt x="799" y="52"/>
                      </a:lnTo>
                      <a:lnTo>
                        <a:pt x="799" y="47"/>
                      </a:lnTo>
                      <a:lnTo>
                        <a:pt x="803" y="47"/>
                      </a:lnTo>
                      <a:lnTo>
                        <a:pt x="803" y="56"/>
                      </a:lnTo>
                      <a:lnTo>
                        <a:pt x="808" y="56"/>
                      </a:lnTo>
                      <a:lnTo>
                        <a:pt x="808" y="52"/>
                      </a:lnTo>
                      <a:lnTo>
                        <a:pt x="812" y="52"/>
                      </a:lnTo>
                      <a:lnTo>
                        <a:pt x="812" y="47"/>
                      </a:lnTo>
                      <a:lnTo>
                        <a:pt x="816" y="47"/>
                      </a:lnTo>
                      <a:lnTo>
                        <a:pt x="816" y="39"/>
                      </a:lnTo>
                      <a:lnTo>
                        <a:pt x="820" y="43"/>
                      </a:lnTo>
                      <a:lnTo>
                        <a:pt x="820" y="52"/>
                      </a:lnTo>
                      <a:lnTo>
                        <a:pt x="825" y="52"/>
                      </a:lnTo>
                      <a:lnTo>
                        <a:pt x="825" y="43"/>
                      </a:lnTo>
                      <a:lnTo>
                        <a:pt x="829" y="43"/>
                      </a:lnTo>
                      <a:lnTo>
                        <a:pt x="829" y="43"/>
                      </a:lnTo>
                      <a:lnTo>
                        <a:pt x="833" y="43"/>
                      </a:lnTo>
                      <a:lnTo>
                        <a:pt x="833" y="47"/>
                      </a:lnTo>
                      <a:lnTo>
                        <a:pt x="838" y="47"/>
                      </a:lnTo>
                      <a:lnTo>
                        <a:pt x="838" y="52"/>
                      </a:lnTo>
                      <a:lnTo>
                        <a:pt x="838" y="47"/>
                      </a:lnTo>
                      <a:lnTo>
                        <a:pt x="842" y="47"/>
                      </a:lnTo>
                      <a:lnTo>
                        <a:pt x="842" y="43"/>
                      </a:lnTo>
                      <a:lnTo>
                        <a:pt x="846" y="43"/>
                      </a:lnTo>
                      <a:lnTo>
                        <a:pt x="846" y="47"/>
                      </a:lnTo>
                      <a:lnTo>
                        <a:pt x="851" y="47"/>
                      </a:lnTo>
                      <a:lnTo>
                        <a:pt x="851" y="47"/>
                      </a:lnTo>
                      <a:lnTo>
                        <a:pt x="855" y="47"/>
                      </a:lnTo>
                      <a:lnTo>
                        <a:pt x="855" y="43"/>
                      </a:lnTo>
                      <a:lnTo>
                        <a:pt x="855" y="47"/>
                      </a:lnTo>
                      <a:lnTo>
                        <a:pt x="859" y="47"/>
                      </a:lnTo>
                      <a:lnTo>
                        <a:pt x="859" y="39"/>
                      </a:lnTo>
                      <a:lnTo>
                        <a:pt x="864" y="39"/>
                      </a:lnTo>
                      <a:lnTo>
                        <a:pt x="864" y="43"/>
                      </a:lnTo>
                      <a:lnTo>
                        <a:pt x="868" y="43"/>
                      </a:lnTo>
                      <a:lnTo>
                        <a:pt x="872" y="43"/>
                      </a:lnTo>
                      <a:lnTo>
                        <a:pt x="877" y="43"/>
                      </a:lnTo>
                      <a:lnTo>
                        <a:pt x="877" y="47"/>
                      </a:lnTo>
                      <a:lnTo>
                        <a:pt x="881" y="47"/>
                      </a:lnTo>
                      <a:lnTo>
                        <a:pt x="881" y="43"/>
                      </a:lnTo>
                      <a:lnTo>
                        <a:pt x="885" y="43"/>
                      </a:lnTo>
                      <a:lnTo>
                        <a:pt x="885" y="39"/>
                      </a:lnTo>
                      <a:lnTo>
                        <a:pt x="890" y="39"/>
                      </a:lnTo>
                      <a:lnTo>
                        <a:pt x="890" y="35"/>
                      </a:lnTo>
                      <a:lnTo>
                        <a:pt x="894" y="35"/>
                      </a:lnTo>
                      <a:lnTo>
                        <a:pt x="894" y="43"/>
                      </a:lnTo>
                      <a:lnTo>
                        <a:pt x="898" y="43"/>
                      </a:lnTo>
                      <a:lnTo>
                        <a:pt x="898" y="47"/>
                      </a:lnTo>
                      <a:lnTo>
                        <a:pt x="898" y="43"/>
                      </a:lnTo>
                      <a:lnTo>
                        <a:pt x="903" y="43"/>
                      </a:lnTo>
                      <a:lnTo>
                        <a:pt x="903" y="35"/>
                      </a:lnTo>
                      <a:lnTo>
                        <a:pt x="907" y="35"/>
                      </a:lnTo>
                      <a:lnTo>
                        <a:pt x="907" y="39"/>
                      </a:lnTo>
                      <a:lnTo>
                        <a:pt x="911" y="39"/>
                      </a:lnTo>
                      <a:lnTo>
                        <a:pt x="911" y="35"/>
                      </a:lnTo>
                      <a:lnTo>
                        <a:pt x="916" y="35"/>
                      </a:lnTo>
                      <a:lnTo>
                        <a:pt x="920" y="35"/>
                      </a:lnTo>
                      <a:lnTo>
                        <a:pt x="924" y="35"/>
                      </a:lnTo>
                      <a:lnTo>
                        <a:pt x="924" y="30"/>
                      </a:lnTo>
                      <a:lnTo>
                        <a:pt x="928" y="30"/>
                      </a:lnTo>
                      <a:lnTo>
                        <a:pt x="928" y="30"/>
                      </a:lnTo>
                      <a:lnTo>
                        <a:pt x="933" y="30"/>
                      </a:lnTo>
                      <a:lnTo>
                        <a:pt x="933" y="35"/>
                      </a:lnTo>
                      <a:lnTo>
                        <a:pt x="937" y="35"/>
                      </a:lnTo>
                      <a:lnTo>
                        <a:pt x="941" y="35"/>
                      </a:lnTo>
                      <a:lnTo>
                        <a:pt x="946" y="35"/>
                      </a:lnTo>
                      <a:lnTo>
                        <a:pt x="946" y="30"/>
                      </a:lnTo>
                      <a:lnTo>
                        <a:pt x="950" y="30"/>
                      </a:lnTo>
                      <a:lnTo>
                        <a:pt x="950" y="26"/>
                      </a:lnTo>
                      <a:lnTo>
                        <a:pt x="954" y="26"/>
                      </a:lnTo>
                      <a:lnTo>
                        <a:pt x="954" y="30"/>
                      </a:lnTo>
                      <a:lnTo>
                        <a:pt x="959" y="35"/>
                      </a:lnTo>
                      <a:lnTo>
                        <a:pt x="959" y="26"/>
                      </a:lnTo>
                      <a:lnTo>
                        <a:pt x="963" y="26"/>
                      </a:lnTo>
                      <a:lnTo>
                        <a:pt x="963" y="26"/>
                      </a:lnTo>
                      <a:lnTo>
                        <a:pt x="967" y="26"/>
                      </a:lnTo>
                      <a:lnTo>
                        <a:pt x="967" y="17"/>
                      </a:lnTo>
                      <a:lnTo>
                        <a:pt x="972" y="17"/>
                      </a:lnTo>
                      <a:lnTo>
                        <a:pt x="972" y="13"/>
                      </a:lnTo>
                      <a:lnTo>
                        <a:pt x="976" y="13"/>
                      </a:lnTo>
                      <a:lnTo>
                        <a:pt x="976" y="35"/>
                      </a:lnTo>
                      <a:lnTo>
                        <a:pt x="980" y="35"/>
                      </a:lnTo>
                      <a:lnTo>
                        <a:pt x="980" y="30"/>
                      </a:lnTo>
                      <a:lnTo>
                        <a:pt x="985" y="30"/>
                      </a:lnTo>
                      <a:lnTo>
                        <a:pt x="985" y="22"/>
                      </a:lnTo>
                      <a:lnTo>
                        <a:pt x="989" y="22"/>
                      </a:lnTo>
                      <a:lnTo>
                        <a:pt x="989" y="4"/>
                      </a:lnTo>
                      <a:lnTo>
                        <a:pt x="993" y="4"/>
                      </a:lnTo>
                      <a:lnTo>
                        <a:pt x="993" y="13"/>
                      </a:lnTo>
                      <a:lnTo>
                        <a:pt x="998" y="13"/>
                      </a:lnTo>
                      <a:lnTo>
                        <a:pt x="998" y="4"/>
                      </a:lnTo>
                      <a:lnTo>
                        <a:pt x="1002" y="4"/>
                      </a:lnTo>
                      <a:lnTo>
                        <a:pt x="1002" y="0"/>
                      </a:lnTo>
                      <a:lnTo>
                        <a:pt x="1006" y="4"/>
                      </a:lnTo>
                      <a:lnTo>
                        <a:pt x="1006" y="13"/>
                      </a:lnTo>
                      <a:lnTo>
                        <a:pt x="1011" y="13"/>
                      </a:lnTo>
                      <a:lnTo>
                        <a:pt x="1011" y="17"/>
                      </a:lnTo>
                      <a:lnTo>
                        <a:pt x="1015" y="17"/>
                      </a:lnTo>
                      <a:lnTo>
                        <a:pt x="1015" y="13"/>
                      </a:lnTo>
                      <a:lnTo>
                        <a:pt x="1019" y="13"/>
                      </a:lnTo>
                      <a:lnTo>
                        <a:pt x="1019" y="13"/>
                      </a:lnTo>
                      <a:lnTo>
                        <a:pt x="1024" y="13"/>
                      </a:lnTo>
                      <a:lnTo>
                        <a:pt x="1024" y="9"/>
                      </a:lnTo>
                      <a:lnTo>
                        <a:pt x="1028" y="9"/>
                      </a:lnTo>
                      <a:lnTo>
                        <a:pt x="1028" y="0"/>
                      </a:lnTo>
                      <a:lnTo>
                        <a:pt x="1032" y="4"/>
                      </a:lnTo>
                      <a:lnTo>
                        <a:pt x="1032" y="13"/>
                      </a:lnTo>
                      <a:lnTo>
                        <a:pt x="1036" y="13"/>
                      </a:lnTo>
                      <a:lnTo>
                        <a:pt x="1036" y="9"/>
                      </a:lnTo>
                      <a:lnTo>
                        <a:pt x="1041" y="13"/>
                      </a:lnTo>
                      <a:lnTo>
                        <a:pt x="1041" y="17"/>
                      </a:lnTo>
                      <a:lnTo>
                        <a:pt x="1045" y="17"/>
                      </a:lnTo>
                      <a:lnTo>
                        <a:pt x="1045" y="4"/>
                      </a:lnTo>
                      <a:lnTo>
                        <a:pt x="1049" y="4"/>
                      </a:lnTo>
                      <a:lnTo>
                        <a:pt x="1049" y="4"/>
                      </a:lnTo>
                      <a:lnTo>
                        <a:pt x="1054" y="9"/>
                      </a:lnTo>
                      <a:lnTo>
                        <a:pt x="1054" y="0"/>
                      </a:lnTo>
                      <a:lnTo>
                        <a:pt x="1058" y="9"/>
                      </a:lnTo>
                      <a:lnTo>
                        <a:pt x="1058" y="13"/>
                      </a:lnTo>
                      <a:lnTo>
                        <a:pt x="1062" y="13"/>
                      </a:lnTo>
                      <a:lnTo>
                        <a:pt x="1067" y="13"/>
                      </a:lnTo>
                      <a:lnTo>
                        <a:pt x="1071" y="13"/>
                      </a:lnTo>
                      <a:lnTo>
                        <a:pt x="1071" y="9"/>
                      </a:lnTo>
                      <a:lnTo>
                        <a:pt x="1075" y="9"/>
                      </a:lnTo>
                      <a:lnTo>
                        <a:pt x="1075" y="4"/>
                      </a:lnTo>
                      <a:lnTo>
                        <a:pt x="1080" y="4"/>
                      </a:lnTo>
                      <a:lnTo>
                        <a:pt x="1080" y="9"/>
                      </a:lnTo>
                      <a:lnTo>
                        <a:pt x="1084" y="9"/>
                      </a:lnTo>
                      <a:lnTo>
                        <a:pt x="1084" y="4"/>
                      </a:lnTo>
                      <a:lnTo>
                        <a:pt x="1084" y="9"/>
                      </a:lnTo>
                      <a:lnTo>
                        <a:pt x="1088" y="9"/>
                      </a:lnTo>
                      <a:lnTo>
                        <a:pt x="1088" y="9"/>
                      </a:lnTo>
                      <a:lnTo>
                        <a:pt x="1093" y="9"/>
                      </a:lnTo>
                      <a:lnTo>
                        <a:pt x="1093" y="4"/>
                      </a:lnTo>
                      <a:lnTo>
                        <a:pt x="1097" y="4"/>
                      </a:lnTo>
                      <a:lnTo>
                        <a:pt x="1097" y="0"/>
                      </a:lnTo>
                      <a:lnTo>
                        <a:pt x="1101" y="4"/>
                      </a:lnTo>
                      <a:lnTo>
                        <a:pt x="1101" y="13"/>
                      </a:lnTo>
                      <a:lnTo>
                        <a:pt x="1106" y="13"/>
                      </a:lnTo>
                      <a:lnTo>
                        <a:pt x="1106" y="13"/>
                      </a:lnTo>
                      <a:lnTo>
                        <a:pt x="1110" y="13"/>
                      </a:lnTo>
                      <a:lnTo>
                        <a:pt x="1110" y="9"/>
                      </a:lnTo>
                      <a:lnTo>
                        <a:pt x="1114" y="9"/>
                      </a:lnTo>
                      <a:lnTo>
                        <a:pt x="1114" y="9"/>
                      </a:lnTo>
                      <a:lnTo>
                        <a:pt x="1119" y="9"/>
                      </a:lnTo>
                      <a:lnTo>
                        <a:pt x="1119" y="4"/>
                      </a:lnTo>
                      <a:lnTo>
                        <a:pt x="1123" y="4"/>
                      </a:lnTo>
                      <a:lnTo>
                        <a:pt x="1123" y="4"/>
                      </a:lnTo>
                      <a:lnTo>
                        <a:pt x="1127" y="4"/>
                      </a:lnTo>
                      <a:lnTo>
                        <a:pt x="1127" y="0"/>
                      </a:lnTo>
                      <a:lnTo>
                        <a:pt x="1132" y="4"/>
                      </a:lnTo>
                      <a:lnTo>
                        <a:pt x="1132" y="13"/>
                      </a:lnTo>
                      <a:lnTo>
                        <a:pt x="1136" y="13"/>
                      </a:lnTo>
                      <a:lnTo>
                        <a:pt x="1136" y="9"/>
                      </a:lnTo>
                      <a:lnTo>
                        <a:pt x="1140" y="9"/>
                      </a:lnTo>
                      <a:lnTo>
                        <a:pt x="1140" y="9"/>
                      </a:lnTo>
                      <a:lnTo>
                        <a:pt x="1144" y="9"/>
                      </a:lnTo>
                      <a:lnTo>
                        <a:pt x="1144" y="4"/>
                      </a:lnTo>
                      <a:lnTo>
                        <a:pt x="1149" y="4"/>
                      </a:lnTo>
                      <a:lnTo>
                        <a:pt x="1149" y="9"/>
                      </a:lnTo>
                      <a:lnTo>
                        <a:pt x="1153" y="9"/>
                      </a:lnTo>
                      <a:lnTo>
                        <a:pt x="1153" y="13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47">
                  <a:extLst>
                    <a:ext uri="{FF2B5EF4-FFF2-40B4-BE49-F238E27FC236}">
                      <a16:creationId xmlns:a16="http://schemas.microsoft.com/office/drawing/2014/main" id="{40DD5EBF-53B7-4F46-9712-9522D0DD9B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8801" y="5162678"/>
                  <a:ext cx="1714500" cy="4765685"/>
                </a:xfrm>
                <a:custGeom>
                  <a:avLst/>
                  <a:gdLst>
                    <a:gd name="T0" fmla="*/ 18 w 1080"/>
                    <a:gd name="T1" fmla="*/ 5 h 2467"/>
                    <a:gd name="T2" fmla="*/ 44 w 1080"/>
                    <a:gd name="T3" fmla="*/ 18 h 2467"/>
                    <a:gd name="T4" fmla="*/ 61 w 1080"/>
                    <a:gd name="T5" fmla="*/ 13 h 2467"/>
                    <a:gd name="T6" fmla="*/ 78 w 1080"/>
                    <a:gd name="T7" fmla="*/ 22 h 2467"/>
                    <a:gd name="T8" fmla="*/ 95 w 1080"/>
                    <a:gd name="T9" fmla="*/ 35 h 2467"/>
                    <a:gd name="T10" fmla="*/ 113 w 1080"/>
                    <a:gd name="T11" fmla="*/ 74 h 2467"/>
                    <a:gd name="T12" fmla="*/ 130 w 1080"/>
                    <a:gd name="T13" fmla="*/ 251 h 2467"/>
                    <a:gd name="T14" fmla="*/ 147 w 1080"/>
                    <a:gd name="T15" fmla="*/ 653 h 2467"/>
                    <a:gd name="T16" fmla="*/ 165 w 1080"/>
                    <a:gd name="T17" fmla="*/ 1106 h 2467"/>
                    <a:gd name="T18" fmla="*/ 182 w 1080"/>
                    <a:gd name="T19" fmla="*/ 1327 h 2467"/>
                    <a:gd name="T20" fmla="*/ 199 w 1080"/>
                    <a:gd name="T21" fmla="*/ 1123 h 2467"/>
                    <a:gd name="T22" fmla="*/ 216 w 1080"/>
                    <a:gd name="T23" fmla="*/ 696 h 2467"/>
                    <a:gd name="T24" fmla="*/ 234 w 1080"/>
                    <a:gd name="T25" fmla="*/ 463 h 2467"/>
                    <a:gd name="T26" fmla="*/ 251 w 1080"/>
                    <a:gd name="T27" fmla="*/ 506 h 2467"/>
                    <a:gd name="T28" fmla="*/ 268 w 1080"/>
                    <a:gd name="T29" fmla="*/ 994 h 2467"/>
                    <a:gd name="T30" fmla="*/ 286 w 1080"/>
                    <a:gd name="T31" fmla="*/ 1422 h 2467"/>
                    <a:gd name="T32" fmla="*/ 303 w 1080"/>
                    <a:gd name="T33" fmla="*/ 964 h 2467"/>
                    <a:gd name="T34" fmla="*/ 320 w 1080"/>
                    <a:gd name="T35" fmla="*/ 415 h 2467"/>
                    <a:gd name="T36" fmla="*/ 337 w 1080"/>
                    <a:gd name="T37" fmla="*/ 277 h 2467"/>
                    <a:gd name="T38" fmla="*/ 355 w 1080"/>
                    <a:gd name="T39" fmla="*/ 501 h 2467"/>
                    <a:gd name="T40" fmla="*/ 372 w 1080"/>
                    <a:gd name="T41" fmla="*/ 778 h 2467"/>
                    <a:gd name="T42" fmla="*/ 389 w 1080"/>
                    <a:gd name="T43" fmla="*/ 579 h 2467"/>
                    <a:gd name="T44" fmla="*/ 407 w 1080"/>
                    <a:gd name="T45" fmla="*/ 303 h 2467"/>
                    <a:gd name="T46" fmla="*/ 424 w 1080"/>
                    <a:gd name="T47" fmla="*/ 264 h 2467"/>
                    <a:gd name="T48" fmla="*/ 441 w 1080"/>
                    <a:gd name="T49" fmla="*/ 605 h 2467"/>
                    <a:gd name="T50" fmla="*/ 458 w 1080"/>
                    <a:gd name="T51" fmla="*/ 1015 h 2467"/>
                    <a:gd name="T52" fmla="*/ 476 w 1080"/>
                    <a:gd name="T53" fmla="*/ 925 h 2467"/>
                    <a:gd name="T54" fmla="*/ 493 w 1080"/>
                    <a:gd name="T55" fmla="*/ 450 h 2467"/>
                    <a:gd name="T56" fmla="*/ 510 w 1080"/>
                    <a:gd name="T57" fmla="*/ 536 h 2467"/>
                    <a:gd name="T58" fmla="*/ 527 w 1080"/>
                    <a:gd name="T59" fmla="*/ 851 h 2467"/>
                    <a:gd name="T60" fmla="*/ 545 w 1080"/>
                    <a:gd name="T61" fmla="*/ 1098 h 2467"/>
                    <a:gd name="T62" fmla="*/ 562 w 1080"/>
                    <a:gd name="T63" fmla="*/ 1331 h 2467"/>
                    <a:gd name="T64" fmla="*/ 579 w 1080"/>
                    <a:gd name="T65" fmla="*/ 1612 h 2467"/>
                    <a:gd name="T66" fmla="*/ 597 w 1080"/>
                    <a:gd name="T67" fmla="*/ 1841 h 2467"/>
                    <a:gd name="T68" fmla="*/ 614 w 1080"/>
                    <a:gd name="T69" fmla="*/ 2048 h 2467"/>
                    <a:gd name="T70" fmla="*/ 631 w 1080"/>
                    <a:gd name="T71" fmla="*/ 1728 h 2467"/>
                    <a:gd name="T72" fmla="*/ 648 w 1080"/>
                    <a:gd name="T73" fmla="*/ 1180 h 2467"/>
                    <a:gd name="T74" fmla="*/ 666 w 1080"/>
                    <a:gd name="T75" fmla="*/ 1050 h 2467"/>
                    <a:gd name="T76" fmla="*/ 683 w 1080"/>
                    <a:gd name="T77" fmla="*/ 1270 h 2467"/>
                    <a:gd name="T78" fmla="*/ 700 w 1080"/>
                    <a:gd name="T79" fmla="*/ 1651 h 2467"/>
                    <a:gd name="T80" fmla="*/ 718 w 1080"/>
                    <a:gd name="T81" fmla="*/ 2048 h 2467"/>
                    <a:gd name="T82" fmla="*/ 735 w 1080"/>
                    <a:gd name="T83" fmla="*/ 2394 h 2467"/>
                    <a:gd name="T84" fmla="*/ 752 w 1080"/>
                    <a:gd name="T85" fmla="*/ 2428 h 2467"/>
                    <a:gd name="T86" fmla="*/ 769 w 1080"/>
                    <a:gd name="T87" fmla="*/ 2169 h 2467"/>
                    <a:gd name="T88" fmla="*/ 787 w 1080"/>
                    <a:gd name="T89" fmla="*/ 1728 h 2467"/>
                    <a:gd name="T90" fmla="*/ 804 w 1080"/>
                    <a:gd name="T91" fmla="*/ 1266 h 2467"/>
                    <a:gd name="T92" fmla="*/ 821 w 1080"/>
                    <a:gd name="T93" fmla="*/ 1007 h 2467"/>
                    <a:gd name="T94" fmla="*/ 839 w 1080"/>
                    <a:gd name="T95" fmla="*/ 1041 h 2467"/>
                    <a:gd name="T96" fmla="*/ 856 w 1080"/>
                    <a:gd name="T97" fmla="*/ 1370 h 2467"/>
                    <a:gd name="T98" fmla="*/ 873 w 1080"/>
                    <a:gd name="T99" fmla="*/ 1599 h 2467"/>
                    <a:gd name="T100" fmla="*/ 890 w 1080"/>
                    <a:gd name="T101" fmla="*/ 1486 h 2467"/>
                    <a:gd name="T102" fmla="*/ 908 w 1080"/>
                    <a:gd name="T103" fmla="*/ 1447 h 2467"/>
                    <a:gd name="T104" fmla="*/ 925 w 1080"/>
                    <a:gd name="T105" fmla="*/ 2070 h 2467"/>
                    <a:gd name="T106" fmla="*/ 942 w 1080"/>
                    <a:gd name="T107" fmla="*/ 2100 h 2467"/>
                    <a:gd name="T108" fmla="*/ 959 w 1080"/>
                    <a:gd name="T109" fmla="*/ 1784 h 2467"/>
                    <a:gd name="T110" fmla="*/ 977 w 1080"/>
                    <a:gd name="T111" fmla="*/ 1417 h 2467"/>
                    <a:gd name="T112" fmla="*/ 994 w 1080"/>
                    <a:gd name="T113" fmla="*/ 1059 h 2467"/>
                    <a:gd name="T114" fmla="*/ 1011 w 1080"/>
                    <a:gd name="T115" fmla="*/ 1024 h 2467"/>
                    <a:gd name="T116" fmla="*/ 1029 w 1080"/>
                    <a:gd name="T117" fmla="*/ 990 h 2467"/>
                    <a:gd name="T118" fmla="*/ 1046 w 1080"/>
                    <a:gd name="T119" fmla="*/ 864 h 2467"/>
                    <a:gd name="T120" fmla="*/ 1063 w 1080"/>
                    <a:gd name="T121" fmla="*/ 679 h 2467"/>
                    <a:gd name="T122" fmla="*/ 1080 w 1080"/>
                    <a:gd name="T123" fmla="*/ 704 h 2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80" h="2467">
                      <a:moveTo>
                        <a:pt x="0" y="9"/>
                      </a:moveTo>
                      <a:lnTo>
                        <a:pt x="0" y="13"/>
                      </a:lnTo>
                      <a:lnTo>
                        <a:pt x="5" y="13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18" y="5"/>
                      </a:lnTo>
                      <a:lnTo>
                        <a:pt x="22" y="5"/>
                      </a:lnTo>
                      <a:lnTo>
                        <a:pt x="22" y="9"/>
                      </a:lnTo>
                      <a:lnTo>
                        <a:pt x="26" y="9"/>
                      </a:lnTo>
                      <a:lnTo>
                        <a:pt x="35" y="9"/>
                      </a:lnTo>
                      <a:lnTo>
                        <a:pt x="39" y="13"/>
                      </a:lnTo>
                      <a:lnTo>
                        <a:pt x="39" y="5"/>
                      </a:lnTo>
                      <a:lnTo>
                        <a:pt x="44" y="13"/>
                      </a:lnTo>
                      <a:lnTo>
                        <a:pt x="44" y="18"/>
                      </a:lnTo>
                      <a:lnTo>
                        <a:pt x="48" y="18"/>
                      </a:lnTo>
                      <a:lnTo>
                        <a:pt x="48" y="9"/>
                      </a:lnTo>
                      <a:lnTo>
                        <a:pt x="52" y="9"/>
                      </a:lnTo>
                      <a:lnTo>
                        <a:pt x="52" y="5"/>
                      </a:lnTo>
                      <a:lnTo>
                        <a:pt x="57" y="5"/>
                      </a:lnTo>
                      <a:lnTo>
                        <a:pt x="57" y="5"/>
                      </a:lnTo>
                      <a:lnTo>
                        <a:pt x="61" y="5"/>
                      </a:lnTo>
                      <a:lnTo>
                        <a:pt x="61" y="13"/>
                      </a:lnTo>
                      <a:lnTo>
                        <a:pt x="65" y="13"/>
                      </a:lnTo>
                      <a:lnTo>
                        <a:pt x="65" y="18"/>
                      </a:lnTo>
                      <a:lnTo>
                        <a:pt x="70" y="18"/>
                      </a:lnTo>
                      <a:lnTo>
                        <a:pt x="70" y="13"/>
                      </a:lnTo>
                      <a:lnTo>
                        <a:pt x="74" y="13"/>
                      </a:lnTo>
                      <a:lnTo>
                        <a:pt x="74" y="18"/>
                      </a:lnTo>
                      <a:lnTo>
                        <a:pt x="78" y="18"/>
                      </a:lnTo>
                      <a:lnTo>
                        <a:pt x="78" y="22"/>
                      </a:lnTo>
                      <a:lnTo>
                        <a:pt x="83" y="22"/>
                      </a:lnTo>
                      <a:lnTo>
                        <a:pt x="83" y="26"/>
                      </a:lnTo>
                      <a:lnTo>
                        <a:pt x="87" y="26"/>
                      </a:lnTo>
                      <a:lnTo>
                        <a:pt x="87" y="35"/>
                      </a:lnTo>
                      <a:lnTo>
                        <a:pt x="91" y="31"/>
                      </a:lnTo>
                      <a:lnTo>
                        <a:pt x="91" y="26"/>
                      </a:lnTo>
                      <a:lnTo>
                        <a:pt x="95" y="26"/>
                      </a:lnTo>
                      <a:lnTo>
                        <a:pt x="95" y="35"/>
                      </a:lnTo>
                      <a:lnTo>
                        <a:pt x="100" y="35"/>
                      </a:lnTo>
                      <a:lnTo>
                        <a:pt x="100" y="43"/>
                      </a:lnTo>
                      <a:lnTo>
                        <a:pt x="104" y="43"/>
                      </a:lnTo>
                      <a:lnTo>
                        <a:pt x="104" y="52"/>
                      </a:lnTo>
                      <a:lnTo>
                        <a:pt x="108" y="52"/>
                      </a:lnTo>
                      <a:lnTo>
                        <a:pt x="108" y="78"/>
                      </a:lnTo>
                      <a:lnTo>
                        <a:pt x="113" y="82"/>
                      </a:lnTo>
                      <a:lnTo>
                        <a:pt x="113" y="74"/>
                      </a:lnTo>
                      <a:lnTo>
                        <a:pt x="117" y="82"/>
                      </a:lnTo>
                      <a:lnTo>
                        <a:pt x="117" y="108"/>
                      </a:lnTo>
                      <a:lnTo>
                        <a:pt x="121" y="108"/>
                      </a:lnTo>
                      <a:lnTo>
                        <a:pt x="121" y="139"/>
                      </a:lnTo>
                      <a:lnTo>
                        <a:pt x="126" y="139"/>
                      </a:lnTo>
                      <a:lnTo>
                        <a:pt x="126" y="177"/>
                      </a:lnTo>
                      <a:lnTo>
                        <a:pt x="130" y="177"/>
                      </a:lnTo>
                      <a:lnTo>
                        <a:pt x="130" y="251"/>
                      </a:lnTo>
                      <a:lnTo>
                        <a:pt x="134" y="251"/>
                      </a:lnTo>
                      <a:lnTo>
                        <a:pt x="134" y="320"/>
                      </a:lnTo>
                      <a:lnTo>
                        <a:pt x="139" y="320"/>
                      </a:lnTo>
                      <a:lnTo>
                        <a:pt x="139" y="415"/>
                      </a:lnTo>
                      <a:lnTo>
                        <a:pt x="143" y="415"/>
                      </a:lnTo>
                      <a:lnTo>
                        <a:pt x="143" y="523"/>
                      </a:lnTo>
                      <a:lnTo>
                        <a:pt x="147" y="523"/>
                      </a:lnTo>
                      <a:lnTo>
                        <a:pt x="147" y="653"/>
                      </a:lnTo>
                      <a:lnTo>
                        <a:pt x="152" y="653"/>
                      </a:lnTo>
                      <a:lnTo>
                        <a:pt x="152" y="778"/>
                      </a:lnTo>
                      <a:lnTo>
                        <a:pt x="156" y="778"/>
                      </a:lnTo>
                      <a:lnTo>
                        <a:pt x="156" y="886"/>
                      </a:lnTo>
                      <a:lnTo>
                        <a:pt x="160" y="886"/>
                      </a:lnTo>
                      <a:lnTo>
                        <a:pt x="160" y="1003"/>
                      </a:lnTo>
                      <a:lnTo>
                        <a:pt x="165" y="1003"/>
                      </a:lnTo>
                      <a:lnTo>
                        <a:pt x="165" y="1106"/>
                      </a:lnTo>
                      <a:lnTo>
                        <a:pt x="169" y="1106"/>
                      </a:lnTo>
                      <a:lnTo>
                        <a:pt x="169" y="1210"/>
                      </a:lnTo>
                      <a:lnTo>
                        <a:pt x="173" y="1210"/>
                      </a:lnTo>
                      <a:lnTo>
                        <a:pt x="173" y="1257"/>
                      </a:lnTo>
                      <a:lnTo>
                        <a:pt x="178" y="1257"/>
                      </a:lnTo>
                      <a:lnTo>
                        <a:pt x="178" y="1301"/>
                      </a:lnTo>
                      <a:lnTo>
                        <a:pt x="182" y="1301"/>
                      </a:lnTo>
                      <a:lnTo>
                        <a:pt x="182" y="1327"/>
                      </a:lnTo>
                      <a:lnTo>
                        <a:pt x="186" y="1327"/>
                      </a:lnTo>
                      <a:lnTo>
                        <a:pt x="186" y="1327"/>
                      </a:lnTo>
                      <a:lnTo>
                        <a:pt x="191" y="1327"/>
                      </a:lnTo>
                      <a:lnTo>
                        <a:pt x="191" y="1253"/>
                      </a:lnTo>
                      <a:lnTo>
                        <a:pt x="195" y="1253"/>
                      </a:lnTo>
                      <a:lnTo>
                        <a:pt x="195" y="1201"/>
                      </a:lnTo>
                      <a:lnTo>
                        <a:pt x="199" y="1201"/>
                      </a:lnTo>
                      <a:lnTo>
                        <a:pt x="199" y="1123"/>
                      </a:lnTo>
                      <a:lnTo>
                        <a:pt x="203" y="1123"/>
                      </a:lnTo>
                      <a:lnTo>
                        <a:pt x="203" y="1003"/>
                      </a:lnTo>
                      <a:lnTo>
                        <a:pt x="208" y="1003"/>
                      </a:lnTo>
                      <a:lnTo>
                        <a:pt x="208" y="895"/>
                      </a:lnTo>
                      <a:lnTo>
                        <a:pt x="212" y="895"/>
                      </a:lnTo>
                      <a:lnTo>
                        <a:pt x="212" y="791"/>
                      </a:lnTo>
                      <a:lnTo>
                        <a:pt x="216" y="791"/>
                      </a:lnTo>
                      <a:lnTo>
                        <a:pt x="216" y="696"/>
                      </a:lnTo>
                      <a:lnTo>
                        <a:pt x="221" y="696"/>
                      </a:lnTo>
                      <a:lnTo>
                        <a:pt x="221" y="596"/>
                      </a:lnTo>
                      <a:lnTo>
                        <a:pt x="225" y="596"/>
                      </a:lnTo>
                      <a:lnTo>
                        <a:pt x="225" y="532"/>
                      </a:lnTo>
                      <a:lnTo>
                        <a:pt x="229" y="532"/>
                      </a:lnTo>
                      <a:lnTo>
                        <a:pt x="229" y="484"/>
                      </a:lnTo>
                      <a:lnTo>
                        <a:pt x="234" y="484"/>
                      </a:lnTo>
                      <a:lnTo>
                        <a:pt x="234" y="463"/>
                      </a:lnTo>
                      <a:lnTo>
                        <a:pt x="238" y="463"/>
                      </a:lnTo>
                      <a:lnTo>
                        <a:pt x="238" y="458"/>
                      </a:lnTo>
                      <a:lnTo>
                        <a:pt x="242" y="458"/>
                      </a:lnTo>
                      <a:lnTo>
                        <a:pt x="242" y="467"/>
                      </a:lnTo>
                      <a:lnTo>
                        <a:pt x="247" y="467"/>
                      </a:lnTo>
                      <a:lnTo>
                        <a:pt x="247" y="484"/>
                      </a:lnTo>
                      <a:lnTo>
                        <a:pt x="251" y="484"/>
                      </a:lnTo>
                      <a:lnTo>
                        <a:pt x="251" y="506"/>
                      </a:lnTo>
                      <a:lnTo>
                        <a:pt x="255" y="506"/>
                      </a:lnTo>
                      <a:lnTo>
                        <a:pt x="255" y="588"/>
                      </a:lnTo>
                      <a:lnTo>
                        <a:pt x="260" y="588"/>
                      </a:lnTo>
                      <a:lnTo>
                        <a:pt x="260" y="730"/>
                      </a:lnTo>
                      <a:lnTo>
                        <a:pt x="264" y="730"/>
                      </a:lnTo>
                      <a:lnTo>
                        <a:pt x="264" y="838"/>
                      </a:lnTo>
                      <a:lnTo>
                        <a:pt x="268" y="838"/>
                      </a:lnTo>
                      <a:lnTo>
                        <a:pt x="268" y="994"/>
                      </a:lnTo>
                      <a:lnTo>
                        <a:pt x="273" y="994"/>
                      </a:lnTo>
                      <a:lnTo>
                        <a:pt x="273" y="1162"/>
                      </a:lnTo>
                      <a:lnTo>
                        <a:pt x="277" y="1162"/>
                      </a:lnTo>
                      <a:lnTo>
                        <a:pt x="277" y="1270"/>
                      </a:lnTo>
                      <a:lnTo>
                        <a:pt x="281" y="1270"/>
                      </a:lnTo>
                      <a:lnTo>
                        <a:pt x="281" y="1396"/>
                      </a:lnTo>
                      <a:lnTo>
                        <a:pt x="286" y="1396"/>
                      </a:lnTo>
                      <a:lnTo>
                        <a:pt x="286" y="1422"/>
                      </a:lnTo>
                      <a:lnTo>
                        <a:pt x="290" y="1422"/>
                      </a:lnTo>
                      <a:lnTo>
                        <a:pt x="290" y="1387"/>
                      </a:lnTo>
                      <a:lnTo>
                        <a:pt x="294" y="1387"/>
                      </a:lnTo>
                      <a:lnTo>
                        <a:pt x="294" y="1292"/>
                      </a:lnTo>
                      <a:lnTo>
                        <a:pt x="299" y="1292"/>
                      </a:lnTo>
                      <a:lnTo>
                        <a:pt x="299" y="1149"/>
                      </a:lnTo>
                      <a:lnTo>
                        <a:pt x="303" y="1149"/>
                      </a:lnTo>
                      <a:lnTo>
                        <a:pt x="303" y="964"/>
                      </a:lnTo>
                      <a:lnTo>
                        <a:pt x="307" y="964"/>
                      </a:lnTo>
                      <a:lnTo>
                        <a:pt x="307" y="778"/>
                      </a:lnTo>
                      <a:lnTo>
                        <a:pt x="311" y="778"/>
                      </a:lnTo>
                      <a:lnTo>
                        <a:pt x="311" y="618"/>
                      </a:lnTo>
                      <a:lnTo>
                        <a:pt x="316" y="618"/>
                      </a:lnTo>
                      <a:lnTo>
                        <a:pt x="316" y="497"/>
                      </a:lnTo>
                      <a:lnTo>
                        <a:pt x="320" y="497"/>
                      </a:lnTo>
                      <a:lnTo>
                        <a:pt x="320" y="415"/>
                      </a:lnTo>
                      <a:lnTo>
                        <a:pt x="324" y="415"/>
                      </a:lnTo>
                      <a:lnTo>
                        <a:pt x="324" y="337"/>
                      </a:lnTo>
                      <a:lnTo>
                        <a:pt x="329" y="337"/>
                      </a:lnTo>
                      <a:lnTo>
                        <a:pt x="329" y="316"/>
                      </a:lnTo>
                      <a:lnTo>
                        <a:pt x="333" y="316"/>
                      </a:lnTo>
                      <a:lnTo>
                        <a:pt x="333" y="290"/>
                      </a:lnTo>
                      <a:lnTo>
                        <a:pt x="337" y="290"/>
                      </a:lnTo>
                      <a:lnTo>
                        <a:pt x="337" y="277"/>
                      </a:lnTo>
                      <a:lnTo>
                        <a:pt x="342" y="277"/>
                      </a:lnTo>
                      <a:lnTo>
                        <a:pt x="342" y="307"/>
                      </a:lnTo>
                      <a:lnTo>
                        <a:pt x="346" y="307"/>
                      </a:lnTo>
                      <a:lnTo>
                        <a:pt x="346" y="380"/>
                      </a:lnTo>
                      <a:lnTo>
                        <a:pt x="350" y="380"/>
                      </a:lnTo>
                      <a:lnTo>
                        <a:pt x="350" y="424"/>
                      </a:lnTo>
                      <a:lnTo>
                        <a:pt x="355" y="424"/>
                      </a:lnTo>
                      <a:lnTo>
                        <a:pt x="355" y="501"/>
                      </a:lnTo>
                      <a:lnTo>
                        <a:pt x="359" y="501"/>
                      </a:lnTo>
                      <a:lnTo>
                        <a:pt x="359" y="588"/>
                      </a:lnTo>
                      <a:lnTo>
                        <a:pt x="363" y="588"/>
                      </a:lnTo>
                      <a:lnTo>
                        <a:pt x="363" y="726"/>
                      </a:lnTo>
                      <a:lnTo>
                        <a:pt x="368" y="726"/>
                      </a:lnTo>
                      <a:lnTo>
                        <a:pt x="368" y="791"/>
                      </a:lnTo>
                      <a:lnTo>
                        <a:pt x="372" y="791"/>
                      </a:lnTo>
                      <a:lnTo>
                        <a:pt x="372" y="778"/>
                      </a:lnTo>
                      <a:lnTo>
                        <a:pt x="376" y="778"/>
                      </a:lnTo>
                      <a:lnTo>
                        <a:pt x="376" y="709"/>
                      </a:lnTo>
                      <a:lnTo>
                        <a:pt x="381" y="709"/>
                      </a:lnTo>
                      <a:lnTo>
                        <a:pt x="381" y="627"/>
                      </a:lnTo>
                      <a:lnTo>
                        <a:pt x="385" y="627"/>
                      </a:lnTo>
                      <a:lnTo>
                        <a:pt x="385" y="583"/>
                      </a:lnTo>
                      <a:lnTo>
                        <a:pt x="389" y="583"/>
                      </a:lnTo>
                      <a:lnTo>
                        <a:pt x="389" y="579"/>
                      </a:lnTo>
                      <a:lnTo>
                        <a:pt x="394" y="579"/>
                      </a:lnTo>
                      <a:lnTo>
                        <a:pt x="394" y="540"/>
                      </a:lnTo>
                      <a:lnTo>
                        <a:pt x="398" y="540"/>
                      </a:lnTo>
                      <a:lnTo>
                        <a:pt x="398" y="480"/>
                      </a:lnTo>
                      <a:lnTo>
                        <a:pt x="402" y="480"/>
                      </a:lnTo>
                      <a:lnTo>
                        <a:pt x="402" y="363"/>
                      </a:lnTo>
                      <a:lnTo>
                        <a:pt x="407" y="363"/>
                      </a:lnTo>
                      <a:lnTo>
                        <a:pt x="407" y="303"/>
                      </a:lnTo>
                      <a:lnTo>
                        <a:pt x="411" y="303"/>
                      </a:lnTo>
                      <a:lnTo>
                        <a:pt x="411" y="268"/>
                      </a:lnTo>
                      <a:lnTo>
                        <a:pt x="415" y="268"/>
                      </a:lnTo>
                      <a:lnTo>
                        <a:pt x="415" y="242"/>
                      </a:lnTo>
                      <a:lnTo>
                        <a:pt x="419" y="242"/>
                      </a:lnTo>
                      <a:lnTo>
                        <a:pt x="419" y="238"/>
                      </a:lnTo>
                      <a:lnTo>
                        <a:pt x="424" y="242"/>
                      </a:lnTo>
                      <a:lnTo>
                        <a:pt x="424" y="264"/>
                      </a:lnTo>
                      <a:lnTo>
                        <a:pt x="428" y="264"/>
                      </a:lnTo>
                      <a:lnTo>
                        <a:pt x="428" y="303"/>
                      </a:lnTo>
                      <a:lnTo>
                        <a:pt x="432" y="303"/>
                      </a:lnTo>
                      <a:lnTo>
                        <a:pt x="432" y="380"/>
                      </a:lnTo>
                      <a:lnTo>
                        <a:pt x="437" y="380"/>
                      </a:lnTo>
                      <a:lnTo>
                        <a:pt x="437" y="501"/>
                      </a:lnTo>
                      <a:lnTo>
                        <a:pt x="441" y="501"/>
                      </a:lnTo>
                      <a:lnTo>
                        <a:pt x="441" y="605"/>
                      </a:lnTo>
                      <a:lnTo>
                        <a:pt x="445" y="605"/>
                      </a:lnTo>
                      <a:lnTo>
                        <a:pt x="445" y="683"/>
                      </a:lnTo>
                      <a:lnTo>
                        <a:pt x="450" y="683"/>
                      </a:lnTo>
                      <a:lnTo>
                        <a:pt x="450" y="756"/>
                      </a:lnTo>
                      <a:lnTo>
                        <a:pt x="454" y="756"/>
                      </a:lnTo>
                      <a:lnTo>
                        <a:pt x="454" y="873"/>
                      </a:lnTo>
                      <a:lnTo>
                        <a:pt x="458" y="873"/>
                      </a:lnTo>
                      <a:lnTo>
                        <a:pt x="458" y="1015"/>
                      </a:lnTo>
                      <a:lnTo>
                        <a:pt x="463" y="1015"/>
                      </a:lnTo>
                      <a:lnTo>
                        <a:pt x="463" y="1102"/>
                      </a:lnTo>
                      <a:lnTo>
                        <a:pt x="467" y="1102"/>
                      </a:lnTo>
                      <a:lnTo>
                        <a:pt x="467" y="1145"/>
                      </a:lnTo>
                      <a:lnTo>
                        <a:pt x="471" y="1145"/>
                      </a:lnTo>
                      <a:lnTo>
                        <a:pt x="471" y="1076"/>
                      </a:lnTo>
                      <a:lnTo>
                        <a:pt x="476" y="1076"/>
                      </a:lnTo>
                      <a:lnTo>
                        <a:pt x="476" y="925"/>
                      </a:lnTo>
                      <a:lnTo>
                        <a:pt x="480" y="925"/>
                      </a:lnTo>
                      <a:lnTo>
                        <a:pt x="480" y="691"/>
                      </a:lnTo>
                      <a:lnTo>
                        <a:pt x="484" y="691"/>
                      </a:lnTo>
                      <a:lnTo>
                        <a:pt x="484" y="558"/>
                      </a:lnTo>
                      <a:lnTo>
                        <a:pt x="489" y="558"/>
                      </a:lnTo>
                      <a:lnTo>
                        <a:pt x="489" y="480"/>
                      </a:lnTo>
                      <a:lnTo>
                        <a:pt x="493" y="480"/>
                      </a:lnTo>
                      <a:lnTo>
                        <a:pt x="493" y="450"/>
                      </a:lnTo>
                      <a:lnTo>
                        <a:pt x="497" y="450"/>
                      </a:lnTo>
                      <a:lnTo>
                        <a:pt x="497" y="445"/>
                      </a:lnTo>
                      <a:lnTo>
                        <a:pt x="502" y="450"/>
                      </a:lnTo>
                      <a:lnTo>
                        <a:pt x="502" y="467"/>
                      </a:lnTo>
                      <a:lnTo>
                        <a:pt x="506" y="467"/>
                      </a:lnTo>
                      <a:lnTo>
                        <a:pt x="506" y="493"/>
                      </a:lnTo>
                      <a:lnTo>
                        <a:pt x="510" y="493"/>
                      </a:lnTo>
                      <a:lnTo>
                        <a:pt x="510" y="536"/>
                      </a:lnTo>
                      <a:lnTo>
                        <a:pt x="515" y="536"/>
                      </a:lnTo>
                      <a:lnTo>
                        <a:pt x="515" y="609"/>
                      </a:lnTo>
                      <a:lnTo>
                        <a:pt x="519" y="609"/>
                      </a:lnTo>
                      <a:lnTo>
                        <a:pt x="519" y="679"/>
                      </a:lnTo>
                      <a:lnTo>
                        <a:pt x="523" y="679"/>
                      </a:lnTo>
                      <a:lnTo>
                        <a:pt x="523" y="769"/>
                      </a:lnTo>
                      <a:lnTo>
                        <a:pt x="527" y="769"/>
                      </a:lnTo>
                      <a:lnTo>
                        <a:pt x="527" y="851"/>
                      </a:lnTo>
                      <a:lnTo>
                        <a:pt x="532" y="851"/>
                      </a:lnTo>
                      <a:lnTo>
                        <a:pt x="532" y="920"/>
                      </a:lnTo>
                      <a:lnTo>
                        <a:pt x="536" y="920"/>
                      </a:lnTo>
                      <a:lnTo>
                        <a:pt x="536" y="994"/>
                      </a:lnTo>
                      <a:lnTo>
                        <a:pt x="540" y="994"/>
                      </a:lnTo>
                      <a:lnTo>
                        <a:pt x="540" y="1050"/>
                      </a:lnTo>
                      <a:lnTo>
                        <a:pt x="545" y="1050"/>
                      </a:lnTo>
                      <a:lnTo>
                        <a:pt x="545" y="1098"/>
                      </a:lnTo>
                      <a:lnTo>
                        <a:pt x="549" y="1098"/>
                      </a:lnTo>
                      <a:lnTo>
                        <a:pt x="549" y="1154"/>
                      </a:lnTo>
                      <a:lnTo>
                        <a:pt x="553" y="1154"/>
                      </a:lnTo>
                      <a:lnTo>
                        <a:pt x="553" y="1201"/>
                      </a:lnTo>
                      <a:lnTo>
                        <a:pt x="558" y="1201"/>
                      </a:lnTo>
                      <a:lnTo>
                        <a:pt x="558" y="1253"/>
                      </a:lnTo>
                      <a:lnTo>
                        <a:pt x="562" y="1253"/>
                      </a:lnTo>
                      <a:lnTo>
                        <a:pt x="562" y="1331"/>
                      </a:lnTo>
                      <a:lnTo>
                        <a:pt x="566" y="1331"/>
                      </a:lnTo>
                      <a:lnTo>
                        <a:pt x="566" y="1409"/>
                      </a:lnTo>
                      <a:lnTo>
                        <a:pt x="571" y="1409"/>
                      </a:lnTo>
                      <a:lnTo>
                        <a:pt x="571" y="1491"/>
                      </a:lnTo>
                      <a:lnTo>
                        <a:pt x="575" y="1491"/>
                      </a:lnTo>
                      <a:lnTo>
                        <a:pt x="575" y="1560"/>
                      </a:lnTo>
                      <a:lnTo>
                        <a:pt x="579" y="1560"/>
                      </a:lnTo>
                      <a:lnTo>
                        <a:pt x="579" y="1612"/>
                      </a:lnTo>
                      <a:lnTo>
                        <a:pt x="584" y="1612"/>
                      </a:lnTo>
                      <a:lnTo>
                        <a:pt x="584" y="1659"/>
                      </a:lnTo>
                      <a:lnTo>
                        <a:pt x="588" y="1659"/>
                      </a:lnTo>
                      <a:lnTo>
                        <a:pt x="588" y="1711"/>
                      </a:lnTo>
                      <a:lnTo>
                        <a:pt x="592" y="1711"/>
                      </a:lnTo>
                      <a:lnTo>
                        <a:pt x="592" y="1771"/>
                      </a:lnTo>
                      <a:lnTo>
                        <a:pt x="597" y="1771"/>
                      </a:lnTo>
                      <a:lnTo>
                        <a:pt x="597" y="1841"/>
                      </a:lnTo>
                      <a:lnTo>
                        <a:pt x="601" y="1841"/>
                      </a:lnTo>
                      <a:lnTo>
                        <a:pt x="601" y="1914"/>
                      </a:lnTo>
                      <a:lnTo>
                        <a:pt x="605" y="1914"/>
                      </a:lnTo>
                      <a:lnTo>
                        <a:pt x="605" y="1979"/>
                      </a:lnTo>
                      <a:lnTo>
                        <a:pt x="610" y="1979"/>
                      </a:lnTo>
                      <a:lnTo>
                        <a:pt x="610" y="2031"/>
                      </a:lnTo>
                      <a:lnTo>
                        <a:pt x="614" y="2031"/>
                      </a:lnTo>
                      <a:lnTo>
                        <a:pt x="614" y="2048"/>
                      </a:lnTo>
                      <a:lnTo>
                        <a:pt x="618" y="2048"/>
                      </a:lnTo>
                      <a:lnTo>
                        <a:pt x="618" y="2031"/>
                      </a:lnTo>
                      <a:lnTo>
                        <a:pt x="623" y="2031"/>
                      </a:lnTo>
                      <a:lnTo>
                        <a:pt x="623" y="1970"/>
                      </a:lnTo>
                      <a:lnTo>
                        <a:pt x="627" y="1970"/>
                      </a:lnTo>
                      <a:lnTo>
                        <a:pt x="627" y="1867"/>
                      </a:lnTo>
                      <a:lnTo>
                        <a:pt x="631" y="1867"/>
                      </a:lnTo>
                      <a:lnTo>
                        <a:pt x="631" y="1728"/>
                      </a:lnTo>
                      <a:lnTo>
                        <a:pt x="635" y="1728"/>
                      </a:lnTo>
                      <a:lnTo>
                        <a:pt x="635" y="1568"/>
                      </a:lnTo>
                      <a:lnTo>
                        <a:pt x="640" y="1568"/>
                      </a:lnTo>
                      <a:lnTo>
                        <a:pt x="640" y="1417"/>
                      </a:lnTo>
                      <a:lnTo>
                        <a:pt x="644" y="1417"/>
                      </a:lnTo>
                      <a:lnTo>
                        <a:pt x="644" y="1283"/>
                      </a:lnTo>
                      <a:lnTo>
                        <a:pt x="648" y="1283"/>
                      </a:lnTo>
                      <a:lnTo>
                        <a:pt x="648" y="1180"/>
                      </a:lnTo>
                      <a:lnTo>
                        <a:pt x="653" y="1180"/>
                      </a:lnTo>
                      <a:lnTo>
                        <a:pt x="653" y="1106"/>
                      </a:lnTo>
                      <a:lnTo>
                        <a:pt x="657" y="1106"/>
                      </a:lnTo>
                      <a:lnTo>
                        <a:pt x="657" y="1063"/>
                      </a:lnTo>
                      <a:lnTo>
                        <a:pt x="661" y="1063"/>
                      </a:lnTo>
                      <a:lnTo>
                        <a:pt x="661" y="1046"/>
                      </a:lnTo>
                      <a:lnTo>
                        <a:pt x="666" y="1046"/>
                      </a:lnTo>
                      <a:lnTo>
                        <a:pt x="666" y="1050"/>
                      </a:lnTo>
                      <a:lnTo>
                        <a:pt x="670" y="1050"/>
                      </a:lnTo>
                      <a:lnTo>
                        <a:pt x="670" y="1076"/>
                      </a:lnTo>
                      <a:lnTo>
                        <a:pt x="674" y="1076"/>
                      </a:lnTo>
                      <a:lnTo>
                        <a:pt x="674" y="1123"/>
                      </a:lnTo>
                      <a:lnTo>
                        <a:pt x="679" y="1123"/>
                      </a:lnTo>
                      <a:lnTo>
                        <a:pt x="679" y="1188"/>
                      </a:lnTo>
                      <a:lnTo>
                        <a:pt x="683" y="1188"/>
                      </a:lnTo>
                      <a:lnTo>
                        <a:pt x="683" y="1270"/>
                      </a:lnTo>
                      <a:lnTo>
                        <a:pt x="687" y="1270"/>
                      </a:lnTo>
                      <a:lnTo>
                        <a:pt x="687" y="1357"/>
                      </a:lnTo>
                      <a:lnTo>
                        <a:pt x="692" y="1357"/>
                      </a:lnTo>
                      <a:lnTo>
                        <a:pt x="692" y="1452"/>
                      </a:lnTo>
                      <a:lnTo>
                        <a:pt x="696" y="1452"/>
                      </a:lnTo>
                      <a:lnTo>
                        <a:pt x="696" y="1547"/>
                      </a:lnTo>
                      <a:lnTo>
                        <a:pt x="700" y="1547"/>
                      </a:lnTo>
                      <a:lnTo>
                        <a:pt x="700" y="1651"/>
                      </a:lnTo>
                      <a:lnTo>
                        <a:pt x="705" y="1651"/>
                      </a:lnTo>
                      <a:lnTo>
                        <a:pt x="705" y="1754"/>
                      </a:lnTo>
                      <a:lnTo>
                        <a:pt x="709" y="1754"/>
                      </a:lnTo>
                      <a:lnTo>
                        <a:pt x="709" y="1858"/>
                      </a:lnTo>
                      <a:lnTo>
                        <a:pt x="713" y="1858"/>
                      </a:lnTo>
                      <a:lnTo>
                        <a:pt x="713" y="1957"/>
                      </a:lnTo>
                      <a:lnTo>
                        <a:pt x="718" y="1957"/>
                      </a:lnTo>
                      <a:lnTo>
                        <a:pt x="718" y="2048"/>
                      </a:lnTo>
                      <a:lnTo>
                        <a:pt x="722" y="2048"/>
                      </a:lnTo>
                      <a:lnTo>
                        <a:pt x="722" y="2139"/>
                      </a:lnTo>
                      <a:lnTo>
                        <a:pt x="726" y="2139"/>
                      </a:lnTo>
                      <a:lnTo>
                        <a:pt x="726" y="2221"/>
                      </a:lnTo>
                      <a:lnTo>
                        <a:pt x="731" y="2221"/>
                      </a:lnTo>
                      <a:lnTo>
                        <a:pt x="731" y="2294"/>
                      </a:lnTo>
                      <a:lnTo>
                        <a:pt x="735" y="2294"/>
                      </a:lnTo>
                      <a:lnTo>
                        <a:pt x="735" y="2394"/>
                      </a:lnTo>
                      <a:lnTo>
                        <a:pt x="739" y="2394"/>
                      </a:lnTo>
                      <a:lnTo>
                        <a:pt x="739" y="2441"/>
                      </a:lnTo>
                      <a:lnTo>
                        <a:pt x="743" y="2441"/>
                      </a:lnTo>
                      <a:lnTo>
                        <a:pt x="743" y="2463"/>
                      </a:lnTo>
                      <a:lnTo>
                        <a:pt x="748" y="2467"/>
                      </a:lnTo>
                      <a:lnTo>
                        <a:pt x="748" y="2458"/>
                      </a:lnTo>
                      <a:lnTo>
                        <a:pt x="752" y="2458"/>
                      </a:lnTo>
                      <a:lnTo>
                        <a:pt x="752" y="2428"/>
                      </a:lnTo>
                      <a:lnTo>
                        <a:pt x="756" y="2428"/>
                      </a:lnTo>
                      <a:lnTo>
                        <a:pt x="756" y="2381"/>
                      </a:lnTo>
                      <a:lnTo>
                        <a:pt x="761" y="2381"/>
                      </a:lnTo>
                      <a:lnTo>
                        <a:pt x="761" y="2320"/>
                      </a:lnTo>
                      <a:lnTo>
                        <a:pt x="765" y="2320"/>
                      </a:lnTo>
                      <a:lnTo>
                        <a:pt x="765" y="2247"/>
                      </a:lnTo>
                      <a:lnTo>
                        <a:pt x="769" y="2247"/>
                      </a:lnTo>
                      <a:lnTo>
                        <a:pt x="769" y="2169"/>
                      </a:lnTo>
                      <a:lnTo>
                        <a:pt x="774" y="2169"/>
                      </a:lnTo>
                      <a:lnTo>
                        <a:pt x="774" y="2078"/>
                      </a:lnTo>
                      <a:lnTo>
                        <a:pt x="778" y="2078"/>
                      </a:lnTo>
                      <a:lnTo>
                        <a:pt x="778" y="1975"/>
                      </a:lnTo>
                      <a:lnTo>
                        <a:pt x="782" y="1975"/>
                      </a:lnTo>
                      <a:lnTo>
                        <a:pt x="782" y="1858"/>
                      </a:lnTo>
                      <a:lnTo>
                        <a:pt x="787" y="1858"/>
                      </a:lnTo>
                      <a:lnTo>
                        <a:pt x="787" y="1728"/>
                      </a:lnTo>
                      <a:lnTo>
                        <a:pt x="791" y="1728"/>
                      </a:lnTo>
                      <a:lnTo>
                        <a:pt x="791" y="1594"/>
                      </a:lnTo>
                      <a:lnTo>
                        <a:pt x="795" y="1594"/>
                      </a:lnTo>
                      <a:lnTo>
                        <a:pt x="795" y="1473"/>
                      </a:lnTo>
                      <a:lnTo>
                        <a:pt x="800" y="1473"/>
                      </a:lnTo>
                      <a:lnTo>
                        <a:pt x="800" y="1361"/>
                      </a:lnTo>
                      <a:lnTo>
                        <a:pt x="804" y="1361"/>
                      </a:lnTo>
                      <a:lnTo>
                        <a:pt x="804" y="1266"/>
                      </a:lnTo>
                      <a:lnTo>
                        <a:pt x="808" y="1266"/>
                      </a:lnTo>
                      <a:lnTo>
                        <a:pt x="808" y="1180"/>
                      </a:lnTo>
                      <a:lnTo>
                        <a:pt x="813" y="1180"/>
                      </a:lnTo>
                      <a:lnTo>
                        <a:pt x="813" y="1106"/>
                      </a:lnTo>
                      <a:lnTo>
                        <a:pt x="817" y="1106"/>
                      </a:lnTo>
                      <a:lnTo>
                        <a:pt x="817" y="1046"/>
                      </a:lnTo>
                      <a:lnTo>
                        <a:pt x="821" y="1046"/>
                      </a:lnTo>
                      <a:lnTo>
                        <a:pt x="821" y="1007"/>
                      </a:lnTo>
                      <a:lnTo>
                        <a:pt x="826" y="1007"/>
                      </a:lnTo>
                      <a:lnTo>
                        <a:pt x="826" y="985"/>
                      </a:lnTo>
                      <a:lnTo>
                        <a:pt x="830" y="985"/>
                      </a:lnTo>
                      <a:lnTo>
                        <a:pt x="830" y="994"/>
                      </a:lnTo>
                      <a:lnTo>
                        <a:pt x="834" y="994"/>
                      </a:lnTo>
                      <a:lnTo>
                        <a:pt x="834" y="1011"/>
                      </a:lnTo>
                      <a:lnTo>
                        <a:pt x="839" y="1011"/>
                      </a:lnTo>
                      <a:lnTo>
                        <a:pt x="839" y="1041"/>
                      </a:lnTo>
                      <a:lnTo>
                        <a:pt x="843" y="1041"/>
                      </a:lnTo>
                      <a:lnTo>
                        <a:pt x="843" y="1106"/>
                      </a:lnTo>
                      <a:lnTo>
                        <a:pt x="847" y="1106"/>
                      </a:lnTo>
                      <a:lnTo>
                        <a:pt x="847" y="1188"/>
                      </a:lnTo>
                      <a:lnTo>
                        <a:pt x="851" y="1188"/>
                      </a:lnTo>
                      <a:lnTo>
                        <a:pt x="851" y="1279"/>
                      </a:lnTo>
                      <a:lnTo>
                        <a:pt x="856" y="1279"/>
                      </a:lnTo>
                      <a:lnTo>
                        <a:pt x="856" y="1370"/>
                      </a:lnTo>
                      <a:lnTo>
                        <a:pt x="860" y="1370"/>
                      </a:lnTo>
                      <a:lnTo>
                        <a:pt x="860" y="1452"/>
                      </a:lnTo>
                      <a:lnTo>
                        <a:pt x="864" y="1452"/>
                      </a:lnTo>
                      <a:lnTo>
                        <a:pt x="864" y="1525"/>
                      </a:lnTo>
                      <a:lnTo>
                        <a:pt x="869" y="1525"/>
                      </a:lnTo>
                      <a:lnTo>
                        <a:pt x="869" y="1573"/>
                      </a:lnTo>
                      <a:lnTo>
                        <a:pt x="873" y="1573"/>
                      </a:lnTo>
                      <a:lnTo>
                        <a:pt x="873" y="1599"/>
                      </a:lnTo>
                      <a:lnTo>
                        <a:pt x="877" y="1603"/>
                      </a:lnTo>
                      <a:lnTo>
                        <a:pt x="877" y="1594"/>
                      </a:lnTo>
                      <a:lnTo>
                        <a:pt x="882" y="1594"/>
                      </a:lnTo>
                      <a:lnTo>
                        <a:pt x="882" y="1564"/>
                      </a:lnTo>
                      <a:lnTo>
                        <a:pt x="886" y="1564"/>
                      </a:lnTo>
                      <a:lnTo>
                        <a:pt x="886" y="1521"/>
                      </a:lnTo>
                      <a:lnTo>
                        <a:pt x="890" y="1521"/>
                      </a:lnTo>
                      <a:lnTo>
                        <a:pt x="890" y="1486"/>
                      </a:lnTo>
                      <a:lnTo>
                        <a:pt x="895" y="1486"/>
                      </a:lnTo>
                      <a:lnTo>
                        <a:pt x="895" y="1447"/>
                      </a:lnTo>
                      <a:lnTo>
                        <a:pt x="899" y="1447"/>
                      </a:lnTo>
                      <a:lnTo>
                        <a:pt x="899" y="1413"/>
                      </a:lnTo>
                      <a:lnTo>
                        <a:pt x="903" y="1413"/>
                      </a:lnTo>
                      <a:lnTo>
                        <a:pt x="903" y="1400"/>
                      </a:lnTo>
                      <a:lnTo>
                        <a:pt x="908" y="1400"/>
                      </a:lnTo>
                      <a:lnTo>
                        <a:pt x="908" y="1447"/>
                      </a:lnTo>
                      <a:lnTo>
                        <a:pt x="912" y="1447"/>
                      </a:lnTo>
                      <a:lnTo>
                        <a:pt x="912" y="1573"/>
                      </a:lnTo>
                      <a:lnTo>
                        <a:pt x="916" y="1573"/>
                      </a:lnTo>
                      <a:lnTo>
                        <a:pt x="916" y="1741"/>
                      </a:lnTo>
                      <a:lnTo>
                        <a:pt x="921" y="1741"/>
                      </a:lnTo>
                      <a:lnTo>
                        <a:pt x="921" y="1923"/>
                      </a:lnTo>
                      <a:lnTo>
                        <a:pt x="925" y="1923"/>
                      </a:lnTo>
                      <a:lnTo>
                        <a:pt x="925" y="2070"/>
                      </a:lnTo>
                      <a:lnTo>
                        <a:pt x="929" y="2070"/>
                      </a:lnTo>
                      <a:lnTo>
                        <a:pt x="929" y="2160"/>
                      </a:lnTo>
                      <a:lnTo>
                        <a:pt x="934" y="2160"/>
                      </a:lnTo>
                      <a:lnTo>
                        <a:pt x="934" y="2186"/>
                      </a:lnTo>
                      <a:lnTo>
                        <a:pt x="938" y="2186"/>
                      </a:lnTo>
                      <a:lnTo>
                        <a:pt x="938" y="2156"/>
                      </a:lnTo>
                      <a:lnTo>
                        <a:pt x="942" y="2156"/>
                      </a:lnTo>
                      <a:lnTo>
                        <a:pt x="942" y="2100"/>
                      </a:lnTo>
                      <a:lnTo>
                        <a:pt x="947" y="2100"/>
                      </a:lnTo>
                      <a:lnTo>
                        <a:pt x="947" y="2026"/>
                      </a:lnTo>
                      <a:lnTo>
                        <a:pt x="951" y="2026"/>
                      </a:lnTo>
                      <a:lnTo>
                        <a:pt x="951" y="1957"/>
                      </a:lnTo>
                      <a:lnTo>
                        <a:pt x="955" y="1957"/>
                      </a:lnTo>
                      <a:lnTo>
                        <a:pt x="955" y="1875"/>
                      </a:lnTo>
                      <a:lnTo>
                        <a:pt x="959" y="1875"/>
                      </a:lnTo>
                      <a:lnTo>
                        <a:pt x="959" y="1784"/>
                      </a:lnTo>
                      <a:lnTo>
                        <a:pt x="964" y="1784"/>
                      </a:lnTo>
                      <a:lnTo>
                        <a:pt x="964" y="1689"/>
                      </a:lnTo>
                      <a:lnTo>
                        <a:pt x="968" y="1689"/>
                      </a:lnTo>
                      <a:lnTo>
                        <a:pt x="968" y="1607"/>
                      </a:lnTo>
                      <a:lnTo>
                        <a:pt x="972" y="1607"/>
                      </a:lnTo>
                      <a:lnTo>
                        <a:pt x="972" y="1517"/>
                      </a:lnTo>
                      <a:lnTo>
                        <a:pt x="977" y="1517"/>
                      </a:lnTo>
                      <a:lnTo>
                        <a:pt x="977" y="1417"/>
                      </a:lnTo>
                      <a:lnTo>
                        <a:pt x="981" y="1417"/>
                      </a:lnTo>
                      <a:lnTo>
                        <a:pt x="981" y="1288"/>
                      </a:lnTo>
                      <a:lnTo>
                        <a:pt x="985" y="1288"/>
                      </a:lnTo>
                      <a:lnTo>
                        <a:pt x="985" y="1171"/>
                      </a:lnTo>
                      <a:lnTo>
                        <a:pt x="990" y="1171"/>
                      </a:lnTo>
                      <a:lnTo>
                        <a:pt x="990" y="1093"/>
                      </a:lnTo>
                      <a:lnTo>
                        <a:pt x="994" y="1093"/>
                      </a:lnTo>
                      <a:lnTo>
                        <a:pt x="994" y="1059"/>
                      </a:lnTo>
                      <a:lnTo>
                        <a:pt x="998" y="1059"/>
                      </a:lnTo>
                      <a:lnTo>
                        <a:pt x="998" y="1050"/>
                      </a:lnTo>
                      <a:lnTo>
                        <a:pt x="1003" y="1050"/>
                      </a:lnTo>
                      <a:lnTo>
                        <a:pt x="1003" y="1041"/>
                      </a:lnTo>
                      <a:lnTo>
                        <a:pt x="1007" y="1041"/>
                      </a:lnTo>
                      <a:lnTo>
                        <a:pt x="1007" y="1028"/>
                      </a:lnTo>
                      <a:lnTo>
                        <a:pt x="1011" y="1028"/>
                      </a:lnTo>
                      <a:lnTo>
                        <a:pt x="1011" y="1024"/>
                      </a:lnTo>
                      <a:lnTo>
                        <a:pt x="1016" y="1024"/>
                      </a:lnTo>
                      <a:lnTo>
                        <a:pt x="1016" y="1015"/>
                      </a:lnTo>
                      <a:lnTo>
                        <a:pt x="1020" y="1015"/>
                      </a:lnTo>
                      <a:lnTo>
                        <a:pt x="1020" y="1007"/>
                      </a:lnTo>
                      <a:lnTo>
                        <a:pt x="1024" y="1007"/>
                      </a:lnTo>
                      <a:lnTo>
                        <a:pt x="1024" y="998"/>
                      </a:lnTo>
                      <a:lnTo>
                        <a:pt x="1029" y="998"/>
                      </a:lnTo>
                      <a:lnTo>
                        <a:pt x="1029" y="990"/>
                      </a:lnTo>
                      <a:lnTo>
                        <a:pt x="1033" y="990"/>
                      </a:lnTo>
                      <a:lnTo>
                        <a:pt x="1033" y="972"/>
                      </a:lnTo>
                      <a:lnTo>
                        <a:pt x="1037" y="972"/>
                      </a:lnTo>
                      <a:lnTo>
                        <a:pt x="1037" y="942"/>
                      </a:lnTo>
                      <a:lnTo>
                        <a:pt x="1042" y="942"/>
                      </a:lnTo>
                      <a:lnTo>
                        <a:pt x="1042" y="920"/>
                      </a:lnTo>
                      <a:lnTo>
                        <a:pt x="1046" y="920"/>
                      </a:lnTo>
                      <a:lnTo>
                        <a:pt x="1046" y="864"/>
                      </a:lnTo>
                      <a:lnTo>
                        <a:pt x="1050" y="864"/>
                      </a:lnTo>
                      <a:lnTo>
                        <a:pt x="1050" y="812"/>
                      </a:lnTo>
                      <a:lnTo>
                        <a:pt x="1055" y="812"/>
                      </a:lnTo>
                      <a:lnTo>
                        <a:pt x="1055" y="752"/>
                      </a:lnTo>
                      <a:lnTo>
                        <a:pt x="1059" y="752"/>
                      </a:lnTo>
                      <a:lnTo>
                        <a:pt x="1059" y="709"/>
                      </a:lnTo>
                      <a:lnTo>
                        <a:pt x="1063" y="709"/>
                      </a:lnTo>
                      <a:lnTo>
                        <a:pt x="1063" y="679"/>
                      </a:lnTo>
                      <a:lnTo>
                        <a:pt x="1067" y="679"/>
                      </a:lnTo>
                      <a:lnTo>
                        <a:pt x="1067" y="674"/>
                      </a:lnTo>
                      <a:lnTo>
                        <a:pt x="1072" y="674"/>
                      </a:lnTo>
                      <a:lnTo>
                        <a:pt x="1072" y="679"/>
                      </a:lnTo>
                      <a:lnTo>
                        <a:pt x="1076" y="679"/>
                      </a:lnTo>
                      <a:lnTo>
                        <a:pt x="1076" y="691"/>
                      </a:lnTo>
                      <a:lnTo>
                        <a:pt x="1080" y="691"/>
                      </a:lnTo>
                      <a:lnTo>
                        <a:pt x="1080" y="704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48">
                  <a:extLst>
                    <a:ext uri="{FF2B5EF4-FFF2-40B4-BE49-F238E27FC236}">
                      <a16:creationId xmlns:a16="http://schemas.microsoft.com/office/drawing/2014/main" id="{B032897F-FEC5-4473-946C-88DFEC2BE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1238" y="6461126"/>
                  <a:ext cx="431800" cy="1563688"/>
                </a:xfrm>
                <a:custGeom>
                  <a:avLst/>
                  <a:gdLst>
                    <a:gd name="T0" fmla="*/ 4 w 272"/>
                    <a:gd name="T1" fmla="*/ 31 h 985"/>
                    <a:gd name="T2" fmla="*/ 8 w 272"/>
                    <a:gd name="T3" fmla="*/ 143 h 985"/>
                    <a:gd name="T4" fmla="*/ 17 w 272"/>
                    <a:gd name="T5" fmla="*/ 216 h 985"/>
                    <a:gd name="T6" fmla="*/ 21 w 272"/>
                    <a:gd name="T7" fmla="*/ 355 h 985"/>
                    <a:gd name="T8" fmla="*/ 30 w 272"/>
                    <a:gd name="T9" fmla="*/ 350 h 985"/>
                    <a:gd name="T10" fmla="*/ 34 w 272"/>
                    <a:gd name="T11" fmla="*/ 195 h 985"/>
                    <a:gd name="T12" fmla="*/ 43 w 272"/>
                    <a:gd name="T13" fmla="*/ 126 h 985"/>
                    <a:gd name="T14" fmla="*/ 47 w 272"/>
                    <a:gd name="T15" fmla="*/ 39 h 985"/>
                    <a:gd name="T16" fmla="*/ 56 w 272"/>
                    <a:gd name="T17" fmla="*/ 13 h 985"/>
                    <a:gd name="T18" fmla="*/ 60 w 272"/>
                    <a:gd name="T19" fmla="*/ 5 h 985"/>
                    <a:gd name="T20" fmla="*/ 69 w 272"/>
                    <a:gd name="T21" fmla="*/ 13 h 985"/>
                    <a:gd name="T22" fmla="*/ 73 w 272"/>
                    <a:gd name="T23" fmla="*/ 35 h 985"/>
                    <a:gd name="T24" fmla="*/ 82 w 272"/>
                    <a:gd name="T25" fmla="*/ 44 h 985"/>
                    <a:gd name="T26" fmla="*/ 86 w 272"/>
                    <a:gd name="T27" fmla="*/ 26 h 985"/>
                    <a:gd name="T28" fmla="*/ 95 w 272"/>
                    <a:gd name="T29" fmla="*/ 35 h 985"/>
                    <a:gd name="T30" fmla="*/ 99 w 272"/>
                    <a:gd name="T31" fmla="*/ 35 h 985"/>
                    <a:gd name="T32" fmla="*/ 103 w 272"/>
                    <a:gd name="T33" fmla="*/ 39 h 985"/>
                    <a:gd name="T34" fmla="*/ 112 w 272"/>
                    <a:gd name="T35" fmla="*/ 57 h 985"/>
                    <a:gd name="T36" fmla="*/ 116 w 272"/>
                    <a:gd name="T37" fmla="*/ 126 h 985"/>
                    <a:gd name="T38" fmla="*/ 125 w 272"/>
                    <a:gd name="T39" fmla="*/ 186 h 985"/>
                    <a:gd name="T40" fmla="*/ 129 w 272"/>
                    <a:gd name="T41" fmla="*/ 307 h 985"/>
                    <a:gd name="T42" fmla="*/ 138 w 272"/>
                    <a:gd name="T43" fmla="*/ 454 h 985"/>
                    <a:gd name="T44" fmla="*/ 142 w 272"/>
                    <a:gd name="T45" fmla="*/ 856 h 985"/>
                    <a:gd name="T46" fmla="*/ 151 w 272"/>
                    <a:gd name="T47" fmla="*/ 959 h 985"/>
                    <a:gd name="T48" fmla="*/ 155 w 272"/>
                    <a:gd name="T49" fmla="*/ 929 h 985"/>
                    <a:gd name="T50" fmla="*/ 164 w 272"/>
                    <a:gd name="T51" fmla="*/ 847 h 985"/>
                    <a:gd name="T52" fmla="*/ 168 w 272"/>
                    <a:gd name="T53" fmla="*/ 778 h 985"/>
                    <a:gd name="T54" fmla="*/ 177 w 272"/>
                    <a:gd name="T55" fmla="*/ 787 h 985"/>
                    <a:gd name="T56" fmla="*/ 181 w 272"/>
                    <a:gd name="T57" fmla="*/ 648 h 985"/>
                    <a:gd name="T58" fmla="*/ 190 w 272"/>
                    <a:gd name="T59" fmla="*/ 579 h 985"/>
                    <a:gd name="T60" fmla="*/ 194 w 272"/>
                    <a:gd name="T61" fmla="*/ 510 h 985"/>
                    <a:gd name="T62" fmla="*/ 203 w 272"/>
                    <a:gd name="T63" fmla="*/ 506 h 985"/>
                    <a:gd name="T64" fmla="*/ 207 w 272"/>
                    <a:gd name="T65" fmla="*/ 497 h 985"/>
                    <a:gd name="T66" fmla="*/ 216 w 272"/>
                    <a:gd name="T67" fmla="*/ 510 h 985"/>
                    <a:gd name="T68" fmla="*/ 220 w 272"/>
                    <a:gd name="T69" fmla="*/ 510 h 985"/>
                    <a:gd name="T70" fmla="*/ 229 w 272"/>
                    <a:gd name="T71" fmla="*/ 527 h 985"/>
                    <a:gd name="T72" fmla="*/ 233 w 272"/>
                    <a:gd name="T73" fmla="*/ 545 h 985"/>
                    <a:gd name="T74" fmla="*/ 242 w 272"/>
                    <a:gd name="T75" fmla="*/ 545 h 985"/>
                    <a:gd name="T76" fmla="*/ 246 w 272"/>
                    <a:gd name="T77" fmla="*/ 579 h 985"/>
                    <a:gd name="T78" fmla="*/ 255 w 272"/>
                    <a:gd name="T79" fmla="*/ 566 h 985"/>
                    <a:gd name="T80" fmla="*/ 259 w 272"/>
                    <a:gd name="T81" fmla="*/ 644 h 985"/>
                    <a:gd name="T82" fmla="*/ 268 w 272"/>
                    <a:gd name="T83" fmla="*/ 679 h 985"/>
                    <a:gd name="T84" fmla="*/ 272 w 272"/>
                    <a:gd name="T85" fmla="*/ 683 h 9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72" h="985">
                      <a:moveTo>
                        <a:pt x="0" y="0"/>
                      </a:moveTo>
                      <a:lnTo>
                        <a:pt x="0" y="31"/>
                      </a:lnTo>
                      <a:lnTo>
                        <a:pt x="4" y="31"/>
                      </a:lnTo>
                      <a:lnTo>
                        <a:pt x="4" y="74"/>
                      </a:lnTo>
                      <a:lnTo>
                        <a:pt x="8" y="74"/>
                      </a:lnTo>
                      <a:lnTo>
                        <a:pt x="8" y="143"/>
                      </a:lnTo>
                      <a:lnTo>
                        <a:pt x="13" y="143"/>
                      </a:lnTo>
                      <a:lnTo>
                        <a:pt x="13" y="216"/>
                      </a:lnTo>
                      <a:lnTo>
                        <a:pt x="17" y="216"/>
                      </a:lnTo>
                      <a:lnTo>
                        <a:pt x="17" y="299"/>
                      </a:lnTo>
                      <a:lnTo>
                        <a:pt x="21" y="299"/>
                      </a:lnTo>
                      <a:lnTo>
                        <a:pt x="21" y="355"/>
                      </a:lnTo>
                      <a:lnTo>
                        <a:pt x="26" y="359"/>
                      </a:lnTo>
                      <a:lnTo>
                        <a:pt x="26" y="350"/>
                      </a:lnTo>
                      <a:lnTo>
                        <a:pt x="30" y="350"/>
                      </a:lnTo>
                      <a:lnTo>
                        <a:pt x="30" y="290"/>
                      </a:lnTo>
                      <a:lnTo>
                        <a:pt x="34" y="290"/>
                      </a:lnTo>
                      <a:lnTo>
                        <a:pt x="34" y="195"/>
                      </a:lnTo>
                      <a:lnTo>
                        <a:pt x="39" y="195"/>
                      </a:lnTo>
                      <a:lnTo>
                        <a:pt x="39" y="126"/>
                      </a:lnTo>
                      <a:lnTo>
                        <a:pt x="43" y="126"/>
                      </a:lnTo>
                      <a:lnTo>
                        <a:pt x="43" y="83"/>
                      </a:lnTo>
                      <a:lnTo>
                        <a:pt x="47" y="83"/>
                      </a:lnTo>
                      <a:lnTo>
                        <a:pt x="47" y="39"/>
                      </a:lnTo>
                      <a:lnTo>
                        <a:pt x="52" y="39"/>
                      </a:lnTo>
                      <a:lnTo>
                        <a:pt x="52" y="13"/>
                      </a:lnTo>
                      <a:lnTo>
                        <a:pt x="56" y="13"/>
                      </a:lnTo>
                      <a:lnTo>
                        <a:pt x="56" y="0"/>
                      </a:lnTo>
                      <a:lnTo>
                        <a:pt x="60" y="0"/>
                      </a:lnTo>
                      <a:lnTo>
                        <a:pt x="60" y="5"/>
                      </a:lnTo>
                      <a:lnTo>
                        <a:pt x="65" y="5"/>
                      </a:lnTo>
                      <a:lnTo>
                        <a:pt x="65" y="13"/>
                      </a:lnTo>
                      <a:lnTo>
                        <a:pt x="69" y="13"/>
                      </a:lnTo>
                      <a:lnTo>
                        <a:pt x="69" y="22"/>
                      </a:lnTo>
                      <a:lnTo>
                        <a:pt x="73" y="22"/>
                      </a:lnTo>
                      <a:lnTo>
                        <a:pt x="73" y="35"/>
                      </a:lnTo>
                      <a:lnTo>
                        <a:pt x="78" y="35"/>
                      </a:lnTo>
                      <a:lnTo>
                        <a:pt x="78" y="44"/>
                      </a:lnTo>
                      <a:lnTo>
                        <a:pt x="82" y="44"/>
                      </a:lnTo>
                      <a:lnTo>
                        <a:pt x="82" y="39"/>
                      </a:lnTo>
                      <a:lnTo>
                        <a:pt x="86" y="39"/>
                      </a:lnTo>
                      <a:lnTo>
                        <a:pt x="86" y="26"/>
                      </a:lnTo>
                      <a:lnTo>
                        <a:pt x="90" y="26"/>
                      </a:lnTo>
                      <a:lnTo>
                        <a:pt x="90" y="35"/>
                      </a:lnTo>
                      <a:lnTo>
                        <a:pt x="95" y="35"/>
                      </a:lnTo>
                      <a:lnTo>
                        <a:pt x="95" y="39"/>
                      </a:lnTo>
                      <a:lnTo>
                        <a:pt x="95" y="35"/>
                      </a:lnTo>
                      <a:lnTo>
                        <a:pt x="99" y="35"/>
                      </a:lnTo>
                      <a:lnTo>
                        <a:pt x="99" y="26"/>
                      </a:lnTo>
                      <a:lnTo>
                        <a:pt x="103" y="26"/>
                      </a:lnTo>
                      <a:lnTo>
                        <a:pt x="103" y="39"/>
                      </a:lnTo>
                      <a:lnTo>
                        <a:pt x="108" y="39"/>
                      </a:lnTo>
                      <a:lnTo>
                        <a:pt x="108" y="57"/>
                      </a:lnTo>
                      <a:lnTo>
                        <a:pt x="112" y="57"/>
                      </a:lnTo>
                      <a:lnTo>
                        <a:pt x="112" y="83"/>
                      </a:lnTo>
                      <a:lnTo>
                        <a:pt x="116" y="83"/>
                      </a:lnTo>
                      <a:lnTo>
                        <a:pt x="116" y="126"/>
                      </a:lnTo>
                      <a:lnTo>
                        <a:pt x="121" y="126"/>
                      </a:lnTo>
                      <a:lnTo>
                        <a:pt x="121" y="186"/>
                      </a:lnTo>
                      <a:lnTo>
                        <a:pt x="125" y="186"/>
                      </a:lnTo>
                      <a:lnTo>
                        <a:pt x="125" y="229"/>
                      </a:lnTo>
                      <a:lnTo>
                        <a:pt x="129" y="229"/>
                      </a:lnTo>
                      <a:lnTo>
                        <a:pt x="129" y="307"/>
                      </a:lnTo>
                      <a:lnTo>
                        <a:pt x="134" y="307"/>
                      </a:lnTo>
                      <a:lnTo>
                        <a:pt x="134" y="454"/>
                      </a:lnTo>
                      <a:lnTo>
                        <a:pt x="138" y="454"/>
                      </a:lnTo>
                      <a:lnTo>
                        <a:pt x="138" y="666"/>
                      </a:lnTo>
                      <a:lnTo>
                        <a:pt x="142" y="666"/>
                      </a:lnTo>
                      <a:lnTo>
                        <a:pt x="142" y="856"/>
                      </a:lnTo>
                      <a:lnTo>
                        <a:pt x="147" y="856"/>
                      </a:lnTo>
                      <a:lnTo>
                        <a:pt x="147" y="959"/>
                      </a:lnTo>
                      <a:lnTo>
                        <a:pt x="151" y="959"/>
                      </a:lnTo>
                      <a:lnTo>
                        <a:pt x="151" y="985"/>
                      </a:lnTo>
                      <a:lnTo>
                        <a:pt x="155" y="985"/>
                      </a:lnTo>
                      <a:lnTo>
                        <a:pt x="155" y="929"/>
                      </a:lnTo>
                      <a:lnTo>
                        <a:pt x="160" y="929"/>
                      </a:lnTo>
                      <a:lnTo>
                        <a:pt x="160" y="847"/>
                      </a:lnTo>
                      <a:lnTo>
                        <a:pt x="164" y="847"/>
                      </a:lnTo>
                      <a:lnTo>
                        <a:pt x="164" y="800"/>
                      </a:lnTo>
                      <a:lnTo>
                        <a:pt x="168" y="800"/>
                      </a:lnTo>
                      <a:lnTo>
                        <a:pt x="168" y="778"/>
                      </a:lnTo>
                      <a:lnTo>
                        <a:pt x="173" y="778"/>
                      </a:lnTo>
                      <a:lnTo>
                        <a:pt x="173" y="787"/>
                      </a:lnTo>
                      <a:lnTo>
                        <a:pt x="177" y="787"/>
                      </a:lnTo>
                      <a:lnTo>
                        <a:pt x="177" y="726"/>
                      </a:lnTo>
                      <a:lnTo>
                        <a:pt x="181" y="726"/>
                      </a:lnTo>
                      <a:lnTo>
                        <a:pt x="181" y="648"/>
                      </a:lnTo>
                      <a:lnTo>
                        <a:pt x="186" y="648"/>
                      </a:lnTo>
                      <a:lnTo>
                        <a:pt x="186" y="579"/>
                      </a:lnTo>
                      <a:lnTo>
                        <a:pt x="190" y="579"/>
                      </a:lnTo>
                      <a:lnTo>
                        <a:pt x="190" y="536"/>
                      </a:lnTo>
                      <a:lnTo>
                        <a:pt x="194" y="536"/>
                      </a:lnTo>
                      <a:lnTo>
                        <a:pt x="194" y="510"/>
                      </a:lnTo>
                      <a:lnTo>
                        <a:pt x="198" y="510"/>
                      </a:lnTo>
                      <a:lnTo>
                        <a:pt x="198" y="502"/>
                      </a:lnTo>
                      <a:lnTo>
                        <a:pt x="203" y="506"/>
                      </a:lnTo>
                      <a:lnTo>
                        <a:pt x="203" y="506"/>
                      </a:lnTo>
                      <a:lnTo>
                        <a:pt x="207" y="506"/>
                      </a:lnTo>
                      <a:lnTo>
                        <a:pt x="207" y="497"/>
                      </a:lnTo>
                      <a:lnTo>
                        <a:pt x="211" y="497"/>
                      </a:lnTo>
                      <a:lnTo>
                        <a:pt x="211" y="510"/>
                      </a:lnTo>
                      <a:lnTo>
                        <a:pt x="216" y="510"/>
                      </a:lnTo>
                      <a:lnTo>
                        <a:pt x="216" y="502"/>
                      </a:lnTo>
                      <a:lnTo>
                        <a:pt x="220" y="502"/>
                      </a:lnTo>
                      <a:lnTo>
                        <a:pt x="220" y="510"/>
                      </a:lnTo>
                      <a:lnTo>
                        <a:pt x="224" y="510"/>
                      </a:lnTo>
                      <a:lnTo>
                        <a:pt x="224" y="527"/>
                      </a:lnTo>
                      <a:lnTo>
                        <a:pt x="229" y="527"/>
                      </a:lnTo>
                      <a:lnTo>
                        <a:pt x="229" y="532"/>
                      </a:lnTo>
                      <a:lnTo>
                        <a:pt x="233" y="527"/>
                      </a:lnTo>
                      <a:lnTo>
                        <a:pt x="233" y="545"/>
                      </a:lnTo>
                      <a:lnTo>
                        <a:pt x="237" y="545"/>
                      </a:lnTo>
                      <a:lnTo>
                        <a:pt x="237" y="549"/>
                      </a:lnTo>
                      <a:lnTo>
                        <a:pt x="242" y="545"/>
                      </a:lnTo>
                      <a:lnTo>
                        <a:pt x="242" y="558"/>
                      </a:lnTo>
                      <a:lnTo>
                        <a:pt x="246" y="558"/>
                      </a:lnTo>
                      <a:lnTo>
                        <a:pt x="246" y="579"/>
                      </a:lnTo>
                      <a:lnTo>
                        <a:pt x="250" y="579"/>
                      </a:lnTo>
                      <a:lnTo>
                        <a:pt x="250" y="566"/>
                      </a:lnTo>
                      <a:lnTo>
                        <a:pt x="255" y="566"/>
                      </a:lnTo>
                      <a:lnTo>
                        <a:pt x="255" y="605"/>
                      </a:lnTo>
                      <a:lnTo>
                        <a:pt x="259" y="605"/>
                      </a:lnTo>
                      <a:lnTo>
                        <a:pt x="259" y="644"/>
                      </a:lnTo>
                      <a:lnTo>
                        <a:pt x="263" y="644"/>
                      </a:lnTo>
                      <a:lnTo>
                        <a:pt x="263" y="679"/>
                      </a:lnTo>
                      <a:lnTo>
                        <a:pt x="268" y="679"/>
                      </a:lnTo>
                      <a:lnTo>
                        <a:pt x="268" y="679"/>
                      </a:lnTo>
                      <a:lnTo>
                        <a:pt x="272" y="679"/>
                      </a:lnTo>
                      <a:lnTo>
                        <a:pt x="272" y="683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F6B91D2-7DEC-4960-A535-884D79C201DA}"/>
                  </a:ext>
                </a:extLst>
              </p:cNvPr>
              <p:cNvGrpSpPr/>
              <p:nvPr/>
            </p:nvGrpSpPr>
            <p:grpSpPr>
              <a:xfrm>
                <a:off x="948663" y="6290514"/>
                <a:ext cx="5281683" cy="787213"/>
                <a:chOff x="611188" y="5430842"/>
                <a:chExt cx="5911851" cy="3136322"/>
              </a:xfrm>
            </p:grpSpPr>
            <p:sp>
              <p:nvSpPr>
                <p:cNvPr id="63" name="Freeform 289">
                  <a:extLst>
                    <a:ext uri="{FF2B5EF4-FFF2-40B4-BE49-F238E27FC236}">
                      <a16:creationId xmlns:a16="http://schemas.microsoft.com/office/drawing/2014/main" id="{8CCD7E22-6BC6-49DC-9AE1-3E53C1BED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1188" y="5505452"/>
                  <a:ext cx="1755775" cy="1494103"/>
                </a:xfrm>
                <a:custGeom>
                  <a:avLst/>
                  <a:gdLst>
                    <a:gd name="T0" fmla="*/ 26 w 1106"/>
                    <a:gd name="T1" fmla="*/ 31 h 1011"/>
                    <a:gd name="T2" fmla="*/ 43 w 1106"/>
                    <a:gd name="T3" fmla="*/ 31 h 1011"/>
                    <a:gd name="T4" fmla="*/ 65 w 1106"/>
                    <a:gd name="T5" fmla="*/ 31 h 1011"/>
                    <a:gd name="T6" fmla="*/ 82 w 1106"/>
                    <a:gd name="T7" fmla="*/ 35 h 1011"/>
                    <a:gd name="T8" fmla="*/ 104 w 1106"/>
                    <a:gd name="T9" fmla="*/ 31 h 1011"/>
                    <a:gd name="T10" fmla="*/ 121 w 1106"/>
                    <a:gd name="T11" fmla="*/ 35 h 1011"/>
                    <a:gd name="T12" fmla="*/ 138 w 1106"/>
                    <a:gd name="T13" fmla="*/ 26 h 1011"/>
                    <a:gd name="T14" fmla="*/ 151 w 1106"/>
                    <a:gd name="T15" fmla="*/ 26 h 1011"/>
                    <a:gd name="T16" fmla="*/ 169 w 1106"/>
                    <a:gd name="T17" fmla="*/ 22 h 1011"/>
                    <a:gd name="T18" fmla="*/ 186 w 1106"/>
                    <a:gd name="T19" fmla="*/ 22 h 1011"/>
                    <a:gd name="T20" fmla="*/ 203 w 1106"/>
                    <a:gd name="T21" fmla="*/ 18 h 1011"/>
                    <a:gd name="T22" fmla="*/ 216 w 1106"/>
                    <a:gd name="T23" fmla="*/ 13 h 1011"/>
                    <a:gd name="T24" fmla="*/ 233 w 1106"/>
                    <a:gd name="T25" fmla="*/ 9 h 1011"/>
                    <a:gd name="T26" fmla="*/ 255 w 1106"/>
                    <a:gd name="T27" fmla="*/ 9 h 1011"/>
                    <a:gd name="T28" fmla="*/ 272 w 1106"/>
                    <a:gd name="T29" fmla="*/ 31 h 1011"/>
                    <a:gd name="T30" fmla="*/ 285 w 1106"/>
                    <a:gd name="T31" fmla="*/ 18 h 1011"/>
                    <a:gd name="T32" fmla="*/ 302 w 1106"/>
                    <a:gd name="T33" fmla="*/ 5 h 1011"/>
                    <a:gd name="T34" fmla="*/ 320 w 1106"/>
                    <a:gd name="T35" fmla="*/ 13 h 1011"/>
                    <a:gd name="T36" fmla="*/ 337 w 1106"/>
                    <a:gd name="T37" fmla="*/ 18 h 1011"/>
                    <a:gd name="T38" fmla="*/ 354 w 1106"/>
                    <a:gd name="T39" fmla="*/ 52 h 1011"/>
                    <a:gd name="T40" fmla="*/ 372 w 1106"/>
                    <a:gd name="T41" fmla="*/ 100 h 1011"/>
                    <a:gd name="T42" fmla="*/ 389 w 1106"/>
                    <a:gd name="T43" fmla="*/ 182 h 1011"/>
                    <a:gd name="T44" fmla="*/ 406 w 1106"/>
                    <a:gd name="T45" fmla="*/ 286 h 1011"/>
                    <a:gd name="T46" fmla="*/ 423 w 1106"/>
                    <a:gd name="T47" fmla="*/ 363 h 1011"/>
                    <a:gd name="T48" fmla="*/ 441 w 1106"/>
                    <a:gd name="T49" fmla="*/ 420 h 1011"/>
                    <a:gd name="T50" fmla="*/ 458 w 1106"/>
                    <a:gd name="T51" fmla="*/ 463 h 1011"/>
                    <a:gd name="T52" fmla="*/ 475 w 1106"/>
                    <a:gd name="T53" fmla="*/ 519 h 1011"/>
                    <a:gd name="T54" fmla="*/ 493 w 1106"/>
                    <a:gd name="T55" fmla="*/ 558 h 1011"/>
                    <a:gd name="T56" fmla="*/ 510 w 1106"/>
                    <a:gd name="T57" fmla="*/ 610 h 1011"/>
                    <a:gd name="T58" fmla="*/ 527 w 1106"/>
                    <a:gd name="T59" fmla="*/ 661 h 1011"/>
                    <a:gd name="T60" fmla="*/ 544 w 1106"/>
                    <a:gd name="T61" fmla="*/ 718 h 1011"/>
                    <a:gd name="T62" fmla="*/ 562 w 1106"/>
                    <a:gd name="T63" fmla="*/ 761 h 1011"/>
                    <a:gd name="T64" fmla="*/ 579 w 1106"/>
                    <a:gd name="T65" fmla="*/ 800 h 1011"/>
                    <a:gd name="T66" fmla="*/ 596 w 1106"/>
                    <a:gd name="T67" fmla="*/ 834 h 1011"/>
                    <a:gd name="T68" fmla="*/ 614 w 1106"/>
                    <a:gd name="T69" fmla="*/ 869 h 1011"/>
                    <a:gd name="T70" fmla="*/ 631 w 1106"/>
                    <a:gd name="T71" fmla="*/ 899 h 1011"/>
                    <a:gd name="T72" fmla="*/ 648 w 1106"/>
                    <a:gd name="T73" fmla="*/ 925 h 1011"/>
                    <a:gd name="T74" fmla="*/ 665 w 1106"/>
                    <a:gd name="T75" fmla="*/ 947 h 1011"/>
                    <a:gd name="T76" fmla="*/ 687 w 1106"/>
                    <a:gd name="T77" fmla="*/ 955 h 1011"/>
                    <a:gd name="T78" fmla="*/ 713 w 1106"/>
                    <a:gd name="T79" fmla="*/ 964 h 1011"/>
                    <a:gd name="T80" fmla="*/ 730 w 1106"/>
                    <a:gd name="T81" fmla="*/ 968 h 1011"/>
                    <a:gd name="T82" fmla="*/ 747 w 1106"/>
                    <a:gd name="T83" fmla="*/ 972 h 1011"/>
                    <a:gd name="T84" fmla="*/ 765 w 1106"/>
                    <a:gd name="T85" fmla="*/ 985 h 1011"/>
                    <a:gd name="T86" fmla="*/ 786 w 1106"/>
                    <a:gd name="T87" fmla="*/ 990 h 1011"/>
                    <a:gd name="T88" fmla="*/ 808 w 1106"/>
                    <a:gd name="T89" fmla="*/ 990 h 1011"/>
                    <a:gd name="T90" fmla="*/ 825 w 1106"/>
                    <a:gd name="T91" fmla="*/ 998 h 1011"/>
                    <a:gd name="T92" fmla="*/ 842 w 1106"/>
                    <a:gd name="T93" fmla="*/ 1003 h 1011"/>
                    <a:gd name="T94" fmla="*/ 864 w 1106"/>
                    <a:gd name="T95" fmla="*/ 1011 h 1011"/>
                    <a:gd name="T96" fmla="*/ 881 w 1106"/>
                    <a:gd name="T97" fmla="*/ 1007 h 1011"/>
                    <a:gd name="T98" fmla="*/ 903 w 1106"/>
                    <a:gd name="T99" fmla="*/ 994 h 1011"/>
                    <a:gd name="T100" fmla="*/ 916 w 1106"/>
                    <a:gd name="T101" fmla="*/ 985 h 1011"/>
                    <a:gd name="T102" fmla="*/ 933 w 1106"/>
                    <a:gd name="T103" fmla="*/ 972 h 1011"/>
                    <a:gd name="T104" fmla="*/ 950 w 1106"/>
                    <a:gd name="T105" fmla="*/ 960 h 1011"/>
                    <a:gd name="T106" fmla="*/ 968 w 1106"/>
                    <a:gd name="T107" fmla="*/ 947 h 1011"/>
                    <a:gd name="T108" fmla="*/ 985 w 1106"/>
                    <a:gd name="T109" fmla="*/ 934 h 1011"/>
                    <a:gd name="T110" fmla="*/ 1007 w 1106"/>
                    <a:gd name="T111" fmla="*/ 916 h 1011"/>
                    <a:gd name="T112" fmla="*/ 1024 w 1106"/>
                    <a:gd name="T113" fmla="*/ 899 h 1011"/>
                    <a:gd name="T114" fmla="*/ 1037 w 1106"/>
                    <a:gd name="T115" fmla="*/ 877 h 1011"/>
                    <a:gd name="T116" fmla="*/ 1054 w 1106"/>
                    <a:gd name="T117" fmla="*/ 852 h 1011"/>
                    <a:gd name="T118" fmla="*/ 1071 w 1106"/>
                    <a:gd name="T119" fmla="*/ 821 h 1011"/>
                    <a:gd name="T120" fmla="*/ 1089 w 1106"/>
                    <a:gd name="T121" fmla="*/ 795 h 1011"/>
                    <a:gd name="T122" fmla="*/ 1106 w 1106"/>
                    <a:gd name="T123" fmla="*/ 782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06" h="1011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4" y="31"/>
                      </a:lnTo>
                      <a:lnTo>
                        <a:pt x="4" y="35"/>
                      </a:lnTo>
                      <a:lnTo>
                        <a:pt x="9" y="35"/>
                      </a:lnTo>
                      <a:lnTo>
                        <a:pt x="9" y="31"/>
                      </a:lnTo>
                      <a:lnTo>
                        <a:pt x="13" y="31"/>
                      </a:lnTo>
                      <a:lnTo>
                        <a:pt x="26" y="31"/>
                      </a:lnTo>
                      <a:lnTo>
                        <a:pt x="30" y="31"/>
                      </a:lnTo>
                      <a:lnTo>
                        <a:pt x="30" y="35"/>
                      </a:lnTo>
                      <a:lnTo>
                        <a:pt x="30" y="31"/>
                      </a:lnTo>
                      <a:lnTo>
                        <a:pt x="35" y="31"/>
                      </a:lnTo>
                      <a:lnTo>
                        <a:pt x="35" y="26"/>
                      </a:lnTo>
                      <a:lnTo>
                        <a:pt x="39" y="26"/>
                      </a:lnTo>
                      <a:lnTo>
                        <a:pt x="39" y="31"/>
                      </a:lnTo>
                      <a:lnTo>
                        <a:pt x="43" y="31"/>
                      </a:lnTo>
                      <a:lnTo>
                        <a:pt x="52" y="31"/>
                      </a:lnTo>
                      <a:lnTo>
                        <a:pt x="56" y="31"/>
                      </a:lnTo>
                      <a:lnTo>
                        <a:pt x="56" y="26"/>
                      </a:lnTo>
                      <a:lnTo>
                        <a:pt x="61" y="26"/>
                      </a:lnTo>
                      <a:lnTo>
                        <a:pt x="61" y="31"/>
                      </a:lnTo>
                      <a:lnTo>
                        <a:pt x="65" y="31"/>
                      </a:lnTo>
                      <a:lnTo>
                        <a:pt x="65" y="35"/>
                      </a:lnTo>
                      <a:lnTo>
                        <a:pt x="65" y="31"/>
                      </a:lnTo>
                      <a:lnTo>
                        <a:pt x="69" y="31"/>
                      </a:lnTo>
                      <a:lnTo>
                        <a:pt x="69" y="26"/>
                      </a:lnTo>
                      <a:lnTo>
                        <a:pt x="74" y="26"/>
                      </a:lnTo>
                      <a:lnTo>
                        <a:pt x="74" y="26"/>
                      </a:lnTo>
                      <a:lnTo>
                        <a:pt x="78" y="26"/>
                      </a:lnTo>
                      <a:lnTo>
                        <a:pt x="78" y="31"/>
                      </a:lnTo>
                      <a:lnTo>
                        <a:pt x="82" y="31"/>
                      </a:lnTo>
                      <a:lnTo>
                        <a:pt x="82" y="35"/>
                      </a:lnTo>
                      <a:lnTo>
                        <a:pt x="86" y="35"/>
                      </a:lnTo>
                      <a:lnTo>
                        <a:pt x="86" y="31"/>
                      </a:lnTo>
                      <a:lnTo>
                        <a:pt x="91" y="31"/>
                      </a:lnTo>
                      <a:lnTo>
                        <a:pt x="95" y="31"/>
                      </a:lnTo>
                      <a:lnTo>
                        <a:pt x="99" y="31"/>
                      </a:lnTo>
                      <a:lnTo>
                        <a:pt x="99" y="35"/>
                      </a:lnTo>
                      <a:lnTo>
                        <a:pt x="99" y="31"/>
                      </a:lnTo>
                      <a:lnTo>
                        <a:pt x="104" y="31"/>
                      </a:lnTo>
                      <a:lnTo>
                        <a:pt x="104" y="26"/>
                      </a:lnTo>
                      <a:lnTo>
                        <a:pt x="108" y="26"/>
                      </a:lnTo>
                      <a:lnTo>
                        <a:pt x="108" y="26"/>
                      </a:lnTo>
                      <a:lnTo>
                        <a:pt x="112" y="26"/>
                      </a:lnTo>
                      <a:lnTo>
                        <a:pt x="112" y="31"/>
                      </a:lnTo>
                      <a:lnTo>
                        <a:pt x="117" y="31"/>
                      </a:lnTo>
                      <a:lnTo>
                        <a:pt x="117" y="35"/>
                      </a:lnTo>
                      <a:lnTo>
                        <a:pt x="121" y="35"/>
                      </a:lnTo>
                      <a:lnTo>
                        <a:pt x="121" y="31"/>
                      </a:lnTo>
                      <a:lnTo>
                        <a:pt x="125" y="31"/>
                      </a:lnTo>
                      <a:lnTo>
                        <a:pt x="125" y="22"/>
                      </a:lnTo>
                      <a:lnTo>
                        <a:pt x="130" y="22"/>
                      </a:lnTo>
                      <a:lnTo>
                        <a:pt x="130" y="22"/>
                      </a:lnTo>
                      <a:lnTo>
                        <a:pt x="134" y="22"/>
                      </a:lnTo>
                      <a:lnTo>
                        <a:pt x="134" y="26"/>
                      </a:lnTo>
                      <a:lnTo>
                        <a:pt x="138" y="26"/>
                      </a:lnTo>
                      <a:lnTo>
                        <a:pt x="138" y="22"/>
                      </a:lnTo>
                      <a:lnTo>
                        <a:pt x="138" y="26"/>
                      </a:lnTo>
                      <a:lnTo>
                        <a:pt x="143" y="26"/>
                      </a:lnTo>
                      <a:lnTo>
                        <a:pt x="143" y="26"/>
                      </a:lnTo>
                      <a:lnTo>
                        <a:pt x="147" y="26"/>
                      </a:lnTo>
                      <a:lnTo>
                        <a:pt x="147" y="18"/>
                      </a:lnTo>
                      <a:lnTo>
                        <a:pt x="151" y="18"/>
                      </a:lnTo>
                      <a:lnTo>
                        <a:pt x="151" y="26"/>
                      </a:lnTo>
                      <a:lnTo>
                        <a:pt x="156" y="26"/>
                      </a:lnTo>
                      <a:lnTo>
                        <a:pt x="156" y="31"/>
                      </a:lnTo>
                      <a:lnTo>
                        <a:pt x="156" y="26"/>
                      </a:lnTo>
                      <a:lnTo>
                        <a:pt x="160" y="26"/>
                      </a:lnTo>
                      <a:lnTo>
                        <a:pt x="160" y="18"/>
                      </a:lnTo>
                      <a:lnTo>
                        <a:pt x="164" y="18"/>
                      </a:lnTo>
                      <a:lnTo>
                        <a:pt x="164" y="22"/>
                      </a:lnTo>
                      <a:lnTo>
                        <a:pt x="169" y="22"/>
                      </a:lnTo>
                      <a:lnTo>
                        <a:pt x="169" y="13"/>
                      </a:lnTo>
                      <a:lnTo>
                        <a:pt x="173" y="13"/>
                      </a:lnTo>
                      <a:lnTo>
                        <a:pt x="173" y="13"/>
                      </a:lnTo>
                      <a:lnTo>
                        <a:pt x="177" y="13"/>
                      </a:lnTo>
                      <a:lnTo>
                        <a:pt x="177" y="22"/>
                      </a:lnTo>
                      <a:lnTo>
                        <a:pt x="182" y="22"/>
                      </a:lnTo>
                      <a:lnTo>
                        <a:pt x="182" y="22"/>
                      </a:lnTo>
                      <a:lnTo>
                        <a:pt x="186" y="22"/>
                      </a:lnTo>
                      <a:lnTo>
                        <a:pt x="186" y="18"/>
                      </a:lnTo>
                      <a:lnTo>
                        <a:pt x="190" y="18"/>
                      </a:lnTo>
                      <a:lnTo>
                        <a:pt x="190" y="22"/>
                      </a:lnTo>
                      <a:lnTo>
                        <a:pt x="194" y="22"/>
                      </a:lnTo>
                      <a:lnTo>
                        <a:pt x="194" y="18"/>
                      </a:lnTo>
                      <a:lnTo>
                        <a:pt x="199" y="18"/>
                      </a:lnTo>
                      <a:lnTo>
                        <a:pt x="199" y="18"/>
                      </a:lnTo>
                      <a:lnTo>
                        <a:pt x="203" y="18"/>
                      </a:lnTo>
                      <a:lnTo>
                        <a:pt x="203" y="13"/>
                      </a:lnTo>
                      <a:lnTo>
                        <a:pt x="207" y="13"/>
                      </a:lnTo>
                      <a:lnTo>
                        <a:pt x="207" y="18"/>
                      </a:lnTo>
                      <a:lnTo>
                        <a:pt x="212" y="18"/>
                      </a:lnTo>
                      <a:lnTo>
                        <a:pt x="212" y="13"/>
                      </a:lnTo>
                      <a:lnTo>
                        <a:pt x="216" y="13"/>
                      </a:lnTo>
                      <a:lnTo>
                        <a:pt x="216" y="18"/>
                      </a:lnTo>
                      <a:lnTo>
                        <a:pt x="216" y="13"/>
                      </a:lnTo>
                      <a:lnTo>
                        <a:pt x="220" y="13"/>
                      </a:lnTo>
                      <a:lnTo>
                        <a:pt x="220" y="9"/>
                      </a:lnTo>
                      <a:lnTo>
                        <a:pt x="225" y="9"/>
                      </a:lnTo>
                      <a:lnTo>
                        <a:pt x="225" y="13"/>
                      </a:lnTo>
                      <a:lnTo>
                        <a:pt x="229" y="13"/>
                      </a:lnTo>
                      <a:lnTo>
                        <a:pt x="229" y="13"/>
                      </a:lnTo>
                      <a:lnTo>
                        <a:pt x="233" y="13"/>
                      </a:lnTo>
                      <a:lnTo>
                        <a:pt x="233" y="9"/>
                      </a:lnTo>
                      <a:lnTo>
                        <a:pt x="238" y="9"/>
                      </a:lnTo>
                      <a:lnTo>
                        <a:pt x="242" y="9"/>
                      </a:lnTo>
                      <a:lnTo>
                        <a:pt x="246" y="9"/>
                      </a:lnTo>
                      <a:lnTo>
                        <a:pt x="246" y="18"/>
                      </a:lnTo>
                      <a:lnTo>
                        <a:pt x="251" y="18"/>
                      </a:lnTo>
                      <a:lnTo>
                        <a:pt x="251" y="13"/>
                      </a:lnTo>
                      <a:lnTo>
                        <a:pt x="255" y="13"/>
                      </a:lnTo>
                      <a:lnTo>
                        <a:pt x="255" y="9"/>
                      </a:lnTo>
                      <a:lnTo>
                        <a:pt x="259" y="9"/>
                      </a:lnTo>
                      <a:lnTo>
                        <a:pt x="259" y="9"/>
                      </a:lnTo>
                      <a:lnTo>
                        <a:pt x="264" y="9"/>
                      </a:lnTo>
                      <a:lnTo>
                        <a:pt x="264" y="18"/>
                      </a:lnTo>
                      <a:lnTo>
                        <a:pt x="268" y="18"/>
                      </a:lnTo>
                      <a:lnTo>
                        <a:pt x="268" y="26"/>
                      </a:lnTo>
                      <a:lnTo>
                        <a:pt x="272" y="26"/>
                      </a:lnTo>
                      <a:lnTo>
                        <a:pt x="272" y="31"/>
                      </a:lnTo>
                      <a:lnTo>
                        <a:pt x="272" y="26"/>
                      </a:lnTo>
                      <a:lnTo>
                        <a:pt x="277" y="26"/>
                      </a:lnTo>
                      <a:lnTo>
                        <a:pt x="277" y="13"/>
                      </a:lnTo>
                      <a:lnTo>
                        <a:pt x="281" y="13"/>
                      </a:lnTo>
                      <a:lnTo>
                        <a:pt x="281" y="18"/>
                      </a:lnTo>
                      <a:lnTo>
                        <a:pt x="285" y="18"/>
                      </a:lnTo>
                      <a:lnTo>
                        <a:pt x="285" y="13"/>
                      </a:lnTo>
                      <a:lnTo>
                        <a:pt x="285" y="18"/>
                      </a:lnTo>
                      <a:lnTo>
                        <a:pt x="290" y="18"/>
                      </a:lnTo>
                      <a:lnTo>
                        <a:pt x="290" y="9"/>
                      </a:lnTo>
                      <a:lnTo>
                        <a:pt x="294" y="9"/>
                      </a:lnTo>
                      <a:lnTo>
                        <a:pt x="294" y="13"/>
                      </a:lnTo>
                      <a:lnTo>
                        <a:pt x="294" y="9"/>
                      </a:lnTo>
                      <a:lnTo>
                        <a:pt x="298" y="9"/>
                      </a:lnTo>
                      <a:lnTo>
                        <a:pt x="298" y="5"/>
                      </a:lnTo>
                      <a:lnTo>
                        <a:pt x="302" y="5"/>
                      </a:lnTo>
                      <a:lnTo>
                        <a:pt x="302" y="0"/>
                      </a:lnTo>
                      <a:lnTo>
                        <a:pt x="307" y="0"/>
                      </a:lnTo>
                      <a:lnTo>
                        <a:pt x="307" y="9"/>
                      </a:lnTo>
                      <a:lnTo>
                        <a:pt x="311" y="9"/>
                      </a:lnTo>
                      <a:lnTo>
                        <a:pt x="311" y="5"/>
                      </a:lnTo>
                      <a:lnTo>
                        <a:pt x="315" y="5"/>
                      </a:lnTo>
                      <a:lnTo>
                        <a:pt x="315" y="13"/>
                      </a:lnTo>
                      <a:lnTo>
                        <a:pt x="320" y="13"/>
                      </a:lnTo>
                      <a:lnTo>
                        <a:pt x="324" y="13"/>
                      </a:lnTo>
                      <a:lnTo>
                        <a:pt x="328" y="13"/>
                      </a:lnTo>
                      <a:lnTo>
                        <a:pt x="328" y="9"/>
                      </a:lnTo>
                      <a:lnTo>
                        <a:pt x="333" y="9"/>
                      </a:lnTo>
                      <a:lnTo>
                        <a:pt x="333" y="18"/>
                      </a:lnTo>
                      <a:lnTo>
                        <a:pt x="337" y="18"/>
                      </a:lnTo>
                      <a:lnTo>
                        <a:pt x="337" y="22"/>
                      </a:lnTo>
                      <a:lnTo>
                        <a:pt x="337" y="18"/>
                      </a:lnTo>
                      <a:lnTo>
                        <a:pt x="341" y="18"/>
                      </a:lnTo>
                      <a:lnTo>
                        <a:pt x="341" y="18"/>
                      </a:lnTo>
                      <a:lnTo>
                        <a:pt x="346" y="18"/>
                      </a:lnTo>
                      <a:lnTo>
                        <a:pt x="346" y="26"/>
                      </a:lnTo>
                      <a:lnTo>
                        <a:pt x="350" y="26"/>
                      </a:lnTo>
                      <a:lnTo>
                        <a:pt x="350" y="35"/>
                      </a:lnTo>
                      <a:lnTo>
                        <a:pt x="354" y="35"/>
                      </a:lnTo>
                      <a:lnTo>
                        <a:pt x="354" y="52"/>
                      </a:lnTo>
                      <a:lnTo>
                        <a:pt x="359" y="52"/>
                      </a:lnTo>
                      <a:lnTo>
                        <a:pt x="359" y="61"/>
                      </a:lnTo>
                      <a:lnTo>
                        <a:pt x="363" y="61"/>
                      </a:lnTo>
                      <a:lnTo>
                        <a:pt x="363" y="65"/>
                      </a:lnTo>
                      <a:lnTo>
                        <a:pt x="367" y="65"/>
                      </a:lnTo>
                      <a:lnTo>
                        <a:pt x="367" y="78"/>
                      </a:lnTo>
                      <a:lnTo>
                        <a:pt x="372" y="78"/>
                      </a:lnTo>
                      <a:lnTo>
                        <a:pt x="372" y="100"/>
                      </a:lnTo>
                      <a:lnTo>
                        <a:pt x="376" y="100"/>
                      </a:lnTo>
                      <a:lnTo>
                        <a:pt x="376" y="121"/>
                      </a:lnTo>
                      <a:lnTo>
                        <a:pt x="380" y="121"/>
                      </a:lnTo>
                      <a:lnTo>
                        <a:pt x="380" y="139"/>
                      </a:lnTo>
                      <a:lnTo>
                        <a:pt x="385" y="139"/>
                      </a:lnTo>
                      <a:lnTo>
                        <a:pt x="385" y="169"/>
                      </a:lnTo>
                      <a:lnTo>
                        <a:pt x="389" y="169"/>
                      </a:lnTo>
                      <a:lnTo>
                        <a:pt x="389" y="182"/>
                      </a:lnTo>
                      <a:lnTo>
                        <a:pt x="393" y="182"/>
                      </a:lnTo>
                      <a:lnTo>
                        <a:pt x="393" y="204"/>
                      </a:lnTo>
                      <a:lnTo>
                        <a:pt x="398" y="204"/>
                      </a:lnTo>
                      <a:lnTo>
                        <a:pt x="398" y="221"/>
                      </a:lnTo>
                      <a:lnTo>
                        <a:pt x="402" y="221"/>
                      </a:lnTo>
                      <a:lnTo>
                        <a:pt x="402" y="260"/>
                      </a:lnTo>
                      <a:lnTo>
                        <a:pt x="406" y="260"/>
                      </a:lnTo>
                      <a:lnTo>
                        <a:pt x="406" y="286"/>
                      </a:lnTo>
                      <a:lnTo>
                        <a:pt x="410" y="286"/>
                      </a:lnTo>
                      <a:lnTo>
                        <a:pt x="410" y="294"/>
                      </a:lnTo>
                      <a:lnTo>
                        <a:pt x="415" y="294"/>
                      </a:lnTo>
                      <a:lnTo>
                        <a:pt x="415" y="316"/>
                      </a:lnTo>
                      <a:lnTo>
                        <a:pt x="419" y="316"/>
                      </a:lnTo>
                      <a:lnTo>
                        <a:pt x="419" y="346"/>
                      </a:lnTo>
                      <a:lnTo>
                        <a:pt x="423" y="346"/>
                      </a:lnTo>
                      <a:lnTo>
                        <a:pt x="423" y="363"/>
                      </a:lnTo>
                      <a:lnTo>
                        <a:pt x="428" y="363"/>
                      </a:lnTo>
                      <a:lnTo>
                        <a:pt x="428" y="372"/>
                      </a:lnTo>
                      <a:lnTo>
                        <a:pt x="432" y="372"/>
                      </a:lnTo>
                      <a:lnTo>
                        <a:pt x="432" y="389"/>
                      </a:lnTo>
                      <a:lnTo>
                        <a:pt x="436" y="389"/>
                      </a:lnTo>
                      <a:lnTo>
                        <a:pt x="436" y="398"/>
                      </a:lnTo>
                      <a:lnTo>
                        <a:pt x="441" y="398"/>
                      </a:lnTo>
                      <a:lnTo>
                        <a:pt x="441" y="420"/>
                      </a:lnTo>
                      <a:lnTo>
                        <a:pt x="445" y="420"/>
                      </a:lnTo>
                      <a:lnTo>
                        <a:pt x="445" y="432"/>
                      </a:lnTo>
                      <a:lnTo>
                        <a:pt x="449" y="432"/>
                      </a:lnTo>
                      <a:lnTo>
                        <a:pt x="449" y="454"/>
                      </a:lnTo>
                      <a:lnTo>
                        <a:pt x="454" y="454"/>
                      </a:lnTo>
                      <a:lnTo>
                        <a:pt x="454" y="458"/>
                      </a:lnTo>
                      <a:lnTo>
                        <a:pt x="458" y="458"/>
                      </a:lnTo>
                      <a:lnTo>
                        <a:pt x="458" y="463"/>
                      </a:lnTo>
                      <a:lnTo>
                        <a:pt x="462" y="463"/>
                      </a:lnTo>
                      <a:lnTo>
                        <a:pt x="462" y="476"/>
                      </a:lnTo>
                      <a:lnTo>
                        <a:pt x="467" y="476"/>
                      </a:lnTo>
                      <a:lnTo>
                        <a:pt x="467" y="493"/>
                      </a:lnTo>
                      <a:lnTo>
                        <a:pt x="471" y="493"/>
                      </a:lnTo>
                      <a:lnTo>
                        <a:pt x="471" y="506"/>
                      </a:lnTo>
                      <a:lnTo>
                        <a:pt x="475" y="506"/>
                      </a:lnTo>
                      <a:lnTo>
                        <a:pt x="475" y="519"/>
                      </a:lnTo>
                      <a:lnTo>
                        <a:pt x="480" y="519"/>
                      </a:lnTo>
                      <a:lnTo>
                        <a:pt x="480" y="528"/>
                      </a:lnTo>
                      <a:lnTo>
                        <a:pt x="484" y="528"/>
                      </a:lnTo>
                      <a:lnTo>
                        <a:pt x="484" y="540"/>
                      </a:lnTo>
                      <a:lnTo>
                        <a:pt x="488" y="540"/>
                      </a:lnTo>
                      <a:lnTo>
                        <a:pt x="488" y="540"/>
                      </a:lnTo>
                      <a:lnTo>
                        <a:pt x="493" y="540"/>
                      </a:lnTo>
                      <a:lnTo>
                        <a:pt x="493" y="558"/>
                      </a:lnTo>
                      <a:lnTo>
                        <a:pt x="497" y="558"/>
                      </a:lnTo>
                      <a:lnTo>
                        <a:pt x="497" y="571"/>
                      </a:lnTo>
                      <a:lnTo>
                        <a:pt x="501" y="571"/>
                      </a:lnTo>
                      <a:lnTo>
                        <a:pt x="501" y="597"/>
                      </a:lnTo>
                      <a:lnTo>
                        <a:pt x="506" y="597"/>
                      </a:lnTo>
                      <a:lnTo>
                        <a:pt x="506" y="601"/>
                      </a:lnTo>
                      <a:lnTo>
                        <a:pt x="510" y="601"/>
                      </a:lnTo>
                      <a:lnTo>
                        <a:pt x="510" y="610"/>
                      </a:lnTo>
                      <a:lnTo>
                        <a:pt x="514" y="610"/>
                      </a:lnTo>
                      <a:lnTo>
                        <a:pt x="514" y="618"/>
                      </a:lnTo>
                      <a:lnTo>
                        <a:pt x="518" y="618"/>
                      </a:lnTo>
                      <a:lnTo>
                        <a:pt x="518" y="631"/>
                      </a:lnTo>
                      <a:lnTo>
                        <a:pt x="523" y="631"/>
                      </a:lnTo>
                      <a:lnTo>
                        <a:pt x="523" y="648"/>
                      </a:lnTo>
                      <a:lnTo>
                        <a:pt x="527" y="648"/>
                      </a:lnTo>
                      <a:lnTo>
                        <a:pt x="527" y="661"/>
                      </a:lnTo>
                      <a:lnTo>
                        <a:pt x="531" y="661"/>
                      </a:lnTo>
                      <a:lnTo>
                        <a:pt x="531" y="674"/>
                      </a:lnTo>
                      <a:lnTo>
                        <a:pt x="536" y="674"/>
                      </a:lnTo>
                      <a:lnTo>
                        <a:pt x="536" y="692"/>
                      </a:lnTo>
                      <a:lnTo>
                        <a:pt x="540" y="692"/>
                      </a:lnTo>
                      <a:lnTo>
                        <a:pt x="540" y="705"/>
                      </a:lnTo>
                      <a:lnTo>
                        <a:pt x="544" y="705"/>
                      </a:lnTo>
                      <a:lnTo>
                        <a:pt x="544" y="718"/>
                      </a:lnTo>
                      <a:lnTo>
                        <a:pt x="549" y="718"/>
                      </a:lnTo>
                      <a:lnTo>
                        <a:pt x="549" y="735"/>
                      </a:lnTo>
                      <a:lnTo>
                        <a:pt x="553" y="735"/>
                      </a:lnTo>
                      <a:lnTo>
                        <a:pt x="553" y="739"/>
                      </a:lnTo>
                      <a:lnTo>
                        <a:pt x="557" y="739"/>
                      </a:lnTo>
                      <a:lnTo>
                        <a:pt x="557" y="748"/>
                      </a:lnTo>
                      <a:lnTo>
                        <a:pt x="562" y="748"/>
                      </a:lnTo>
                      <a:lnTo>
                        <a:pt x="562" y="761"/>
                      </a:lnTo>
                      <a:lnTo>
                        <a:pt x="566" y="761"/>
                      </a:lnTo>
                      <a:lnTo>
                        <a:pt x="566" y="769"/>
                      </a:lnTo>
                      <a:lnTo>
                        <a:pt x="570" y="769"/>
                      </a:lnTo>
                      <a:lnTo>
                        <a:pt x="570" y="782"/>
                      </a:lnTo>
                      <a:lnTo>
                        <a:pt x="575" y="782"/>
                      </a:lnTo>
                      <a:lnTo>
                        <a:pt x="575" y="787"/>
                      </a:lnTo>
                      <a:lnTo>
                        <a:pt x="579" y="787"/>
                      </a:lnTo>
                      <a:lnTo>
                        <a:pt x="579" y="800"/>
                      </a:lnTo>
                      <a:lnTo>
                        <a:pt x="583" y="800"/>
                      </a:lnTo>
                      <a:lnTo>
                        <a:pt x="583" y="813"/>
                      </a:lnTo>
                      <a:lnTo>
                        <a:pt x="588" y="813"/>
                      </a:lnTo>
                      <a:lnTo>
                        <a:pt x="588" y="817"/>
                      </a:lnTo>
                      <a:lnTo>
                        <a:pt x="592" y="817"/>
                      </a:lnTo>
                      <a:lnTo>
                        <a:pt x="592" y="830"/>
                      </a:lnTo>
                      <a:lnTo>
                        <a:pt x="596" y="830"/>
                      </a:lnTo>
                      <a:lnTo>
                        <a:pt x="596" y="834"/>
                      </a:lnTo>
                      <a:lnTo>
                        <a:pt x="601" y="834"/>
                      </a:lnTo>
                      <a:lnTo>
                        <a:pt x="601" y="843"/>
                      </a:lnTo>
                      <a:lnTo>
                        <a:pt x="605" y="843"/>
                      </a:lnTo>
                      <a:lnTo>
                        <a:pt x="605" y="852"/>
                      </a:lnTo>
                      <a:lnTo>
                        <a:pt x="609" y="852"/>
                      </a:lnTo>
                      <a:lnTo>
                        <a:pt x="609" y="856"/>
                      </a:lnTo>
                      <a:lnTo>
                        <a:pt x="614" y="856"/>
                      </a:lnTo>
                      <a:lnTo>
                        <a:pt x="614" y="869"/>
                      </a:lnTo>
                      <a:lnTo>
                        <a:pt x="618" y="869"/>
                      </a:lnTo>
                      <a:lnTo>
                        <a:pt x="618" y="877"/>
                      </a:lnTo>
                      <a:lnTo>
                        <a:pt x="622" y="877"/>
                      </a:lnTo>
                      <a:lnTo>
                        <a:pt x="622" y="882"/>
                      </a:lnTo>
                      <a:lnTo>
                        <a:pt x="626" y="882"/>
                      </a:lnTo>
                      <a:lnTo>
                        <a:pt x="626" y="890"/>
                      </a:lnTo>
                      <a:lnTo>
                        <a:pt x="631" y="890"/>
                      </a:lnTo>
                      <a:lnTo>
                        <a:pt x="631" y="899"/>
                      </a:lnTo>
                      <a:lnTo>
                        <a:pt x="635" y="899"/>
                      </a:lnTo>
                      <a:lnTo>
                        <a:pt x="635" y="903"/>
                      </a:lnTo>
                      <a:lnTo>
                        <a:pt x="639" y="903"/>
                      </a:lnTo>
                      <a:lnTo>
                        <a:pt x="639" y="912"/>
                      </a:lnTo>
                      <a:lnTo>
                        <a:pt x="644" y="912"/>
                      </a:lnTo>
                      <a:lnTo>
                        <a:pt x="644" y="916"/>
                      </a:lnTo>
                      <a:lnTo>
                        <a:pt x="648" y="916"/>
                      </a:lnTo>
                      <a:lnTo>
                        <a:pt x="648" y="925"/>
                      </a:lnTo>
                      <a:lnTo>
                        <a:pt x="652" y="925"/>
                      </a:lnTo>
                      <a:lnTo>
                        <a:pt x="652" y="929"/>
                      </a:lnTo>
                      <a:lnTo>
                        <a:pt x="657" y="929"/>
                      </a:lnTo>
                      <a:lnTo>
                        <a:pt x="657" y="934"/>
                      </a:lnTo>
                      <a:lnTo>
                        <a:pt x="661" y="934"/>
                      </a:lnTo>
                      <a:lnTo>
                        <a:pt x="661" y="938"/>
                      </a:lnTo>
                      <a:lnTo>
                        <a:pt x="665" y="938"/>
                      </a:lnTo>
                      <a:lnTo>
                        <a:pt x="665" y="947"/>
                      </a:lnTo>
                      <a:lnTo>
                        <a:pt x="670" y="947"/>
                      </a:lnTo>
                      <a:lnTo>
                        <a:pt x="670" y="947"/>
                      </a:lnTo>
                      <a:lnTo>
                        <a:pt x="674" y="947"/>
                      </a:lnTo>
                      <a:lnTo>
                        <a:pt x="674" y="942"/>
                      </a:lnTo>
                      <a:lnTo>
                        <a:pt x="678" y="947"/>
                      </a:lnTo>
                      <a:lnTo>
                        <a:pt x="678" y="955"/>
                      </a:lnTo>
                      <a:lnTo>
                        <a:pt x="683" y="955"/>
                      </a:lnTo>
                      <a:lnTo>
                        <a:pt x="687" y="955"/>
                      </a:lnTo>
                      <a:lnTo>
                        <a:pt x="691" y="955"/>
                      </a:lnTo>
                      <a:lnTo>
                        <a:pt x="691" y="960"/>
                      </a:lnTo>
                      <a:lnTo>
                        <a:pt x="696" y="960"/>
                      </a:lnTo>
                      <a:lnTo>
                        <a:pt x="696" y="960"/>
                      </a:lnTo>
                      <a:lnTo>
                        <a:pt x="700" y="960"/>
                      </a:lnTo>
                      <a:lnTo>
                        <a:pt x="700" y="964"/>
                      </a:lnTo>
                      <a:lnTo>
                        <a:pt x="704" y="964"/>
                      </a:lnTo>
                      <a:lnTo>
                        <a:pt x="713" y="964"/>
                      </a:lnTo>
                      <a:lnTo>
                        <a:pt x="717" y="964"/>
                      </a:lnTo>
                      <a:lnTo>
                        <a:pt x="717" y="968"/>
                      </a:lnTo>
                      <a:lnTo>
                        <a:pt x="722" y="968"/>
                      </a:lnTo>
                      <a:lnTo>
                        <a:pt x="722" y="964"/>
                      </a:lnTo>
                      <a:lnTo>
                        <a:pt x="726" y="964"/>
                      </a:lnTo>
                      <a:lnTo>
                        <a:pt x="726" y="968"/>
                      </a:lnTo>
                      <a:lnTo>
                        <a:pt x="730" y="968"/>
                      </a:lnTo>
                      <a:lnTo>
                        <a:pt x="730" y="968"/>
                      </a:lnTo>
                      <a:lnTo>
                        <a:pt x="734" y="968"/>
                      </a:lnTo>
                      <a:lnTo>
                        <a:pt x="734" y="972"/>
                      </a:lnTo>
                      <a:lnTo>
                        <a:pt x="739" y="972"/>
                      </a:lnTo>
                      <a:lnTo>
                        <a:pt x="739" y="977"/>
                      </a:lnTo>
                      <a:lnTo>
                        <a:pt x="743" y="977"/>
                      </a:lnTo>
                      <a:lnTo>
                        <a:pt x="743" y="977"/>
                      </a:lnTo>
                      <a:lnTo>
                        <a:pt x="747" y="977"/>
                      </a:lnTo>
                      <a:lnTo>
                        <a:pt x="747" y="972"/>
                      </a:lnTo>
                      <a:lnTo>
                        <a:pt x="752" y="972"/>
                      </a:lnTo>
                      <a:lnTo>
                        <a:pt x="752" y="977"/>
                      </a:lnTo>
                      <a:lnTo>
                        <a:pt x="756" y="977"/>
                      </a:lnTo>
                      <a:lnTo>
                        <a:pt x="756" y="972"/>
                      </a:lnTo>
                      <a:lnTo>
                        <a:pt x="760" y="977"/>
                      </a:lnTo>
                      <a:lnTo>
                        <a:pt x="760" y="981"/>
                      </a:lnTo>
                      <a:lnTo>
                        <a:pt x="765" y="981"/>
                      </a:lnTo>
                      <a:lnTo>
                        <a:pt x="765" y="985"/>
                      </a:lnTo>
                      <a:lnTo>
                        <a:pt x="769" y="985"/>
                      </a:lnTo>
                      <a:lnTo>
                        <a:pt x="769" y="981"/>
                      </a:lnTo>
                      <a:lnTo>
                        <a:pt x="773" y="981"/>
                      </a:lnTo>
                      <a:lnTo>
                        <a:pt x="773" y="981"/>
                      </a:lnTo>
                      <a:lnTo>
                        <a:pt x="778" y="981"/>
                      </a:lnTo>
                      <a:lnTo>
                        <a:pt x="778" y="990"/>
                      </a:lnTo>
                      <a:lnTo>
                        <a:pt x="782" y="990"/>
                      </a:lnTo>
                      <a:lnTo>
                        <a:pt x="786" y="990"/>
                      </a:lnTo>
                      <a:lnTo>
                        <a:pt x="791" y="990"/>
                      </a:lnTo>
                      <a:lnTo>
                        <a:pt x="791" y="985"/>
                      </a:lnTo>
                      <a:lnTo>
                        <a:pt x="795" y="985"/>
                      </a:lnTo>
                      <a:lnTo>
                        <a:pt x="795" y="994"/>
                      </a:lnTo>
                      <a:lnTo>
                        <a:pt x="799" y="994"/>
                      </a:lnTo>
                      <a:lnTo>
                        <a:pt x="804" y="994"/>
                      </a:lnTo>
                      <a:lnTo>
                        <a:pt x="808" y="994"/>
                      </a:lnTo>
                      <a:lnTo>
                        <a:pt x="808" y="990"/>
                      </a:lnTo>
                      <a:lnTo>
                        <a:pt x="812" y="990"/>
                      </a:lnTo>
                      <a:lnTo>
                        <a:pt x="812" y="990"/>
                      </a:lnTo>
                      <a:lnTo>
                        <a:pt x="817" y="990"/>
                      </a:lnTo>
                      <a:lnTo>
                        <a:pt x="817" y="994"/>
                      </a:lnTo>
                      <a:lnTo>
                        <a:pt x="821" y="994"/>
                      </a:lnTo>
                      <a:lnTo>
                        <a:pt x="821" y="994"/>
                      </a:lnTo>
                      <a:lnTo>
                        <a:pt x="825" y="994"/>
                      </a:lnTo>
                      <a:lnTo>
                        <a:pt x="825" y="998"/>
                      </a:lnTo>
                      <a:lnTo>
                        <a:pt x="830" y="998"/>
                      </a:lnTo>
                      <a:lnTo>
                        <a:pt x="830" y="1003"/>
                      </a:lnTo>
                      <a:lnTo>
                        <a:pt x="834" y="1003"/>
                      </a:lnTo>
                      <a:lnTo>
                        <a:pt x="834" y="1007"/>
                      </a:lnTo>
                      <a:lnTo>
                        <a:pt x="834" y="1003"/>
                      </a:lnTo>
                      <a:lnTo>
                        <a:pt x="838" y="1003"/>
                      </a:lnTo>
                      <a:lnTo>
                        <a:pt x="838" y="1003"/>
                      </a:lnTo>
                      <a:lnTo>
                        <a:pt x="842" y="1003"/>
                      </a:lnTo>
                      <a:lnTo>
                        <a:pt x="847" y="1003"/>
                      </a:lnTo>
                      <a:lnTo>
                        <a:pt x="851" y="1003"/>
                      </a:lnTo>
                      <a:lnTo>
                        <a:pt x="851" y="1007"/>
                      </a:lnTo>
                      <a:lnTo>
                        <a:pt x="855" y="1007"/>
                      </a:lnTo>
                      <a:lnTo>
                        <a:pt x="855" y="1007"/>
                      </a:lnTo>
                      <a:lnTo>
                        <a:pt x="860" y="1007"/>
                      </a:lnTo>
                      <a:lnTo>
                        <a:pt x="860" y="1011"/>
                      </a:lnTo>
                      <a:lnTo>
                        <a:pt x="864" y="1011"/>
                      </a:lnTo>
                      <a:lnTo>
                        <a:pt x="864" y="1007"/>
                      </a:lnTo>
                      <a:lnTo>
                        <a:pt x="868" y="1007"/>
                      </a:lnTo>
                      <a:lnTo>
                        <a:pt x="868" y="990"/>
                      </a:lnTo>
                      <a:lnTo>
                        <a:pt x="873" y="990"/>
                      </a:lnTo>
                      <a:lnTo>
                        <a:pt x="873" y="1003"/>
                      </a:lnTo>
                      <a:lnTo>
                        <a:pt x="877" y="1003"/>
                      </a:lnTo>
                      <a:lnTo>
                        <a:pt x="877" y="1007"/>
                      </a:lnTo>
                      <a:lnTo>
                        <a:pt x="881" y="1007"/>
                      </a:lnTo>
                      <a:lnTo>
                        <a:pt x="881" y="1003"/>
                      </a:lnTo>
                      <a:lnTo>
                        <a:pt x="886" y="1003"/>
                      </a:lnTo>
                      <a:lnTo>
                        <a:pt x="890" y="1003"/>
                      </a:lnTo>
                      <a:lnTo>
                        <a:pt x="894" y="1003"/>
                      </a:lnTo>
                      <a:lnTo>
                        <a:pt x="894" y="998"/>
                      </a:lnTo>
                      <a:lnTo>
                        <a:pt x="899" y="998"/>
                      </a:lnTo>
                      <a:lnTo>
                        <a:pt x="899" y="994"/>
                      </a:lnTo>
                      <a:lnTo>
                        <a:pt x="903" y="994"/>
                      </a:lnTo>
                      <a:lnTo>
                        <a:pt x="903" y="994"/>
                      </a:lnTo>
                      <a:lnTo>
                        <a:pt x="907" y="994"/>
                      </a:lnTo>
                      <a:lnTo>
                        <a:pt x="907" y="990"/>
                      </a:lnTo>
                      <a:lnTo>
                        <a:pt x="912" y="990"/>
                      </a:lnTo>
                      <a:lnTo>
                        <a:pt x="912" y="994"/>
                      </a:lnTo>
                      <a:lnTo>
                        <a:pt x="912" y="990"/>
                      </a:lnTo>
                      <a:lnTo>
                        <a:pt x="916" y="990"/>
                      </a:lnTo>
                      <a:lnTo>
                        <a:pt x="916" y="985"/>
                      </a:lnTo>
                      <a:lnTo>
                        <a:pt x="920" y="985"/>
                      </a:lnTo>
                      <a:lnTo>
                        <a:pt x="920" y="985"/>
                      </a:lnTo>
                      <a:lnTo>
                        <a:pt x="925" y="985"/>
                      </a:lnTo>
                      <a:lnTo>
                        <a:pt x="925" y="977"/>
                      </a:lnTo>
                      <a:lnTo>
                        <a:pt x="929" y="977"/>
                      </a:lnTo>
                      <a:lnTo>
                        <a:pt x="929" y="977"/>
                      </a:lnTo>
                      <a:lnTo>
                        <a:pt x="933" y="977"/>
                      </a:lnTo>
                      <a:lnTo>
                        <a:pt x="933" y="972"/>
                      </a:lnTo>
                      <a:lnTo>
                        <a:pt x="938" y="972"/>
                      </a:lnTo>
                      <a:lnTo>
                        <a:pt x="938" y="977"/>
                      </a:lnTo>
                      <a:lnTo>
                        <a:pt x="942" y="977"/>
                      </a:lnTo>
                      <a:lnTo>
                        <a:pt x="942" y="972"/>
                      </a:lnTo>
                      <a:lnTo>
                        <a:pt x="946" y="972"/>
                      </a:lnTo>
                      <a:lnTo>
                        <a:pt x="946" y="964"/>
                      </a:lnTo>
                      <a:lnTo>
                        <a:pt x="950" y="964"/>
                      </a:lnTo>
                      <a:lnTo>
                        <a:pt x="950" y="960"/>
                      </a:lnTo>
                      <a:lnTo>
                        <a:pt x="955" y="960"/>
                      </a:lnTo>
                      <a:lnTo>
                        <a:pt x="955" y="955"/>
                      </a:lnTo>
                      <a:lnTo>
                        <a:pt x="959" y="955"/>
                      </a:lnTo>
                      <a:lnTo>
                        <a:pt x="959" y="960"/>
                      </a:lnTo>
                      <a:lnTo>
                        <a:pt x="959" y="955"/>
                      </a:lnTo>
                      <a:lnTo>
                        <a:pt x="963" y="955"/>
                      </a:lnTo>
                      <a:lnTo>
                        <a:pt x="963" y="947"/>
                      </a:lnTo>
                      <a:lnTo>
                        <a:pt x="968" y="947"/>
                      </a:lnTo>
                      <a:lnTo>
                        <a:pt x="968" y="947"/>
                      </a:lnTo>
                      <a:lnTo>
                        <a:pt x="972" y="947"/>
                      </a:lnTo>
                      <a:lnTo>
                        <a:pt x="972" y="938"/>
                      </a:lnTo>
                      <a:lnTo>
                        <a:pt x="976" y="938"/>
                      </a:lnTo>
                      <a:lnTo>
                        <a:pt x="976" y="938"/>
                      </a:lnTo>
                      <a:lnTo>
                        <a:pt x="981" y="938"/>
                      </a:lnTo>
                      <a:lnTo>
                        <a:pt x="981" y="934"/>
                      </a:lnTo>
                      <a:lnTo>
                        <a:pt x="985" y="934"/>
                      </a:lnTo>
                      <a:lnTo>
                        <a:pt x="985" y="925"/>
                      </a:lnTo>
                      <a:lnTo>
                        <a:pt x="989" y="925"/>
                      </a:lnTo>
                      <a:lnTo>
                        <a:pt x="989" y="925"/>
                      </a:lnTo>
                      <a:lnTo>
                        <a:pt x="994" y="925"/>
                      </a:lnTo>
                      <a:lnTo>
                        <a:pt x="994" y="916"/>
                      </a:lnTo>
                      <a:lnTo>
                        <a:pt x="998" y="916"/>
                      </a:lnTo>
                      <a:lnTo>
                        <a:pt x="1002" y="916"/>
                      </a:lnTo>
                      <a:lnTo>
                        <a:pt x="1007" y="916"/>
                      </a:lnTo>
                      <a:lnTo>
                        <a:pt x="1007" y="912"/>
                      </a:lnTo>
                      <a:lnTo>
                        <a:pt x="1011" y="912"/>
                      </a:lnTo>
                      <a:lnTo>
                        <a:pt x="1011" y="912"/>
                      </a:lnTo>
                      <a:lnTo>
                        <a:pt x="1015" y="912"/>
                      </a:lnTo>
                      <a:lnTo>
                        <a:pt x="1015" y="908"/>
                      </a:lnTo>
                      <a:lnTo>
                        <a:pt x="1020" y="908"/>
                      </a:lnTo>
                      <a:lnTo>
                        <a:pt x="1020" y="899"/>
                      </a:lnTo>
                      <a:lnTo>
                        <a:pt x="1024" y="899"/>
                      </a:lnTo>
                      <a:lnTo>
                        <a:pt x="1024" y="903"/>
                      </a:lnTo>
                      <a:lnTo>
                        <a:pt x="1024" y="899"/>
                      </a:lnTo>
                      <a:lnTo>
                        <a:pt x="1028" y="899"/>
                      </a:lnTo>
                      <a:lnTo>
                        <a:pt x="1028" y="890"/>
                      </a:lnTo>
                      <a:lnTo>
                        <a:pt x="1033" y="890"/>
                      </a:lnTo>
                      <a:lnTo>
                        <a:pt x="1033" y="886"/>
                      </a:lnTo>
                      <a:lnTo>
                        <a:pt x="1037" y="886"/>
                      </a:lnTo>
                      <a:lnTo>
                        <a:pt x="1037" y="877"/>
                      </a:lnTo>
                      <a:lnTo>
                        <a:pt x="1041" y="877"/>
                      </a:lnTo>
                      <a:lnTo>
                        <a:pt x="1041" y="877"/>
                      </a:lnTo>
                      <a:lnTo>
                        <a:pt x="1046" y="877"/>
                      </a:lnTo>
                      <a:lnTo>
                        <a:pt x="1046" y="864"/>
                      </a:lnTo>
                      <a:lnTo>
                        <a:pt x="1050" y="864"/>
                      </a:lnTo>
                      <a:lnTo>
                        <a:pt x="1050" y="856"/>
                      </a:lnTo>
                      <a:lnTo>
                        <a:pt x="1054" y="856"/>
                      </a:lnTo>
                      <a:lnTo>
                        <a:pt x="1054" y="852"/>
                      </a:lnTo>
                      <a:lnTo>
                        <a:pt x="1058" y="852"/>
                      </a:lnTo>
                      <a:lnTo>
                        <a:pt x="1058" y="843"/>
                      </a:lnTo>
                      <a:lnTo>
                        <a:pt x="1063" y="843"/>
                      </a:lnTo>
                      <a:lnTo>
                        <a:pt x="1063" y="834"/>
                      </a:lnTo>
                      <a:lnTo>
                        <a:pt x="1067" y="834"/>
                      </a:lnTo>
                      <a:lnTo>
                        <a:pt x="1067" y="826"/>
                      </a:lnTo>
                      <a:lnTo>
                        <a:pt x="1071" y="826"/>
                      </a:lnTo>
                      <a:lnTo>
                        <a:pt x="1071" y="821"/>
                      </a:lnTo>
                      <a:lnTo>
                        <a:pt x="1076" y="821"/>
                      </a:lnTo>
                      <a:lnTo>
                        <a:pt x="1076" y="813"/>
                      </a:lnTo>
                      <a:lnTo>
                        <a:pt x="1080" y="813"/>
                      </a:lnTo>
                      <a:lnTo>
                        <a:pt x="1080" y="808"/>
                      </a:lnTo>
                      <a:lnTo>
                        <a:pt x="1084" y="808"/>
                      </a:lnTo>
                      <a:lnTo>
                        <a:pt x="1084" y="800"/>
                      </a:lnTo>
                      <a:lnTo>
                        <a:pt x="1089" y="800"/>
                      </a:lnTo>
                      <a:lnTo>
                        <a:pt x="1089" y="795"/>
                      </a:lnTo>
                      <a:lnTo>
                        <a:pt x="1093" y="795"/>
                      </a:lnTo>
                      <a:lnTo>
                        <a:pt x="1093" y="787"/>
                      </a:lnTo>
                      <a:lnTo>
                        <a:pt x="1097" y="787"/>
                      </a:lnTo>
                      <a:lnTo>
                        <a:pt x="1097" y="782"/>
                      </a:lnTo>
                      <a:lnTo>
                        <a:pt x="1102" y="782"/>
                      </a:lnTo>
                      <a:lnTo>
                        <a:pt x="1102" y="778"/>
                      </a:lnTo>
                      <a:lnTo>
                        <a:pt x="1106" y="778"/>
                      </a:lnTo>
                      <a:lnTo>
                        <a:pt x="1106" y="782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290">
                  <a:extLst>
                    <a:ext uri="{FF2B5EF4-FFF2-40B4-BE49-F238E27FC236}">
                      <a16:creationId xmlns:a16="http://schemas.microsoft.com/office/drawing/2014/main" id="{7CAC4D10-BA3F-4377-8DA4-972F101CC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5540376"/>
                  <a:ext cx="1770062" cy="1160866"/>
                </a:xfrm>
                <a:custGeom>
                  <a:avLst/>
                  <a:gdLst>
                    <a:gd name="T0" fmla="*/ 18 w 1115"/>
                    <a:gd name="T1" fmla="*/ 743 h 760"/>
                    <a:gd name="T2" fmla="*/ 44 w 1115"/>
                    <a:gd name="T3" fmla="*/ 726 h 760"/>
                    <a:gd name="T4" fmla="*/ 61 w 1115"/>
                    <a:gd name="T5" fmla="*/ 704 h 760"/>
                    <a:gd name="T6" fmla="*/ 78 w 1115"/>
                    <a:gd name="T7" fmla="*/ 691 h 760"/>
                    <a:gd name="T8" fmla="*/ 95 w 1115"/>
                    <a:gd name="T9" fmla="*/ 670 h 760"/>
                    <a:gd name="T10" fmla="*/ 113 w 1115"/>
                    <a:gd name="T11" fmla="*/ 648 h 760"/>
                    <a:gd name="T12" fmla="*/ 130 w 1115"/>
                    <a:gd name="T13" fmla="*/ 618 h 760"/>
                    <a:gd name="T14" fmla="*/ 147 w 1115"/>
                    <a:gd name="T15" fmla="*/ 601 h 760"/>
                    <a:gd name="T16" fmla="*/ 164 w 1115"/>
                    <a:gd name="T17" fmla="*/ 588 h 760"/>
                    <a:gd name="T18" fmla="*/ 182 w 1115"/>
                    <a:gd name="T19" fmla="*/ 566 h 760"/>
                    <a:gd name="T20" fmla="*/ 199 w 1115"/>
                    <a:gd name="T21" fmla="*/ 549 h 760"/>
                    <a:gd name="T22" fmla="*/ 221 w 1115"/>
                    <a:gd name="T23" fmla="*/ 536 h 760"/>
                    <a:gd name="T24" fmla="*/ 242 w 1115"/>
                    <a:gd name="T25" fmla="*/ 523 h 760"/>
                    <a:gd name="T26" fmla="*/ 264 w 1115"/>
                    <a:gd name="T27" fmla="*/ 514 h 760"/>
                    <a:gd name="T28" fmla="*/ 285 w 1115"/>
                    <a:gd name="T29" fmla="*/ 501 h 760"/>
                    <a:gd name="T30" fmla="*/ 311 w 1115"/>
                    <a:gd name="T31" fmla="*/ 493 h 760"/>
                    <a:gd name="T32" fmla="*/ 329 w 1115"/>
                    <a:gd name="T33" fmla="*/ 480 h 760"/>
                    <a:gd name="T34" fmla="*/ 346 w 1115"/>
                    <a:gd name="T35" fmla="*/ 471 h 760"/>
                    <a:gd name="T36" fmla="*/ 363 w 1115"/>
                    <a:gd name="T37" fmla="*/ 454 h 760"/>
                    <a:gd name="T38" fmla="*/ 380 w 1115"/>
                    <a:gd name="T39" fmla="*/ 445 h 760"/>
                    <a:gd name="T40" fmla="*/ 402 w 1115"/>
                    <a:gd name="T41" fmla="*/ 436 h 760"/>
                    <a:gd name="T42" fmla="*/ 415 w 1115"/>
                    <a:gd name="T43" fmla="*/ 432 h 760"/>
                    <a:gd name="T44" fmla="*/ 437 w 1115"/>
                    <a:gd name="T45" fmla="*/ 419 h 760"/>
                    <a:gd name="T46" fmla="*/ 454 w 1115"/>
                    <a:gd name="T47" fmla="*/ 410 h 760"/>
                    <a:gd name="T48" fmla="*/ 471 w 1115"/>
                    <a:gd name="T49" fmla="*/ 402 h 760"/>
                    <a:gd name="T50" fmla="*/ 488 w 1115"/>
                    <a:gd name="T51" fmla="*/ 389 h 760"/>
                    <a:gd name="T52" fmla="*/ 506 w 1115"/>
                    <a:gd name="T53" fmla="*/ 367 h 760"/>
                    <a:gd name="T54" fmla="*/ 523 w 1115"/>
                    <a:gd name="T55" fmla="*/ 359 h 760"/>
                    <a:gd name="T56" fmla="*/ 540 w 1115"/>
                    <a:gd name="T57" fmla="*/ 341 h 760"/>
                    <a:gd name="T58" fmla="*/ 558 w 1115"/>
                    <a:gd name="T59" fmla="*/ 328 h 760"/>
                    <a:gd name="T60" fmla="*/ 575 w 1115"/>
                    <a:gd name="T61" fmla="*/ 311 h 760"/>
                    <a:gd name="T62" fmla="*/ 592 w 1115"/>
                    <a:gd name="T63" fmla="*/ 294 h 760"/>
                    <a:gd name="T64" fmla="*/ 609 w 1115"/>
                    <a:gd name="T65" fmla="*/ 277 h 760"/>
                    <a:gd name="T66" fmla="*/ 631 w 1115"/>
                    <a:gd name="T67" fmla="*/ 259 h 760"/>
                    <a:gd name="T68" fmla="*/ 648 w 1115"/>
                    <a:gd name="T69" fmla="*/ 233 h 760"/>
                    <a:gd name="T70" fmla="*/ 666 w 1115"/>
                    <a:gd name="T71" fmla="*/ 220 h 760"/>
                    <a:gd name="T72" fmla="*/ 687 w 1115"/>
                    <a:gd name="T73" fmla="*/ 203 h 760"/>
                    <a:gd name="T74" fmla="*/ 704 w 1115"/>
                    <a:gd name="T75" fmla="*/ 186 h 760"/>
                    <a:gd name="T76" fmla="*/ 722 w 1115"/>
                    <a:gd name="T77" fmla="*/ 177 h 760"/>
                    <a:gd name="T78" fmla="*/ 739 w 1115"/>
                    <a:gd name="T79" fmla="*/ 169 h 760"/>
                    <a:gd name="T80" fmla="*/ 756 w 1115"/>
                    <a:gd name="T81" fmla="*/ 156 h 760"/>
                    <a:gd name="T82" fmla="*/ 774 w 1115"/>
                    <a:gd name="T83" fmla="*/ 147 h 760"/>
                    <a:gd name="T84" fmla="*/ 791 w 1115"/>
                    <a:gd name="T85" fmla="*/ 130 h 760"/>
                    <a:gd name="T86" fmla="*/ 808 w 1115"/>
                    <a:gd name="T87" fmla="*/ 121 h 760"/>
                    <a:gd name="T88" fmla="*/ 825 w 1115"/>
                    <a:gd name="T89" fmla="*/ 108 h 760"/>
                    <a:gd name="T90" fmla="*/ 843 w 1115"/>
                    <a:gd name="T91" fmla="*/ 95 h 760"/>
                    <a:gd name="T92" fmla="*/ 860 w 1115"/>
                    <a:gd name="T93" fmla="*/ 108 h 760"/>
                    <a:gd name="T94" fmla="*/ 877 w 1115"/>
                    <a:gd name="T95" fmla="*/ 91 h 760"/>
                    <a:gd name="T96" fmla="*/ 895 w 1115"/>
                    <a:gd name="T97" fmla="*/ 82 h 760"/>
                    <a:gd name="T98" fmla="*/ 912 w 1115"/>
                    <a:gd name="T99" fmla="*/ 74 h 760"/>
                    <a:gd name="T100" fmla="*/ 925 w 1115"/>
                    <a:gd name="T101" fmla="*/ 82 h 760"/>
                    <a:gd name="T102" fmla="*/ 942 w 1115"/>
                    <a:gd name="T103" fmla="*/ 86 h 760"/>
                    <a:gd name="T104" fmla="*/ 959 w 1115"/>
                    <a:gd name="T105" fmla="*/ 74 h 760"/>
                    <a:gd name="T106" fmla="*/ 977 w 1115"/>
                    <a:gd name="T107" fmla="*/ 56 h 760"/>
                    <a:gd name="T108" fmla="*/ 994 w 1115"/>
                    <a:gd name="T109" fmla="*/ 65 h 760"/>
                    <a:gd name="T110" fmla="*/ 1011 w 1115"/>
                    <a:gd name="T111" fmla="*/ 43 h 760"/>
                    <a:gd name="T112" fmla="*/ 1028 w 1115"/>
                    <a:gd name="T113" fmla="*/ 43 h 760"/>
                    <a:gd name="T114" fmla="*/ 1046 w 1115"/>
                    <a:gd name="T115" fmla="*/ 35 h 760"/>
                    <a:gd name="T116" fmla="*/ 1063 w 1115"/>
                    <a:gd name="T117" fmla="*/ 30 h 760"/>
                    <a:gd name="T118" fmla="*/ 1080 w 1115"/>
                    <a:gd name="T119" fmla="*/ 9 h 760"/>
                    <a:gd name="T120" fmla="*/ 1098 w 1115"/>
                    <a:gd name="T121" fmla="*/ 30 h 760"/>
                    <a:gd name="T122" fmla="*/ 1115 w 1115"/>
                    <a:gd name="T123" fmla="*/ 17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5" h="760">
                      <a:moveTo>
                        <a:pt x="0" y="760"/>
                      </a:moveTo>
                      <a:lnTo>
                        <a:pt x="0" y="752"/>
                      </a:lnTo>
                      <a:lnTo>
                        <a:pt x="5" y="752"/>
                      </a:lnTo>
                      <a:lnTo>
                        <a:pt x="5" y="747"/>
                      </a:lnTo>
                      <a:lnTo>
                        <a:pt x="9" y="747"/>
                      </a:lnTo>
                      <a:lnTo>
                        <a:pt x="9" y="743"/>
                      </a:lnTo>
                      <a:lnTo>
                        <a:pt x="13" y="743"/>
                      </a:lnTo>
                      <a:lnTo>
                        <a:pt x="18" y="743"/>
                      </a:lnTo>
                      <a:lnTo>
                        <a:pt x="22" y="743"/>
                      </a:lnTo>
                      <a:lnTo>
                        <a:pt x="22" y="734"/>
                      </a:lnTo>
                      <a:lnTo>
                        <a:pt x="26" y="734"/>
                      </a:lnTo>
                      <a:lnTo>
                        <a:pt x="35" y="734"/>
                      </a:lnTo>
                      <a:lnTo>
                        <a:pt x="39" y="734"/>
                      </a:lnTo>
                      <a:lnTo>
                        <a:pt x="39" y="726"/>
                      </a:lnTo>
                      <a:lnTo>
                        <a:pt x="44" y="726"/>
                      </a:lnTo>
                      <a:lnTo>
                        <a:pt x="44" y="726"/>
                      </a:lnTo>
                      <a:lnTo>
                        <a:pt x="48" y="726"/>
                      </a:lnTo>
                      <a:lnTo>
                        <a:pt x="48" y="717"/>
                      </a:lnTo>
                      <a:lnTo>
                        <a:pt x="52" y="717"/>
                      </a:lnTo>
                      <a:lnTo>
                        <a:pt x="52" y="709"/>
                      </a:lnTo>
                      <a:lnTo>
                        <a:pt x="56" y="709"/>
                      </a:lnTo>
                      <a:lnTo>
                        <a:pt x="56" y="704"/>
                      </a:lnTo>
                      <a:lnTo>
                        <a:pt x="61" y="704"/>
                      </a:lnTo>
                      <a:lnTo>
                        <a:pt x="61" y="704"/>
                      </a:lnTo>
                      <a:lnTo>
                        <a:pt x="65" y="704"/>
                      </a:lnTo>
                      <a:lnTo>
                        <a:pt x="65" y="696"/>
                      </a:lnTo>
                      <a:lnTo>
                        <a:pt x="69" y="696"/>
                      </a:lnTo>
                      <a:lnTo>
                        <a:pt x="69" y="700"/>
                      </a:lnTo>
                      <a:lnTo>
                        <a:pt x="69" y="696"/>
                      </a:lnTo>
                      <a:lnTo>
                        <a:pt x="74" y="696"/>
                      </a:lnTo>
                      <a:lnTo>
                        <a:pt x="74" y="691"/>
                      </a:lnTo>
                      <a:lnTo>
                        <a:pt x="78" y="691"/>
                      </a:lnTo>
                      <a:lnTo>
                        <a:pt x="78" y="687"/>
                      </a:lnTo>
                      <a:lnTo>
                        <a:pt x="82" y="687"/>
                      </a:lnTo>
                      <a:lnTo>
                        <a:pt x="82" y="687"/>
                      </a:lnTo>
                      <a:lnTo>
                        <a:pt x="87" y="687"/>
                      </a:lnTo>
                      <a:lnTo>
                        <a:pt x="87" y="678"/>
                      </a:lnTo>
                      <a:lnTo>
                        <a:pt x="91" y="678"/>
                      </a:lnTo>
                      <a:lnTo>
                        <a:pt x="91" y="670"/>
                      </a:lnTo>
                      <a:lnTo>
                        <a:pt x="95" y="670"/>
                      </a:lnTo>
                      <a:lnTo>
                        <a:pt x="95" y="665"/>
                      </a:lnTo>
                      <a:lnTo>
                        <a:pt x="100" y="665"/>
                      </a:lnTo>
                      <a:lnTo>
                        <a:pt x="100" y="661"/>
                      </a:lnTo>
                      <a:lnTo>
                        <a:pt x="104" y="661"/>
                      </a:lnTo>
                      <a:lnTo>
                        <a:pt x="104" y="652"/>
                      </a:lnTo>
                      <a:lnTo>
                        <a:pt x="108" y="652"/>
                      </a:lnTo>
                      <a:lnTo>
                        <a:pt x="108" y="648"/>
                      </a:lnTo>
                      <a:lnTo>
                        <a:pt x="113" y="648"/>
                      </a:lnTo>
                      <a:lnTo>
                        <a:pt x="113" y="639"/>
                      </a:lnTo>
                      <a:lnTo>
                        <a:pt x="117" y="639"/>
                      </a:lnTo>
                      <a:lnTo>
                        <a:pt x="117" y="631"/>
                      </a:lnTo>
                      <a:lnTo>
                        <a:pt x="121" y="631"/>
                      </a:lnTo>
                      <a:lnTo>
                        <a:pt x="121" y="626"/>
                      </a:lnTo>
                      <a:lnTo>
                        <a:pt x="126" y="626"/>
                      </a:lnTo>
                      <a:lnTo>
                        <a:pt x="126" y="618"/>
                      </a:lnTo>
                      <a:lnTo>
                        <a:pt x="130" y="618"/>
                      </a:lnTo>
                      <a:lnTo>
                        <a:pt x="130" y="614"/>
                      </a:lnTo>
                      <a:lnTo>
                        <a:pt x="134" y="614"/>
                      </a:lnTo>
                      <a:lnTo>
                        <a:pt x="134" y="614"/>
                      </a:lnTo>
                      <a:lnTo>
                        <a:pt x="139" y="614"/>
                      </a:lnTo>
                      <a:lnTo>
                        <a:pt x="139" y="609"/>
                      </a:lnTo>
                      <a:lnTo>
                        <a:pt x="143" y="609"/>
                      </a:lnTo>
                      <a:lnTo>
                        <a:pt x="143" y="601"/>
                      </a:lnTo>
                      <a:lnTo>
                        <a:pt x="147" y="601"/>
                      </a:lnTo>
                      <a:lnTo>
                        <a:pt x="147" y="596"/>
                      </a:lnTo>
                      <a:lnTo>
                        <a:pt x="152" y="596"/>
                      </a:lnTo>
                      <a:lnTo>
                        <a:pt x="152" y="592"/>
                      </a:lnTo>
                      <a:lnTo>
                        <a:pt x="156" y="592"/>
                      </a:lnTo>
                      <a:lnTo>
                        <a:pt x="156" y="588"/>
                      </a:lnTo>
                      <a:lnTo>
                        <a:pt x="160" y="588"/>
                      </a:lnTo>
                      <a:lnTo>
                        <a:pt x="160" y="588"/>
                      </a:lnTo>
                      <a:lnTo>
                        <a:pt x="164" y="588"/>
                      </a:lnTo>
                      <a:lnTo>
                        <a:pt x="164" y="583"/>
                      </a:lnTo>
                      <a:lnTo>
                        <a:pt x="169" y="583"/>
                      </a:lnTo>
                      <a:lnTo>
                        <a:pt x="169" y="575"/>
                      </a:lnTo>
                      <a:lnTo>
                        <a:pt x="173" y="575"/>
                      </a:lnTo>
                      <a:lnTo>
                        <a:pt x="173" y="575"/>
                      </a:lnTo>
                      <a:lnTo>
                        <a:pt x="177" y="575"/>
                      </a:lnTo>
                      <a:lnTo>
                        <a:pt x="177" y="566"/>
                      </a:lnTo>
                      <a:lnTo>
                        <a:pt x="182" y="566"/>
                      </a:lnTo>
                      <a:lnTo>
                        <a:pt x="182" y="562"/>
                      </a:lnTo>
                      <a:lnTo>
                        <a:pt x="186" y="562"/>
                      </a:lnTo>
                      <a:lnTo>
                        <a:pt x="186" y="562"/>
                      </a:lnTo>
                      <a:lnTo>
                        <a:pt x="190" y="562"/>
                      </a:lnTo>
                      <a:lnTo>
                        <a:pt x="190" y="557"/>
                      </a:lnTo>
                      <a:lnTo>
                        <a:pt x="195" y="557"/>
                      </a:lnTo>
                      <a:lnTo>
                        <a:pt x="195" y="549"/>
                      </a:lnTo>
                      <a:lnTo>
                        <a:pt x="199" y="549"/>
                      </a:lnTo>
                      <a:lnTo>
                        <a:pt x="199" y="544"/>
                      </a:lnTo>
                      <a:lnTo>
                        <a:pt x="203" y="544"/>
                      </a:lnTo>
                      <a:lnTo>
                        <a:pt x="208" y="544"/>
                      </a:lnTo>
                      <a:lnTo>
                        <a:pt x="212" y="544"/>
                      </a:lnTo>
                      <a:lnTo>
                        <a:pt x="212" y="540"/>
                      </a:lnTo>
                      <a:lnTo>
                        <a:pt x="216" y="540"/>
                      </a:lnTo>
                      <a:lnTo>
                        <a:pt x="216" y="536"/>
                      </a:lnTo>
                      <a:lnTo>
                        <a:pt x="221" y="536"/>
                      </a:lnTo>
                      <a:lnTo>
                        <a:pt x="221" y="531"/>
                      </a:lnTo>
                      <a:lnTo>
                        <a:pt x="225" y="531"/>
                      </a:lnTo>
                      <a:lnTo>
                        <a:pt x="229" y="531"/>
                      </a:lnTo>
                      <a:lnTo>
                        <a:pt x="234" y="531"/>
                      </a:lnTo>
                      <a:lnTo>
                        <a:pt x="234" y="527"/>
                      </a:lnTo>
                      <a:lnTo>
                        <a:pt x="238" y="527"/>
                      </a:lnTo>
                      <a:lnTo>
                        <a:pt x="238" y="523"/>
                      </a:lnTo>
                      <a:lnTo>
                        <a:pt x="242" y="523"/>
                      </a:lnTo>
                      <a:lnTo>
                        <a:pt x="242" y="523"/>
                      </a:lnTo>
                      <a:lnTo>
                        <a:pt x="247" y="523"/>
                      </a:lnTo>
                      <a:lnTo>
                        <a:pt x="247" y="518"/>
                      </a:lnTo>
                      <a:lnTo>
                        <a:pt x="251" y="518"/>
                      </a:lnTo>
                      <a:lnTo>
                        <a:pt x="255" y="518"/>
                      </a:lnTo>
                      <a:lnTo>
                        <a:pt x="260" y="518"/>
                      </a:lnTo>
                      <a:lnTo>
                        <a:pt x="260" y="514"/>
                      </a:lnTo>
                      <a:lnTo>
                        <a:pt x="264" y="514"/>
                      </a:lnTo>
                      <a:lnTo>
                        <a:pt x="264" y="510"/>
                      </a:lnTo>
                      <a:lnTo>
                        <a:pt x="268" y="510"/>
                      </a:lnTo>
                      <a:lnTo>
                        <a:pt x="272" y="510"/>
                      </a:lnTo>
                      <a:lnTo>
                        <a:pt x="277" y="510"/>
                      </a:lnTo>
                      <a:lnTo>
                        <a:pt x="277" y="506"/>
                      </a:lnTo>
                      <a:lnTo>
                        <a:pt x="281" y="506"/>
                      </a:lnTo>
                      <a:lnTo>
                        <a:pt x="281" y="501"/>
                      </a:lnTo>
                      <a:lnTo>
                        <a:pt x="285" y="501"/>
                      </a:lnTo>
                      <a:lnTo>
                        <a:pt x="294" y="501"/>
                      </a:lnTo>
                      <a:lnTo>
                        <a:pt x="298" y="501"/>
                      </a:lnTo>
                      <a:lnTo>
                        <a:pt x="298" y="497"/>
                      </a:lnTo>
                      <a:lnTo>
                        <a:pt x="303" y="497"/>
                      </a:lnTo>
                      <a:lnTo>
                        <a:pt x="303" y="493"/>
                      </a:lnTo>
                      <a:lnTo>
                        <a:pt x="307" y="493"/>
                      </a:lnTo>
                      <a:lnTo>
                        <a:pt x="307" y="493"/>
                      </a:lnTo>
                      <a:lnTo>
                        <a:pt x="311" y="493"/>
                      </a:lnTo>
                      <a:lnTo>
                        <a:pt x="311" y="488"/>
                      </a:lnTo>
                      <a:lnTo>
                        <a:pt x="316" y="488"/>
                      </a:lnTo>
                      <a:lnTo>
                        <a:pt x="316" y="484"/>
                      </a:lnTo>
                      <a:lnTo>
                        <a:pt x="320" y="484"/>
                      </a:lnTo>
                      <a:lnTo>
                        <a:pt x="320" y="475"/>
                      </a:lnTo>
                      <a:lnTo>
                        <a:pt x="324" y="475"/>
                      </a:lnTo>
                      <a:lnTo>
                        <a:pt x="324" y="480"/>
                      </a:lnTo>
                      <a:lnTo>
                        <a:pt x="329" y="480"/>
                      </a:lnTo>
                      <a:lnTo>
                        <a:pt x="329" y="480"/>
                      </a:lnTo>
                      <a:lnTo>
                        <a:pt x="333" y="480"/>
                      </a:lnTo>
                      <a:lnTo>
                        <a:pt x="333" y="475"/>
                      </a:lnTo>
                      <a:lnTo>
                        <a:pt x="337" y="475"/>
                      </a:lnTo>
                      <a:lnTo>
                        <a:pt x="337" y="475"/>
                      </a:lnTo>
                      <a:lnTo>
                        <a:pt x="342" y="475"/>
                      </a:lnTo>
                      <a:lnTo>
                        <a:pt x="342" y="471"/>
                      </a:lnTo>
                      <a:lnTo>
                        <a:pt x="346" y="471"/>
                      </a:lnTo>
                      <a:lnTo>
                        <a:pt x="346" y="467"/>
                      </a:lnTo>
                      <a:lnTo>
                        <a:pt x="350" y="467"/>
                      </a:lnTo>
                      <a:lnTo>
                        <a:pt x="350" y="462"/>
                      </a:lnTo>
                      <a:lnTo>
                        <a:pt x="355" y="462"/>
                      </a:lnTo>
                      <a:lnTo>
                        <a:pt x="355" y="458"/>
                      </a:lnTo>
                      <a:lnTo>
                        <a:pt x="359" y="458"/>
                      </a:lnTo>
                      <a:lnTo>
                        <a:pt x="359" y="454"/>
                      </a:lnTo>
                      <a:lnTo>
                        <a:pt x="363" y="454"/>
                      </a:lnTo>
                      <a:lnTo>
                        <a:pt x="363" y="454"/>
                      </a:lnTo>
                      <a:lnTo>
                        <a:pt x="368" y="454"/>
                      </a:lnTo>
                      <a:lnTo>
                        <a:pt x="368" y="449"/>
                      </a:lnTo>
                      <a:lnTo>
                        <a:pt x="372" y="449"/>
                      </a:lnTo>
                      <a:lnTo>
                        <a:pt x="372" y="449"/>
                      </a:lnTo>
                      <a:lnTo>
                        <a:pt x="376" y="449"/>
                      </a:lnTo>
                      <a:lnTo>
                        <a:pt x="376" y="445"/>
                      </a:lnTo>
                      <a:lnTo>
                        <a:pt x="380" y="445"/>
                      </a:lnTo>
                      <a:lnTo>
                        <a:pt x="385" y="445"/>
                      </a:lnTo>
                      <a:lnTo>
                        <a:pt x="389" y="445"/>
                      </a:lnTo>
                      <a:lnTo>
                        <a:pt x="389" y="441"/>
                      </a:lnTo>
                      <a:lnTo>
                        <a:pt x="393" y="441"/>
                      </a:lnTo>
                      <a:lnTo>
                        <a:pt x="393" y="441"/>
                      </a:lnTo>
                      <a:lnTo>
                        <a:pt x="398" y="441"/>
                      </a:lnTo>
                      <a:lnTo>
                        <a:pt x="398" y="436"/>
                      </a:lnTo>
                      <a:lnTo>
                        <a:pt x="402" y="436"/>
                      </a:lnTo>
                      <a:lnTo>
                        <a:pt x="402" y="436"/>
                      </a:lnTo>
                      <a:lnTo>
                        <a:pt x="406" y="436"/>
                      </a:lnTo>
                      <a:lnTo>
                        <a:pt x="406" y="432"/>
                      </a:lnTo>
                      <a:lnTo>
                        <a:pt x="406" y="436"/>
                      </a:lnTo>
                      <a:lnTo>
                        <a:pt x="411" y="436"/>
                      </a:lnTo>
                      <a:lnTo>
                        <a:pt x="411" y="436"/>
                      </a:lnTo>
                      <a:lnTo>
                        <a:pt x="415" y="436"/>
                      </a:lnTo>
                      <a:lnTo>
                        <a:pt x="415" y="432"/>
                      </a:lnTo>
                      <a:lnTo>
                        <a:pt x="419" y="432"/>
                      </a:lnTo>
                      <a:lnTo>
                        <a:pt x="419" y="428"/>
                      </a:lnTo>
                      <a:lnTo>
                        <a:pt x="424" y="428"/>
                      </a:lnTo>
                      <a:lnTo>
                        <a:pt x="428" y="428"/>
                      </a:lnTo>
                      <a:lnTo>
                        <a:pt x="432" y="428"/>
                      </a:lnTo>
                      <a:lnTo>
                        <a:pt x="432" y="423"/>
                      </a:lnTo>
                      <a:lnTo>
                        <a:pt x="437" y="423"/>
                      </a:lnTo>
                      <a:lnTo>
                        <a:pt x="437" y="419"/>
                      </a:lnTo>
                      <a:lnTo>
                        <a:pt x="441" y="419"/>
                      </a:lnTo>
                      <a:lnTo>
                        <a:pt x="441" y="419"/>
                      </a:lnTo>
                      <a:lnTo>
                        <a:pt x="445" y="419"/>
                      </a:lnTo>
                      <a:lnTo>
                        <a:pt x="445" y="415"/>
                      </a:lnTo>
                      <a:lnTo>
                        <a:pt x="450" y="415"/>
                      </a:lnTo>
                      <a:lnTo>
                        <a:pt x="450" y="410"/>
                      </a:lnTo>
                      <a:lnTo>
                        <a:pt x="454" y="410"/>
                      </a:lnTo>
                      <a:lnTo>
                        <a:pt x="454" y="410"/>
                      </a:lnTo>
                      <a:lnTo>
                        <a:pt x="458" y="410"/>
                      </a:lnTo>
                      <a:lnTo>
                        <a:pt x="458" y="415"/>
                      </a:lnTo>
                      <a:lnTo>
                        <a:pt x="458" y="410"/>
                      </a:lnTo>
                      <a:lnTo>
                        <a:pt x="463" y="410"/>
                      </a:lnTo>
                      <a:lnTo>
                        <a:pt x="463" y="402"/>
                      </a:lnTo>
                      <a:lnTo>
                        <a:pt x="467" y="402"/>
                      </a:lnTo>
                      <a:lnTo>
                        <a:pt x="467" y="402"/>
                      </a:lnTo>
                      <a:lnTo>
                        <a:pt x="471" y="402"/>
                      </a:lnTo>
                      <a:lnTo>
                        <a:pt x="471" y="398"/>
                      </a:lnTo>
                      <a:lnTo>
                        <a:pt x="476" y="398"/>
                      </a:lnTo>
                      <a:lnTo>
                        <a:pt x="476" y="398"/>
                      </a:lnTo>
                      <a:lnTo>
                        <a:pt x="480" y="398"/>
                      </a:lnTo>
                      <a:lnTo>
                        <a:pt x="480" y="393"/>
                      </a:lnTo>
                      <a:lnTo>
                        <a:pt x="484" y="393"/>
                      </a:lnTo>
                      <a:lnTo>
                        <a:pt x="484" y="389"/>
                      </a:lnTo>
                      <a:lnTo>
                        <a:pt x="488" y="389"/>
                      </a:lnTo>
                      <a:lnTo>
                        <a:pt x="488" y="389"/>
                      </a:lnTo>
                      <a:lnTo>
                        <a:pt x="493" y="389"/>
                      </a:lnTo>
                      <a:lnTo>
                        <a:pt x="493" y="380"/>
                      </a:lnTo>
                      <a:lnTo>
                        <a:pt x="497" y="380"/>
                      </a:lnTo>
                      <a:lnTo>
                        <a:pt x="497" y="376"/>
                      </a:lnTo>
                      <a:lnTo>
                        <a:pt x="501" y="376"/>
                      </a:lnTo>
                      <a:lnTo>
                        <a:pt x="501" y="367"/>
                      </a:lnTo>
                      <a:lnTo>
                        <a:pt x="506" y="367"/>
                      </a:lnTo>
                      <a:lnTo>
                        <a:pt x="506" y="363"/>
                      </a:lnTo>
                      <a:lnTo>
                        <a:pt x="510" y="363"/>
                      </a:lnTo>
                      <a:lnTo>
                        <a:pt x="510" y="367"/>
                      </a:lnTo>
                      <a:lnTo>
                        <a:pt x="514" y="367"/>
                      </a:lnTo>
                      <a:lnTo>
                        <a:pt x="514" y="359"/>
                      </a:lnTo>
                      <a:lnTo>
                        <a:pt x="519" y="359"/>
                      </a:lnTo>
                      <a:lnTo>
                        <a:pt x="519" y="359"/>
                      </a:lnTo>
                      <a:lnTo>
                        <a:pt x="523" y="359"/>
                      </a:lnTo>
                      <a:lnTo>
                        <a:pt x="523" y="354"/>
                      </a:lnTo>
                      <a:lnTo>
                        <a:pt x="527" y="354"/>
                      </a:lnTo>
                      <a:lnTo>
                        <a:pt x="527" y="350"/>
                      </a:lnTo>
                      <a:lnTo>
                        <a:pt x="532" y="350"/>
                      </a:lnTo>
                      <a:lnTo>
                        <a:pt x="532" y="350"/>
                      </a:lnTo>
                      <a:lnTo>
                        <a:pt x="536" y="350"/>
                      </a:lnTo>
                      <a:lnTo>
                        <a:pt x="536" y="341"/>
                      </a:lnTo>
                      <a:lnTo>
                        <a:pt x="540" y="341"/>
                      </a:lnTo>
                      <a:lnTo>
                        <a:pt x="540" y="341"/>
                      </a:lnTo>
                      <a:lnTo>
                        <a:pt x="545" y="341"/>
                      </a:lnTo>
                      <a:lnTo>
                        <a:pt x="545" y="333"/>
                      </a:lnTo>
                      <a:lnTo>
                        <a:pt x="549" y="333"/>
                      </a:lnTo>
                      <a:lnTo>
                        <a:pt x="549" y="333"/>
                      </a:lnTo>
                      <a:lnTo>
                        <a:pt x="553" y="333"/>
                      </a:lnTo>
                      <a:lnTo>
                        <a:pt x="553" y="328"/>
                      </a:lnTo>
                      <a:lnTo>
                        <a:pt x="558" y="328"/>
                      </a:lnTo>
                      <a:lnTo>
                        <a:pt x="558" y="324"/>
                      </a:lnTo>
                      <a:lnTo>
                        <a:pt x="562" y="324"/>
                      </a:lnTo>
                      <a:lnTo>
                        <a:pt x="562" y="320"/>
                      </a:lnTo>
                      <a:lnTo>
                        <a:pt x="566" y="320"/>
                      </a:lnTo>
                      <a:lnTo>
                        <a:pt x="566" y="315"/>
                      </a:lnTo>
                      <a:lnTo>
                        <a:pt x="571" y="315"/>
                      </a:lnTo>
                      <a:lnTo>
                        <a:pt x="571" y="311"/>
                      </a:lnTo>
                      <a:lnTo>
                        <a:pt x="575" y="311"/>
                      </a:lnTo>
                      <a:lnTo>
                        <a:pt x="575" y="307"/>
                      </a:lnTo>
                      <a:lnTo>
                        <a:pt x="579" y="307"/>
                      </a:lnTo>
                      <a:lnTo>
                        <a:pt x="579" y="298"/>
                      </a:lnTo>
                      <a:lnTo>
                        <a:pt x="584" y="298"/>
                      </a:lnTo>
                      <a:lnTo>
                        <a:pt x="584" y="298"/>
                      </a:lnTo>
                      <a:lnTo>
                        <a:pt x="588" y="298"/>
                      </a:lnTo>
                      <a:lnTo>
                        <a:pt x="588" y="294"/>
                      </a:lnTo>
                      <a:lnTo>
                        <a:pt x="592" y="294"/>
                      </a:lnTo>
                      <a:lnTo>
                        <a:pt x="592" y="285"/>
                      </a:lnTo>
                      <a:lnTo>
                        <a:pt x="596" y="285"/>
                      </a:lnTo>
                      <a:lnTo>
                        <a:pt x="596" y="281"/>
                      </a:lnTo>
                      <a:lnTo>
                        <a:pt x="601" y="281"/>
                      </a:lnTo>
                      <a:lnTo>
                        <a:pt x="601" y="277"/>
                      </a:lnTo>
                      <a:lnTo>
                        <a:pt x="605" y="277"/>
                      </a:lnTo>
                      <a:lnTo>
                        <a:pt x="605" y="277"/>
                      </a:lnTo>
                      <a:lnTo>
                        <a:pt x="609" y="277"/>
                      </a:lnTo>
                      <a:lnTo>
                        <a:pt x="609" y="268"/>
                      </a:lnTo>
                      <a:lnTo>
                        <a:pt x="614" y="268"/>
                      </a:lnTo>
                      <a:lnTo>
                        <a:pt x="614" y="264"/>
                      </a:lnTo>
                      <a:lnTo>
                        <a:pt x="618" y="264"/>
                      </a:lnTo>
                      <a:lnTo>
                        <a:pt x="618" y="259"/>
                      </a:lnTo>
                      <a:lnTo>
                        <a:pt x="622" y="259"/>
                      </a:lnTo>
                      <a:lnTo>
                        <a:pt x="627" y="259"/>
                      </a:lnTo>
                      <a:lnTo>
                        <a:pt x="631" y="259"/>
                      </a:lnTo>
                      <a:lnTo>
                        <a:pt x="631" y="255"/>
                      </a:lnTo>
                      <a:lnTo>
                        <a:pt x="635" y="255"/>
                      </a:lnTo>
                      <a:lnTo>
                        <a:pt x="635" y="251"/>
                      </a:lnTo>
                      <a:lnTo>
                        <a:pt x="640" y="251"/>
                      </a:lnTo>
                      <a:lnTo>
                        <a:pt x="640" y="246"/>
                      </a:lnTo>
                      <a:lnTo>
                        <a:pt x="644" y="246"/>
                      </a:lnTo>
                      <a:lnTo>
                        <a:pt x="644" y="233"/>
                      </a:lnTo>
                      <a:lnTo>
                        <a:pt x="648" y="233"/>
                      </a:lnTo>
                      <a:lnTo>
                        <a:pt x="648" y="233"/>
                      </a:lnTo>
                      <a:lnTo>
                        <a:pt x="653" y="233"/>
                      </a:lnTo>
                      <a:lnTo>
                        <a:pt x="653" y="229"/>
                      </a:lnTo>
                      <a:lnTo>
                        <a:pt x="657" y="229"/>
                      </a:lnTo>
                      <a:lnTo>
                        <a:pt x="657" y="229"/>
                      </a:lnTo>
                      <a:lnTo>
                        <a:pt x="661" y="229"/>
                      </a:lnTo>
                      <a:lnTo>
                        <a:pt x="661" y="220"/>
                      </a:lnTo>
                      <a:lnTo>
                        <a:pt x="666" y="220"/>
                      </a:lnTo>
                      <a:lnTo>
                        <a:pt x="666" y="216"/>
                      </a:lnTo>
                      <a:lnTo>
                        <a:pt x="670" y="216"/>
                      </a:lnTo>
                      <a:lnTo>
                        <a:pt x="670" y="212"/>
                      </a:lnTo>
                      <a:lnTo>
                        <a:pt x="674" y="212"/>
                      </a:lnTo>
                      <a:lnTo>
                        <a:pt x="674" y="203"/>
                      </a:lnTo>
                      <a:lnTo>
                        <a:pt x="679" y="203"/>
                      </a:lnTo>
                      <a:lnTo>
                        <a:pt x="683" y="203"/>
                      </a:lnTo>
                      <a:lnTo>
                        <a:pt x="687" y="203"/>
                      </a:lnTo>
                      <a:lnTo>
                        <a:pt x="687" y="199"/>
                      </a:lnTo>
                      <a:lnTo>
                        <a:pt x="692" y="199"/>
                      </a:lnTo>
                      <a:lnTo>
                        <a:pt x="692" y="194"/>
                      </a:lnTo>
                      <a:lnTo>
                        <a:pt x="696" y="194"/>
                      </a:lnTo>
                      <a:lnTo>
                        <a:pt x="696" y="190"/>
                      </a:lnTo>
                      <a:lnTo>
                        <a:pt x="700" y="190"/>
                      </a:lnTo>
                      <a:lnTo>
                        <a:pt x="700" y="186"/>
                      </a:lnTo>
                      <a:lnTo>
                        <a:pt x="704" y="186"/>
                      </a:lnTo>
                      <a:lnTo>
                        <a:pt x="704" y="173"/>
                      </a:lnTo>
                      <a:lnTo>
                        <a:pt x="709" y="173"/>
                      </a:lnTo>
                      <a:lnTo>
                        <a:pt x="709" y="182"/>
                      </a:lnTo>
                      <a:lnTo>
                        <a:pt x="713" y="182"/>
                      </a:lnTo>
                      <a:lnTo>
                        <a:pt x="713" y="177"/>
                      </a:lnTo>
                      <a:lnTo>
                        <a:pt x="717" y="177"/>
                      </a:lnTo>
                      <a:lnTo>
                        <a:pt x="717" y="177"/>
                      </a:lnTo>
                      <a:lnTo>
                        <a:pt x="722" y="177"/>
                      </a:lnTo>
                      <a:lnTo>
                        <a:pt x="722" y="169"/>
                      </a:lnTo>
                      <a:lnTo>
                        <a:pt x="726" y="169"/>
                      </a:lnTo>
                      <a:lnTo>
                        <a:pt x="726" y="160"/>
                      </a:lnTo>
                      <a:lnTo>
                        <a:pt x="730" y="164"/>
                      </a:lnTo>
                      <a:lnTo>
                        <a:pt x="730" y="177"/>
                      </a:lnTo>
                      <a:lnTo>
                        <a:pt x="735" y="177"/>
                      </a:lnTo>
                      <a:lnTo>
                        <a:pt x="735" y="169"/>
                      </a:lnTo>
                      <a:lnTo>
                        <a:pt x="739" y="169"/>
                      </a:lnTo>
                      <a:lnTo>
                        <a:pt x="739" y="164"/>
                      </a:lnTo>
                      <a:lnTo>
                        <a:pt x="743" y="164"/>
                      </a:lnTo>
                      <a:lnTo>
                        <a:pt x="743" y="151"/>
                      </a:lnTo>
                      <a:lnTo>
                        <a:pt x="748" y="151"/>
                      </a:lnTo>
                      <a:lnTo>
                        <a:pt x="748" y="160"/>
                      </a:lnTo>
                      <a:lnTo>
                        <a:pt x="752" y="160"/>
                      </a:lnTo>
                      <a:lnTo>
                        <a:pt x="752" y="156"/>
                      </a:lnTo>
                      <a:lnTo>
                        <a:pt x="756" y="156"/>
                      </a:lnTo>
                      <a:lnTo>
                        <a:pt x="756" y="151"/>
                      </a:lnTo>
                      <a:lnTo>
                        <a:pt x="761" y="151"/>
                      </a:lnTo>
                      <a:lnTo>
                        <a:pt x="761" y="151"/>
                      </a:lnTo>
                      <a:lnTo>
                        <a:pt x="765" y="151"/>
                      </a:lnTo>
                      <a:lnTo>
                        <a:pt x="765" y="147"/>
                      </a:lnTo>
                      <a:lnTo>
                        <a:pt x="769" y="147"/>
                      </a:lnTo>
                      <a:lnTo>
                        <a:pt x="769" y="147"/>
                      </a:lnTo>
                      <a:lnTo>
                        <a:pt x="774" y="147"/>
                      </a:lnTo>
                      <a:lnTo>
                        <a:pt x="774" y="143"/>
                      </a:lnTo>
                      <a:lnTo>
                        <a:pt x="778" y="143"/>
                      </a:lnTo>
                      <a:lnTo>
                        <a:pt x="778" y="134"/>
                      </a:lnTo>
                      <a:lnTo>
                        <a:pt x="782" y="134"/>
                      </a:lnTo>
                      <a:lnTo>
                        <a:pt x="782" y="138"/>
                      </a:lnTo>
                      <a:lnTo>
                        <a:pt x="787" y="138"/>
                      </a:lnTo>
                      <a:lnTo>
                        <a:pt x="787" y="130"/>
                      </a:lnTo>
                      <a:lnTo>
                        <a:pt x="791" y="130"/>
                      </a:lnTo>
                      <a:lnTo>
                        <a:pt x="791" y="125"/>
                      </a:lnTo>
                      <a:lnTo>
                        <a:pt x="795" y="125"/>
                      </a:lnTo>
                      <a:lnTo>
                        <a:pt x="795" y="130"/>
                      </a:lnTo>
                      <a:lnTo>
                        <a:pt x="800" y="130"/>
                      </a:lnTo>
                      <a:lnTo>
                        <a:pt x="800" y="130"/>
                      </a:lnTo>
                      <a:lnTo>
                        <a:pt x="804" y="130"/>
                      </a:lnTo>
                      <a:lnTo>
                        <a:pt x="804" y="121"/>
                      </a:lnTo>
                      <a:lnTo>
                        <a:pt x="808" y="121"/>
                      </a:lnTo>
                      <a:lnTo>
                        <a:pt x="808" y="117"/>
                      </a:lnTo>
                      <a:lnTo>
                        <a:pt x="812" y="117"/>
                      </a:lnTo>
                      <a:lnTo>
                        <a:pt x="812" y="112"/>
                      </a:lnTo>
                      <a:lnTo>
                        <a:pt x="817" y="112"/>
                      </a:lnTo>
                      <a:lnTo>
                        <a:pt x="817" y="108"/>
                      </a:lnTo>
                      <a:lnTo>
                        <a:pt x="821" y="108"/>
                      </a:lnTo>
                      <a:lnTo>
                        <a:pt x="821" y="108"/>
                      </a:lnTo>
                      <a:lnTo>
                        <a:pt x="825" y="108"/>
                      </a:lnTo>
                      <a:lnTo>
                        <a:pt x="825" y="121"/>
                      </a:lnTo>
                      <a:lnTo>
                        <a:pt x="830" y="121"/>
                      </a:lnTo>
                      <a:lnTo>
                        <a:pt x="830" y="117"/>
                      </a:lnTo>
                      <a:lnTo>
                        <a:pt x="834" y="117"/>
                      </a:lnTo>
                      <a:lnTo>
                        <a:pt x="834" y="108"/>
                      </a:lnTo>
                      <a:lnTo>
                        <a:pt x="838" y="108"/>
                      </a:lnTo>
                      <a:lnTo>
                        <a:pt x="838" y="95"/>
                      </a:lnTo>
                      <a:lnTo>
                        <a:pt x="843" y="95"/>
                      </a:lnTo>
                      <a:lnTo>
                        <a:pt x="843" y="104"/>
                      </a:lnTo>
                      <a:lnTo>
                        <a:pt x="847" y="104"/>
                      </a:lnTo>
                      <a:lnTo>
                        <a:pt x="847" y="108"/>
                      </a:lnTo>
                      <a:lnTo>
                        <a:pt x="851" y="108"/>
                      </a:lnTo>
                      <a:lnTo>
                        <a:pt x="851" y="104"/>
                      </a:lnTo>
                      <a:lnTo>
                        <a:pt x="856" y="104"/>
                      </a:lnTo>
                      <a:lnTo>
                        <a:pt x="856" y="108"/>
                      </a:lnTo>
                      <a:lnTo>
                        <a:pt x="860" y="108"/>
                      </a:lnTo>
                      <a:lnTo>
                        <a:pt x="860" y="108"/>
                      </a:lnTo>
                      <a:lnTo>
                        <a:pt x="864" y="108"/>
                      </a:lnTo>
                      <a:lnTo>
                        <a:pt x="864" y="99"/>
                      </a:lnTo>
                      <a:lnTo>
                        <a:pt x="869" y="99"/>
                      </a:lnTo>
                      <a:lnTo>
                        <a:pt x="869" y="95"/>
                      </a:lnTo>
                      <a:lnTo>
                        <a:pt x="873" y="95"/>
                      </a:lnTo>
                      <a:lnTo>
                        <a:pt x="873" y="91"/>
                      </a:lnTo>
                      <a:lnTo>
                        <a:pt x="877" y="91"/>
                      </a:lnTo>
                      <a:lnTo>
                        <a:pt x="877" y="91"/>
                      </a:lnTo>
                      <a:lnTo>
                        <a:pt x="882" y="91"/>
                      </a:lnTo>
                      <a:lnTo>
                        <a:pt x="882" y="95"/>
                      </a:lnTo>
                      <a:lnTo>
                        <a:pt x="886" y="95"/>
                      </a:lnTo>
                      <a:lnTo>
                        <a:pt x="886" y="95"/>
                      </a:lnTo>
                      <a:lnTo>
                        <a:pt x="890" y="95"/>
                      </a:lnTo>
                      <a:lnTo>
                        <a:pt x="890" y="82"/>
                      </a:lnTo>
                      <a:lnTo>
                        <a:pt x="895" y="82"/>
                      </a:lnTo>
                      <a:lnTo>
                        <a:pt x="895" y="82"/>
                      </a:lnTo>
                      <a:lnTo>
                        <a:pt x="899" y="82"/>
                      </a:lnTo>
                      <a:lnTo>
                        <a:pt x="899" y="78"/>
                      </a:lnTo>
                      <a:lnTo>
                        <a:pt x="903" y="78"/>
                      </a:lnTo>
                      <a:lnTo>
                        <a:pt x="903" y="78"/>
                      </a:lnTo>
                      <a:lnTo>
                        <a:pt x="908" y="82"/>
                      </a:lnTo>
                      <a:lnTo>
                        <a:pt x="908" y="74"/>
                      </a:lnTo>
                      <a:lnTo>
                        <a:pt x="912" y="74"/>
                      </a:lnTo>
                      <a:lnTo>
                        <a:pt x="912" y="74"/>
                      </a:lnTo>
                      <a:lnTo>
                        <a:pt x="916" y="74"/>
                      </a:lnTo>
                      <a:lnTo>
                        <a:pt x="916" y="69"/>
                      </a:lnTo>
                      <a:lnTo>
                        <a:pt x="920" y="74"/>
                      </a:lnTo>
                      <a:lnTo>
                        <a:pt x="920" y="82"/>
                      </a:lnTo>
                      <a:lnTo>
                        <a:pt x="925" y="82"/>
                      </a:lnTo>
                      <a:lnTo>
                        <a:pt x="925" y="86"/>
                      </a:lnTo>
                      <a:lnTo>
                        <a:pt x="925" y="82"/>
                      </a:lnTo>
                      <a:lnTo>
                        <a:pt x="929" y="82"/>
                      </a:lnTo>
                      <a:lnTo>
                        <a:pt x="929" y="78"/>
                      </a:lnTo>
                      <a:lnTo>
                        <a:pt x="933" y="78"/>
                      </a:lnTo>
                      <a:lnTo>
                        <a:pt x="933" y="43"/>
                      </a:lnTo>
                      <a:lnTo>
                        <a:pt x="938" y="43"/>
                      </a:lnTo>
                      <a:lnTo>
                        <a:pt x="938" y="78"/>
                      </a:lnTo>
                      <a:lnTo>
                        <a:pt x="942" y="78"/>
                      </a:lnTo>
                      <a:lnTo>
                        <a:pt x="942" y="86"/>
                      </a:lnTo>
                      <a:lnTo>
                        <a:pt x="946" y="86"/>
                      </a:lnTo>
                      <a:lnTo>
                        <a:pt x="946" y="69"/>
                      </a:lnTo>
                      <a:lnTo>
                        <a:pt x="951" y="69"/>
                      </a:lnTo>
                      <a:lnTo>
                        <a:pt x="951" y="61"/>
                      </a:lnTo>
                      <a:lnTo>
                        <a:pt x="955" y="61"/>
                      </a:lnTo>
                      <a:lnTo>
                        <a:pt x="955" y="65"/>
                      </a:lnTo>
                      <a:lnTo>
                        <a:pt x="959" y="65"/>
                      </a:lnTo>
                      <a:lnTo>
                        <a:pt x="959" y="74"/>
                      </a:lnTo>
                      <a:lnTo>
                        <a:pt x="964" y="74"/>
                      </a:lnTo>
                      <a:lnTo>
                        <a:pt x="964" y="61"/>
                      </a:lnTo>
                      <a:lnTo>
                        <a:pt x="968" y="61"/>
                      </a:lnTo>
                      <a:lnTo>
                        <a:pt x="968" y="61"/>
                      </a:lnTo>
                      <a:lnTo>
                        <a:pt x="972" y="61"/>
                      </a:lnTo>
                      <a:lnTo>
                        <a:pt x="972" y="65"/>
                      </a:lnTo>
                      <a:lnTo>
                        <a:pt x="977" y="65"/>
                      </a:lnTo>
                      <a:lnTo>
                        <a:pt x="977" y="56"/>
                      </a:lnTo>
                      <a:lnTo>
                        <a:pt x="981" y="56"/>
                      </a:lnTo>
                      <a:lnTo>
                        <a:pt x="981" y="52"/>
                      </a:lnTo>
                      <a:lnTo>
                        <a:pt x="985" y="52"/>
                      </a:lnTo>
                      <a:lnTo>
                        <a:pt x="985" y="65"/>
                      </a:lnTo>
                      <a:lnTo>
                        <a:pt x="990" y="65"/>
                      </a:lnTo>
                      <a:lnTo>
                        <a:pt x="990" y="52"/>
                      </a:lnTo>
                      <a:lnTo>
                        <a:pt x="994" y="52"/>
                      </a:lnTo>
                      <a:lnTo>
                        <a:pt x="994" y="65"/>
                      </a:lnTo>
                      <a:lnTo>
                        <a:pt x="998" y="65"/>
                      </a:lnTo>
                      <a:lnTo>
                        <a:pt x="998" y="52"/>
                      </a:lnTo>
                      <a:lnTo>
                        <a:pt x="1003" y="52"/>
                      </a:lnTo>
                      <a:lnTo>
                        <a:pt x="1003" y="52"/>
                      </a:lnTo>
                      <a:lnTo>
                        <a:pt x="1007" y="52"/>
                      </a:lnTo>
                      <a:lnTo>
                        <a:pt x="1007" y="39"/>
                      </a:lnTo>
                      <a:lnTo>
                        <a:pt x="1011" y="39"/>
                      </a:lnTo>
                      <a:lnTo>
                        <a:pt x="1011" y="43"/>
                      </a:lnTo>
                      <a:lnTo>
                        <a:pt x="1016" y="43"/>
                      </a:lnTo>
                      <a:lnTo>
                        <a:pt x="1016" y="48"/>
                      </a:lnTo>
                      <a:lnTo>
                        <a:pt x="1020" y="48"/>
                      </a:lnTo>
                      <a:lnTo>
                        <a:pt x="1020" y="48"/>
                      </a:lnTo>
                      <a:lnTo>
                        <a:pt x="1024" y="48"/>
                      </a:lnTo>
                      <a:lnTo>
                        <a:pt x="1024" y="35"/>
                      </a:lnTo>
                      <a:lnTo>
                        <a:pt x="1028" y="35"/>
                      </a:lnTo>
                      <a:lnTo>
                        <a:pt x="1028" y="43"/>
                      </a:lnTo>
                      <a:lnTo>
                        <a:pt x="1033" y="43"/>
                      </a:lnTo>
                      <a:lnTo>
                        <a:pt x="1033" y="35"/>
                      </a:lnTo>
                      <a:lnTo>
                        <a:pt x="1037" y="35"/>
                      </a:lnTo>
                      <a:lnTo>
                        <a:pt x="1037" y="39"/>
                      </a:lnTo>
                      <a:lnTo>
                        <a:pt x="1041" y="39"/>
                      </a:lnTo>
                      <a:lnTo>
                        <a:pt x="1041" y="35"/>
                      </a:lnTo>
                      <a:lnTo>
                        <a:pt x="1046" y="35"/>
                      </a:lnTo>
                      <a:lnTo>
                        <a:pt x="1046" y="35"/>
                      </a:lnTo>
                      <a:lnTo>
                        <a:pt x="1050" y="35"/>
                      </a:lnTo>
                      <a:lnTo>
                        <a:pt x="1050" y="39"/>
                      </a:lnTo>
                      <a:lnTo>
                        <a:pt x="1054" y="39"/>
                      </a:lnTo>
                      <a:lnTo>
                        <a:pt x="1054" y="26"/>
                      </a:lnTo>
                      <a:lnTo>
                        <a:pt x="1059" y="26"/>
                      </a:lnTo>
                      <a:lnTo>
                        <a:pt x="1059" y="17"/>
                      </a:lnTo>
                      <a:lnTo>
                        <a:pt x="1063" y="26"/>
                      </a:lnTo>
                      <a:lnTo>
                        <a:pt x="1063" y="30"/>
                      </a:lnTo>
                      <a:lnTo>
                        <a:pt x="1067" y="26"/>
                      </a:lnTo>
                      <a:lnTo>
                        <a:pt x="1067" y="43"/>
                      </a:lnTo>
                      <a:lnTo>
                        <a:pt x="1072" y="43"/>
                      </a:lnTo>
                      <a:lnTo>
                        <a:pt x="1072" y="30"/>
                      </a:lnTo>
                      <a:lnTo>
                        <a:pt x="1076" y="30"/>
                      </a:lnTo>
                      <a:lnTo>
                        <a:pt x="1076" y="22"/>
                      </a:lnTo>
                      <a:lnTo>
                        <a:pt x="1080" y="22"/>
                      </a:lnTo>
                      <a:lnTo>
                        <a:pt x="1080" y="9"/>
                      </a:lnTo>
                      <a:lnTo>
                        <a:pt x="1085" y="9"/>
                      </a:lnTo>
                      <a:lnTo>
                        <a:pt x="1085" y="13"/>
                      </a:lnTo>
                      <a:lnTo>
                        <a:pt x="1089" y="13"/>
                      </a:lnTo>
                      <a:lnTo>
                        <a:pt x="1089" y="9"/>
                      </a:lnTo>
                      <a:lnTo>
                        <a:pt x="1093" y="13"/>
                      </a:lnTo>
                      <a:lnTo>
                        <a:pt x="1093" y="26"/>
                      </a:lnTo>
                      <a:lnTo>
                        <a:pt x="1098" y="26"/>
                      </a:lnTo>
                      <a:lnTo>
                        <a:pt x="1098" y="30"/>
                      </a:lnTo>
                      <a:lnTo>
                        <a:pt x="1098" y="26"/>
                      </a:lnTo>
                      <a:lnTo>
                        <a:pt x="1102" y="26"/>
                      </a:lnTo>
                      <a:lnTo>
                        <a:pt x="1102" y="13"/>
                      </a:lnTo>
                      <a:lnTo>
                        <a:pt x="1106" y="13"/>
                      </a:lnTo>
                      <a:lnTo>
                        <a:pt x="1106" y="0"/>
                      </a:lnTo>
                      <a:lnTo>
                        <a:pt x="1111" y="0"/>
                      </a:lnTo>
                      <a:lnTo>
                        <a:pt x="1111" y="17"/>
                      </a:lnTo>
                      <a:lnTo>
                        <a:pt x="1115" y="17"/>
                      </a:lnTo>
                      <a:lnTo>
                        <a:pt x="1115" y="26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291">
                  <a:extLst>
                    <a:ext uri="{FF2B5EF4-FFF2-40B4-BE49-F238E27FC236}">
                      <a16:creationId xmlns:a16="http://schemas.microsoft.com/office/drawing/2014/main" id="{2FFE6423-5E35-4489-858C-D4D478BA7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726" y="5430842"/>
                  <a:ext cx="1701800" cy="3100683"/>
                </a:xfrm>
                <a:custGeom>
                  <a:avLst/>
                  <a:gdLst>
                    <a:gd name="T0" fmla="*/ 13 w 1072"/>
                    <a:gd name="T1" fmla="*/ 73 h 2471"/>
                    <a:gd name="T2" fmla="*/ 30 w 1072"/>
                    <a:gd name="T3" fmla="*/ 60 h 2471"/>
                    <a:gd name="T4" fmla="*/ 43 w 1072"/>
                    <a:gd name="T5" fmla="*/ 47 h 2471"/>
                    <a:gd name="T6" fmla="*/ 61 w 1072"/>
                    <a:gd name="T7" fmla="*/ 52 h 2471"/>
                    <a:gd name="T8" fmla="*/ 78 w 1072"/>
                    <a:gd name="T9" fmla="*/ 47 h 2471"/>
                    <a:gd name="T10" fmla="*/ 95 w 1072"/>
                    <a:gd name="T11" fmla="*/ 26 h 2471"/>
                    <a:gd name="T12" fmla="*/ 113 w 1072"/>
                    <a:gd name="T13" fmla="*/ 17 h 2471"/>
                    <a:gd name="T14" fmla="*/ 130 w 1072"/>
                    <a:gd name="T15" fmla="*/ 9 h 2471"/>
                    <a:gd name="T16" fmla="*/ 147 w 1072"/>
                    <a:gd name="T17" fmla="*/ 4 h 2471"/>
                    <a:gd name="T18" fmla="*/ 173 w 1072"/>
                    <a:gd name="T19" fmla="*/ 4 h 2471"/>
                    <a:gd name="T20" fmla="*/ 190 w 1072"/>
                    <a:gd name="T21" fmla="*/ 26 h 2471"/>
                    <a:gd name="T22" fmla="*/ 208 w 1072"/>
                    <a:gd name="T23" fmla="*/ 60 h 2471"/>
                    <a:gd name="T24" fmla="*/ 225 w 1072"/>
                    <a:gd name="T25" fmla="*/ 134 h 2471"/>
                    <a:gd name="T26" fmla="*/ 242 w 1072"/>
                    <a:gd name="T27" fmla="*/ 255 h 2471"/>
                    <a:gd name="T28" fmla="*/ 259 w 1072"/>
                    <a:gd name="T29" fmla="*/ 536 h 2471"/>
                    <a:gd name="T30" fmla="*/ 277 w 1072"/>
                    <a:gd name="T31" fmla="*/ 950 h 2471"/>
                    <a:gd name="T32" fmla="*/ 294 w 1072"/>
                    <a:gd name="T33" fmla="*/ 1378 h 2471"/>
                    <a:gd name="T34" fmla="*/ 311 w 1072"/>
                    <a:gd name="T35" fmla="*/ 1711 h 2471"/>
                    <a:gd name="T36" fmla="*/ 324 w 1072"/>
                    <a:gd name="T37" fmla="*/ 1698 h 2471"/>
                    <a:gd name="T38" fmla="*/ 341 w 1072"/>
                    <a:gd name="T39" fmla="*/ 1270 h 2471"/>
                    <a:gd name="T40" fmla="*/ 359 w 1072"/>
                    <a:gd name="T41" fmla="*/ 942 h 2471"/>
                    <a:gd name="T42" fmla="*/ 376 w 1072"/>
                    <a:gd name="T43" fmla="*/ 933 h 2471"/>
                    <a:gd name="T44" fmla="*/ 393 w 1072"/>
                    <a:gd name="T45" fmla="*/ 1071 h 2471"/>
                    <a:gd name="T46" fmla="*/ 411 w 1072"/>
                    <a:gd name="T47" fmla="*/ 1378 h 2471"/>
                    <a:gd name="T48" fmla="*/ 428 w 1072"/>
                    <a:gd name="T49" fmla="*/ 1581 h 2471"/>
                    <a:gd name="T50" fmla="*/ 445 w 1072"/>
                    <a:gd name="T51" fmla="*/ 1408 h 2471"/>
                    <a:gd name="T52" fmla="*/ 462 w 1072"/>
                    <a:gd name="T53" fmla="*/ 1024 h 2471"/>
                    <a:gd name="T54" fmla="*/ 480 w 1072"/>
                    <a:gd name="T55" fmla="*/ 765 h 2471"/>
                    <a:gd name="T56" fmla="*/ 497 w 1072"/>
                    <a:gd name="T57" fmla="*/ 639 h 2471"/>
                    <a:gd name="T58" fmla="*/ 514 w 1072"/>
                    <a:gd name="T59" fmla="*/ 665 h 2471"/>
                    <a:gd name="T60" fmla="*/ 532 w 1072"/>
                    <a:gd name="T61" fmla="*/ 691 h 2471"/>
                    <a:gd name="T62" fmla="*/ 549 w 1072"/>
                    <a:gd name="T63" fmla="*/ 600 h 2471"/>
                    <a:gd name="T64" fmla="*/ 566 w 1072"/>
                    <a:gd name="T65" fmla="*/ 527 h 2471"/>
                    <a:gd name="T66" fmla="*/ 583 w 1072"/>
                    <a:gd name="T67" fmla="*/ 687 h 2471"/>
                    <a:gd name="T68" fmla="*/ 601 w 1072"/>
                    <a:gd name="T69" fmla="*/ 963 h 2471"/>
                    <a:gd name="T70" fmla="*/ 618 w 1072"/>
                    <a:gd name="T71" fmla="*/ 959 h 2471"/>
                    <a:gd name="T72" fmla="*/ 640 w 1072"/>
                    <a:gd name="T73" fmla="*/ 829 h 2471"/>
                    <a:gd name="T74" fmla="*/ 657 w 1072"/>
                    <a:gd name="T75" fmla="*/ 968 h 2471"/>
                    <a:gd name="T76" fmla="*/ 674 w 1072"/>
                    <a:gd name="T77" fmla="*/ 1149 h 2471"/>
                    <a:gd name="T78" fmla="*/ 691 w 1072"/>
                    <a:gd name="T79" fmla="*/ 1318 h 2471"/>
                    <a:gd name="T80" fmla="*/ 709 w 1072"/>
                    <a:gd name="T81" fmla="*/ 1490 h 2471"/>
                    <a:gd name="T82" fmla="*/ 726 w 1072"/>
                    <a:gd name="T83" fmla="*/ 1624 h 2471"/>
                    <a:gd name="T84" fmla="*/ 743 w 1072"/>
                    <a:gd name="T85" fmla="*/ 1758 h 2471"/>
                    <a:gd name="T86" fmla="*/ 761 w 1072"/>
                    <a:gd name="T87" fmla="*/ 1732 h 2471"/>
                    <a:gd name="T88" fmla="*/ 778 w 1072"/>
                    <a:gd name="T89" fmla="*/ 1559 h 2471"/>
                    <a:gd name="T90" fmla="*/ 795 w 1072"/>
                    <a:gd name="T91" fmla="*/ 1529 h 2471"/>
                    <a:gd name="T92" fmla="*/ 812 w 1072"/>
                    <a:gd name="T93" fmla="*/ 1616 h 2471"/>
                    <a:gd name="T94" fmla="*/ 830 w 1072"/>
                    <a:gd name="T95" fmla="*/ 1793 h 2471"/>
                    <a:gd name="T96" fmla="*/ 847 w 1072"/>
                    <a:gd name="T97" fmla="*/ 2030 h 2471"/>
                    <a:gd name="T98" fmla="*/ 864 w 1072"/>
                    <a:gd name="T99" fmla="*/ 2238 h 2471"/>
                    <a:gd name="T100" fmla="*/ 881 w 1072"/>
                    <a:gd name="T101" fmla="*/ 2367 h 2471"/>
                    <a:gd name="T102" fmla="*/ 899 w 1072"/>
                    <a:gd name="T103" fmla="*/ 2389 h 2471"/>
                    <a:gd name="T104" fmla="*/ 916 w 1072"/>
                    <a:gd name="T105" fmla="*/ 2264 h 2471"/>
                    <a:gd name="T106" fmla="*/ 933 w 1072"/>
                    <a:gd name="T107" fmla="*/ 2108 h 2471"/>
                    <a:gd name="T108" fmla="*/ 951 w 1072"/>
                    <a:gd name="T109" fmla="*/ 1979 h 2471"/>
                    <a:gd name="T110" fmla="*/ 968 w 1072"/>
                    <a:gd name="T111" fmla="*/ 1896 h 2471"/>
                    <a:gd name="T112" fmla="*/ 985 w 1072"/>
                    <a:gd name="T113" fmla="*/ 1948 h 2471"/>
                    <a:gd name="T114" fmla="*/ 1002 w 1072"/>
                    <a:gd name="T115" fmla="*/ 2074 h 2471"/>
                    <a:gd name="T116" fmla="*/ 1020 w 1072"/>
                    <a:gd name="T117" fmla="*/ 2220 h 2471"/>
                    <a:gd name="T118" fmla="*/ 1037 w 1072"/>
                    <a:gd name="T119" fmla="*/ 2264 h 2471"/>
                    <a:gd name="T120" fmla="*/ 1054 w 1072"/>
                    <a:gd name="T121" fmla="*/ 2320 h 2471"/>
                    <a:gd name="T122" fmla="*/ 1072 w 1072"/>
                    <a:gd name="T123" fmla="*/ 2462 h 2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72" h="2471">
                      <a:moveTo>
                        <a:pt x="0" y="91"/>
                      </a:moveTo>
                      <a:lnTo>
                        <a:pt x="0" y="86"/>
                      </a:lnTo>
                      <a:lnTo>
                        <a:pt x="5" y="86"/>
                      </a:lnTo>
                      <a:lnTo>
                        <a:pt x="5" y="86"/>
                      </a:lnTo>
                      <a:lnTo>
                        <a:pt x="9" y="86"/>
                      </a:lnTo>
                      <a:lnTo>
                        <a:pt x="9" y="82"/>
                      </a:lnTo>
                      <a:lnTo>
                        <a:pt x="13" y="82"/>
                      </a:lnTo>
                      <a:lnTo>
                        <a:pt x="13" y="73"/>
                      </a:lnTo>
                      <a:lnTo>
                        <a:pt x="17" y="73"/>
                      </a:lnTo>
                      <a:lnTo>
                        <a:pt x="17" y="69"/>
                      </a:lnTo>
                      <a:lnTo>
                        <a:pt x="17" y="73"/>
                      </a:lnTo>
                      <a:lnTo>
                        <a:pt x="22" y="73"/>
                      </a:lnTo>
                      <a:lnTo>
                        <a:pt x="22" y="52"/>
                      </a:lnTo>
                      <a:lnTo>
                        <a:pt x="26" y="52"/>
                      </a:lnTo>
                      <a:lnTo>
                        <a:pt x="26" y="60"/>
                      </a:lnTo>
                      <a:lnTo>
                        <a:pt x="30" y="60"/>
                      </a:lnTo>
                      <a:lnTo>
                        <a:pt x="30" y="65"/>
                      </a:lnTo>
                      <a:lnTo>
                        <a:pt x="30" y="60"/>
                      </a:lnTo>
                      <a:lnTo>
                        <a:pt x="35" y="60"/>
                      </a:lnTo>
                      <a:lnTo>
                        <a:pt x="35" y="52"/>
                      </a:lnTo>
                      <a:lnTo>
                        <a:pt x="39" y="56"/>
                      </a:lnTo>
                      <a:lnTo>
                        <a:pt x="39" y="65"/>
                      </a:lnTo>
                      <a:lnTo>
                        <a:pt x="43" y="65"/>
                      </a:lnTo>
                      <a:lnTo>
                        <a:pt x="43" y="47"/>
                      </a:lnTo>
                      <a:lnTo>
                        <a:pt x="48" y="47"/>
                      </a:lnTo>
                      <a:lnTo>
                        <a:pt x="48" y="52"/>
                      </a:lnTo>
                      <a:lnTo>
                        <a:pt x="52" y="52"/>
                      </a:lnTo>
                      <a:lnTo>
                        <a:pt x="52" y="60"/>
                      </a:lnTo>
                      <a:lnTo>
                        <a:pt x="56" y="60"/>
                      </a:lnTo>
                      <a:lnTo>
                        <a:pt x="56" y="56"/>
                      </a:lnTo>
                      <a:lnTo>
                        <a:pt x="61" y="56"/>
                      </a:lnTo>
                      <a:lnTo>
                        <a:pt x="61" y="52"/>
                      </a:lnTo>
                      <a:lnTo>
                        <a:pt x="65" y="52"/>
                      </a:lnTo>
                      <a:lnTo>
                        <a:pt x="65" y="43"/>
                      </a:lnTo>
                      <a:lnTo>
                        <a:pt x="69" y="43"/>
                      </a:lnTo>
                      <a:lnTo>
                        <a:pt x="69" y="47"/>
                      </a:lnTo>
                      <a:lnTo>
                        <a:pt x="74" y="47"/>
                      </a:lnTo>
                      <a:lnTo>
                        <a:pt x="74" y="35"/>
                      </a:lnTo>
                      <a:lnTo>
                        <a:pt x="78" y="35"/>
                      </a:lnTo>
                      <a:lnTo>
                        <a:pt x="78" y="47"/>
                      </a:lnTo>
                      <a:lnTo>
                        <a:pt x="82" y="47"/>
                      </a:lnTo>
                      <a:lnTo>
                        <a:pt x="82" y="39"/>
                      </a:lnTo>
                      <a:lnTo>
                        <a:pt x="87" y="39"/>
                      </a:lnTo>
                      <a:lnTo>
                        <a:pt x="87" y="39"/>
                      </a:lnTo>
                      <a:lnTo>
                        <a:pt x="91" y="39"/>
                      </a:lnTo>
                      <a:lnTo>
                        <a:pt x="91" y="35"/>
                      </a:lnTo>
                      <a:lnTo>
                        <a:pt x="95" y="35"/>
                      </a:lnTo>
                      <a:lnTo>
                        <a:pt x="95" y="26"/>
                      </a:lnTo>
                      <a:lnTo>
                        <a:pt x="100" y="26"/>
                      </a:lnTo>
                      <a:lnTo>
                        <a:pt x="100" y="30"/>
                      </a:lnTo>
                      <a:lnTo>
                        <a:pt x="104" y="30"/>
                      </a:lnTo>
                      <a:lnTo>
                        <a:pt x="104" y="30"/>
                      </a:lnTo>
                      <a:lnTo>
                        <a:pt x="108" y="30"/>
                      </a:lnTo>
                      <a:lnTo>
                        <a:pt x="108" y="22"/>
                      </a:lnTo>
                      <a:lnTo>
                        <a:pt x="113" y="22"/>
                      </a:lnTo>
                      <a:lnTo>
                        <a:pt x="113" y="17"/>
                      </a:lnTo>
                      <a:lnTo>
                        <a:pt x="117" y="17"/>
                      </a:lnTo>
                      <a:lnTo>
                        <a:pt x="117" y="17"/>
                      </a:lnTo>
                      <a:lnTo>
                        <a:pt x="121" y="17"/>
                      </a:lnTo>
                      <a:lnTo>
                        <a:pt x="121" y="13"/>
                      </a:lnTo>
                      <a:lnTo>
                        <a:pt x="125" y="13"/>
                      </a:lnTo>
                      <a:lnTo>
                        <a:pt x="125" y="17"/>
                      </a:lnTo>
                      <a:lnTo>
                        <a:pt x="130" y="17"/>
                      </a:lnTo>
                      <a:lnTo>
                        <a:pt x="130" y="9"/>
                      </a:lnTo>
                      <a:lnTo>
                        <a:pt x="134" y="9"/>
                      </a:lnTo>
                      <a:lnTo>
                        <a:pt x="134" y="17"/>
                      </a:lnTo>
                      <a:lnTo>
                        <a:pt x="138" y="17"/>
                      </a:lnTo>
                      <a:lnTo>
                        <a:pt x="138" y="22"/>
                      </a:lnTo>
                      <a:lnTo>
                        <a:pt x="138" y="17"/>
                      </a:lnTo>
                      <a:lnTo>
                        <a:pt x="143" y="17"/>
                      </a:lnTo>
                      <a:lnTo>
                        <a:pt x="143" y="4"/>
                      </a:lnTo>
                      <a:lnTo>
                        <a:pt x="147" y="4"/>
                      </a:lnTo>
                      <a:lnTo>
                        <a:pt x="147" y="0"/>
                      </a:lnTo>
                      <a:lnTo>
                        <a:pt x="151" y="0"/>
                      </a:lnTo>
                      <a:lnTo>
                        <a:pt x="160" y="0"/>
                      </a:lnTo>
                      <a:lnTo>
                        <a:pt x="164" y="0"/>
                      </a:lnTo>
                      <a:lnTo>
                        <a:pt x="164" y="4"/>
                      </a:lnTo>
                      <a:lnTo>
                        <a:pt x="169" y="4"/>
                      </a:lnTo>
                      <a:lnTo>
                        <a:pt x="169" y="4"/>
                      </a:lnTo>
                      <a:lnTo>
                        <a:pt x="173" y="4"/>
                      </a:lnTo>
                      <a:lnTo>
                        <a:pt x="173" y="0"/>
                      </a:lnTo>
                      <a:lnTo>
                        <a:pt x="177" y="0"/>
                      </a:lnTo>
                      <a:lnTo>
                        <a:pt x="177" y="13"/>
                      </a:lnTo>
                      <a:lnTo>
                        <a:pt x="182" y="13"/>
                      </a:lnTo>
                      <a:lnTo>
                        <a:pt x="182" y="22"/>
                      </a:lnTo>
                      <a:lnTo>
                        <a:pt x="186" y="22"/>
                      </a:lnTo>
                      <a:lnTo>
                        <a:pt x="186" y="26"/>
                      </a:lnTo>
                      <a:lnTo>
                        <a:pt x="190" y="26"/>
                      </a:lnTo>
                      <a:lnTo>
                        <a:pt x="190" y="30"/>
                      </a:lnTo>
                      <a:lnTo>
                        <a:pt x="195" y="30"/>
                      </a:lnTo>
                      <a:lnTo>
                        <a:pt x="195" y="35"/>
                      </a:lnTo>
                      <a:lnTo>
                        <a:pt x="199" y="35"/>
                      </a:lnTo>
                      <a:lnTo>
                        <a:pt x="199" y="43"/>
                      </a:lnTo>
                      <a:lnTo>
                        <a:pt x="203" y="43"/>
                      </a:lnTo>
                      <a:lnTo>
                        <a:pt x="203" y="60"/>
                      </a:lnTo>
                      <a:lnTo>
                        <a:pt x="208" y="60"/>
                      </a:lnTo>
                      <a:lnTo>
                        <a:pt x="208" y="73"/>
                      </a:lnTo>
                      <a:lnTo>
                        <a:pt x="212" y="73"/>
                      </a:lnTo>
                      <a:lnTo>
                        <a:pt x="212" y="95"/>
                      </a:lnTo>
                      <a:lnTo>
                        <a:pt x="216" y="95"/>
                      </a:lnTo>
                      <a:lnTo>
                        <a:pt x="216" y="112"/>
                      </a:lnTo>
                      <a:lnTo>
                        <a:pt x="221" y="112"/>
                      </a:lnTo>
                      <a:lnTo>
                        <a:pt x="221" y="134"/>
                      </a:lnTo>
                      <a:lnTo>
                        <a:pt x="225" y="134"/>
                      </a:lnTo>
                      <a:lnTo>
                        <a:pt x="225" y="155"/>
                      </a:lnTo>
                      <a:lnTo>
                        <a:pt x="229" y="155"/>
                      </a:lnTo>
                      <a:lnTo>
                        <a:pt x="229" y="186"/>
                      </a:lnTo>
                      <a:lnTo>
                        <a:pt x="233" y="186"/>
                      </a:lnTo>
                      <a:lnTo>
                        <a:pt x="233" y="212"/>
                      </a:lnTo>
                      <a:lnTo>
                        <a:pt x="238" y="212"/>
                      </a:lnTo>
                      <a:lnTo>
                        <a:pt x="238" y="255"/>
                      </a:lnTo>
                      <a:lnTo>
                        <a:pt x="242" y="255"/>
                      </a:lnTo>
                      <a:lnTo>
                        <a:pt x="242" y="307"/>
                      </a:lnTo>
                      <a:lnTo>
                        <a:pt x="246" y="307"/>
                      </a:lnTo>
                      <a:lnTo>
                        <a:pt x="246" y="367"/>
                      </a:lnTo>
                      <a:lnTo>
                        <a:pt x="251" y="367"/>
                      </a:lnTo>
                      <a:lnTo>
                        <a:pt x="251" y="454"/>
                      </a:lnTo>
                      <a:lnTo>
                        <a:pt x="255" y="454"/>
                      </a:lnTo>
                      <a:lnTo>
                        <a:pt x="255" y="536"/>
                      </a:lnTo>
                      <a:lnTo>
                        <a:pt x="259" y="536"/>
                      </a:lnTo>
                      <a:lnTo>
                        <a:pt x="259" y="631"/>
                      </a:lnTo>
                      <a:lnTo>
                        <a:pt x="264" y="631"/>
                      </a:lnTo>
                      <a:lnTo>
                        <a:pt x="264" y="726"/>
                      </a:lnTo>
                      <a:lnTo>
                        <a:pt x="268" y="726"/>
                      </a:lnTo>
                      <a:lnTo>
                        <a:pt x="268" y="851"/>
                      </a:lnTo>
                      <a:lnTo>
                        <a:pt x="272" y="851"/>
                      </a:lnTo>
                      <a:lnTo>
                        <a:pt x="272" y="950"/>
                      </a:lnTo>
                      <a:lnTo>
                        <a:pt x="277" y="950"/>
                      </a:lnTo>
                      <a:lnTo>
                        <a:pt x="277" y="1063"/>
                      </a:lnTo>
                      <a:lnTo>
                        <a:pt x="281" y="1063"/>
                      </a:lnTo>
                      <a:lnTo>
                        <a:pt x="281" y="1171"/>
                      </a:lnTo>
                      <a:lnTo>
                        <a:pt x="285" y="1171"/>
                      </a:lnTo>
                      <a:lnTo>
                        <a:pt x="285" y="1283"/>
                      </a:lnTo>
                      <a:lnTo>
                        <a:pt x="290" y="1283"/>
                      </a:lnTo>
                      <a:lnTo>
                        <a:pt x="290" y="1378"/>
                      </a:lnTo>
                      <a:lnTo>
                        <a:pt x="294" y="1378"/>
                      </a:lnTo>
                      <a:lnTo>
                        <a:pt x="294" y="1469"/>
                      </a:lnTo>
                      <a:lnTo>
                        <a:pt x="298" y="1469"/>
                      </a:lnTo>
                      <a:lnTo>
                        <a:pt x="298" y="1568"/>
                      </a:lnTo>
                      <a:lnTo>
                        <a:pt x="303" y="1568"/>
                      </a:lnTo>
                      <a:lnTo>
                        <a:pt x="303" y="1642"/>
                      </a:lnTo>
                      <a:lnTo>
                        <a:pt x="307" y="1642"/>
                      </a:lnTo>
                      <a:lnTo>
                        <a:pt x="307" y="1711"/>
                      </a:lnTo>
                      <a:lnTo>
                        <a:pt x="311" y="1711"/>
                      </a:lnTo>
                      <a:lnTo>
                        <a:pt x="311" y="1745"/>
                      </a:lnTo>
                      <a:lnTo>
                        <a:pt x="316" y="1745"/>
                      </a:lnTo>
                      <a:lnTo>
                        <a:pt x="316" y="1767"/>
                      </a:lnTo>
                      <a:lnTo>
                        <a:pt x="320" y="1767"/>
                      </a:lnTo>
                      <a:lnTo>
                        <a:pt x="320" y="1763"/>
                      </a:lnTo>
                      <a:lnTo>
                        <a:pt x="320" y="1767"/>
                      </a:lnTo>
                      <a:lnTo>
                        <a:pt x="324" y="1767"/>
                      </a:lnTo>
                      <a:lnTo>
                        <a:pt x="324" y="1698"/>
                      </a:lnTo>
                      <a:lnTo>
                        <a:pt x="329" y="1698"/>
                      </a:lnTo>
                      <a:lnTo>
                        <a:pt x="329" y="1598"/>
                      </a:lnTo>
                      <a:lnTo>
                        <a:pt x="333" y="1598"/>
                      </a:lnTo>
                      <a:lnTo>
                        <a:pt x="333" y="1512"/>
                      </a:lnTo>
                      <a:lnTo>
                        <a:pt x="337" y="1512"/>
                      </a:lnTo>
                      <a:lnTo>
                        <a:pt x="337" y="1413"/>
                      </a:lnTo>
                      <a:lnTo>
                        <a:pt x="341" y="1413"/>
                      </a:lnTo>
                      <a:lnTo>
                        <a:pt x="341" y="1270"/>
                      </a:lnTo>
                      <a:lnTo>
                        <a:pt x="346" y="1270"/>
                      </a:lnTo>
                      <a:lnTo>
                        <a:pt x="346" y="1175"/>
                      </a:lnTo>
                      <a:lnTo>
                        <a:pt x="350" y="1175"/>
                      </a:lnTo>
                      <a:lnTo>
                        <a:pt x="350" y="1093"/>
                      </a:lnTo>
                      <a:lnTo>
                        <a:pt x="354" y="1093"/>
                      </a:lnTo>
                      <a:lnTo>
                        <a:pt x="354" y="1015"/>
                      </a:lnTo>
                      <a:lnTo>
                        <a:pt x="359" y="1015"/>
                      </a:lnTo>
                      <a:lnTo>
                        <a:pt x="359" y="942"/>
                      </a:lnTo>
                      <a:lnTo>
                        <a:pt x="363" y="942"/>
                      </a:lnTo>
                      <a:lnTo>
                        <a:pt x="363" y="916"/>
                      </a:lnTo>
                      <a:lnTo>
                        <a:pt x="367" y="916"/>
                      </a:lnTo>
                      <a:lnTo>
                        <a:pt x="367" y="894"/>
                      </a:lnTo>
                      <a:lnTo>
                        <a:pt x="372" y="890"/>
                      </a:lnTo>
                      <a:lnTo>
                        <a:pt x="372" y="903"/>
                      </a:lnTo>
                      <a:lnTo>
                        <a:pt x="376" y="903"/>
                      </a:lnTo>
                      <a:lnTo>
                        <a:pt x="376" y="933"/>
                      </a:lnTo>
                      <a:lnTo>
                        <a:pt x="380" y="933"/>
                      </a:lnTo>
                      <a:lnTo>
                        <a:pt x="380" y="950"/>
                      </a:lnTo>
                      <a:lnTo>
                        <a:pt x="385" y="950"/>
                      </a:lnTo>
                      <a:lnTo>
                        <a:pt x="385" y="981"/>
                      </a:lnTo>
                      <a:lnTo>
                        <a:pt x="389" y="981"/>
                      </a:lnTo>
                      <a:lnTo>
                        <a:pt x="389" y="1015"/>
                      </a:lnTo>
                      <a:lnTo>
                        <a:pt x="393" y="1015"/>
                      </a:lnTo>
                      <a:lnTo>
                        <a:pt x="393" y="1071"/>
                      </a:lnTo>
                      <a:lnTo>
                        <a:pt x="398" y="1071"/>
                      </a:lnTo>
                      <a:lnTo>
                        <a:pt x="398" y="1140"/>
                      </a:lnTo>
                      <a:lnTo>
                        <a:pt x="402" y="1140"/>
                      </a:lnTo>
                      <a:lnTo>
                        <a:pt x="402" y="1201"/>
                      </a:lnTo>
                      <a:lnTo>
                        <a:pt x="406" y="1201"/>
                      </a:lnTo>
                      <a:lnTo>
                        <a:pt x="406" y="1292"/>
                      </a:lnTo>
                      <a:lnTo>
                        <a:pt x="411" y="1292"/>
                      </a:lnTo>
                      <a:lnTo>
                        <a:pt x="411" y="1378"/>
                      </a:lnTo>
                      <a:lnTo>
                        <a:pt x="415" y="1378"/>
                      </a:lnTo>
                      <a:lnTo>
                        <a:pt x="415" y="1447"/>
                      </a:lnTo>
                      <a:lnTo>
                        <a:pt x="419" y="1447"/>
                      </a:lnTo>
                      <a:lnTo>
                        <a:pt x="419" y="1525"/>
                      </a:lnTo>
                      <a:lnTo>
                        <a:pt x="424" y="1525"/>
                      </a:lnTo>
                      <a:lnTo>
                        <a:pt x="424" y="1564"/>
                      </a:lnTo>
                      <a:lnTo>
                        <a:pt x="428" y="1564"/>
                      </a:lnTo>
                      <a:lnTo>
                        <a:pt x="428" y="1581"/>
                      </a:lnTo>
                      <a:lnTo>
                        <a:pt x="432" y="1581"/>
                      </a:lnTo>
                      <a:lnTo>
                        <a:pt x="432" y="1568"/>
                      </a:lnTo>
                      <a:lnTo>
                        <a:pt x="437" y="1568"/>
                      </a:lnTo>
                      <a:lnTo>
                        <a:pt x="437" y="1538"/>
                      </a:lnTo>
                      <a:lnTo>
                        <a:pt x="441" y="1538"/>
                      </a:lnTo>
                      <a:lnTo>
                        <a:pt x="441" y="1482"/>
                      </a:lnTo>
                      <a:lnTo>
                        <a:pt x="445" y="1482"/>
                      </a:lnTo>
                      <a:lnTo>
                        <a:pt x="445" y="1408"/>
                      </a:lnTo>
                      <a:lnTo>
                        <a:pt x="449" y="1408"/>
                      </a:lnTo>
                      <a:lnTo>
                        <a:pt x="449" y="1326"/>
                      </a:lnTo>
                      <a:lnTo>
                        <a:pt x="454" y="1326"/>
                      </a:lnTo>
                      <a:lnTo>
                        <a:pt x="454" y="1231"/>
                      </a:lnTo>
                      <a:lnTo>
                        <a:pt x="458" y="1231"/>
                      </a:lnTo>
                      <a:lnTo>
                        <a:pt x="458" y="1145"/>
                      </a:lnTo>
                      <a:lnTo>
                        <a:pt x="462" y="1145"/>
                      </a:lnTo>
                      <a:lnTo>
                        <a:pt x="462" y="1024"/>
                      </a:lnTo>
                      <a:lnTo>
                        <a:pt x="467" y="1024"/>
                      </a:lnTo>
                      <a:lnTo>
                        <a:pt x="467" y="959"/>
                      </a:lnTo>
                      <a:lnTo>
                        <a:pt x="471" y="959"/>
                      </a:lnTo>
                      <a:lnTo>
                        <a:pt x="471" y="864"/>
                      </a:lnTo>
                      <a:lnTo>
                        <a:pt x="475" y="864"/>
                      </a:lnTo>
                      <a:lnTo>
                        <a:pt x="475" y="795"/>
                      </a:lnTo>
                      <a:lnTo>
                        <a:pt x="480" y="795"/>
                      </a:lnTo>
                      <a:lnTo>
                        <a:pt x="480" y="765"/>
                      </a:lnTo>
                      <a:lnTo>
                        <a:pt x="484" y="765"/>
                      </a:lnTo>
                      <a:lnTo>
                        <a:pt x="484" y="691"/>
                      </a:lnTo>
                      <a:lnTo>
                        <a:pt x="488" y="691"/>
                      </a:lnTo>
                      <a:lnTo>
                        <a:pt x="488" y="648"/>
                      </a:lnTo>
                      <a:lnTo>
                        <a:pt x="493" y="648"/>
                      </a:lnTo>
                      <a:lnTo>
                        <a:pt x="493" y="631"/>
                      </a:lnTo>
                      <a:lnTo>
                        <a:pt x="497" y="631"/>
                      </a:lnTo>
                      <a:lnTo>
                        <a:pt x="497" y="639"/>
                      </a:lnTo>
                      <a:lnTo>
                        <a:pt x="501" y="639"/>
                      </a:lnTo>
                      <a:lnTo>
                        <a:pt x="501" y="648"/>
                      </a:lnTo>
                      <a:lnTo>
                        <a:pt x="506" y="648"/>
                      </a:lnTo>
                      <a:lnTo>
                        <a:pt x="506" y="657"/>
                      </a:lnTo>
                      <a:lnTo>
                        <a:pt x="510" y="657"/>
                      </a:lnTo>
                      <a:lnTo>
                        <a:pt x="510" y="670"/>
                      </a:lnTo>
                      <a:lnTo>
                        <a:pt x="514" y="670"/>
                      </a:lnTo>
                      <a:lnTo>
                        <a:pt x="514" y="665"/>
                      </a:lnTo>
                      <a:lnTo>
                        <a:pt x="519" y="665"/>
                      </a:lnTo>
                      <a:lnTo>
                        <a:pt x="519" y="661"/>
                      </a:lnTo>
                      <a:lnTo>
                        <a:pt x="523" y="661"/>
                      </a:lnTo>
                      <a:lnTo>
                        <a:pt x="523" y="674"/>
                      </a:lnTo>
                      <a:lnTo>
                        <a:pt x="527" y="674"/>
                      </a:lnTo>
                      <a:lnTo>
                        <a:pt x="527" y="678"/>
                      </a:lnTo>
                      <a:lnTo>
                        <a:pt x="532" y="678"/>
                      </a:lnTo>
                      <a:lnTo>
                        <a:pt x="532" y="691"/>
                      </a:lnTo>
                      <a:lnTo>
                        <a:pt x="536" y="691"/>
                      </a:lnTo>
                      <a:lnTo>
                        <a:pt x="536" y="708"/>
                      </a:lnTo>
                      <a:lnTo>
                        <a:pt x="540" y="708"/>
                      </a:lnTo>
                      <a:lnTo>
                        <a:pt x="540" y="687"/>
                      </a:lnTo>
                      <a:lnTo>
                        <a:pt x="545" y="687"/>
                      </a:lnTo>
                      <a:lnTo>
                        <a:pt x="545" y="648"/>
                      </a:lnTo>
                      <a:lnTo>
                        <a:pt x="549" y="648"/>
                      </a:lnTo>
                      <a:lnTo>
                        <a:pt x="549" y="600"/>
                      </a:lnTo>
                      <a:lnTo>
                        <a:pt x="553" y="600"/>
                      </a:lnTo>
                      <a:lnTo>
                        <a:pt x="553" y="549"/>
                      </a:lnTo>
                      <a:lnTo>
                        <a:pt x="557" y="549"/>
                      </a:lnTo>
                      <a:lnTo>
                        <a:pt x="557" y="536"/>
                      </a:lnTo>
                      <a:lnTo>
                        <a:pt x="562" y="536"/>
                      </a:lnTo>
                      <a:lnTo>
                        <a:pt x="562" y="514"/>
                      </a:lnTo>
                      <a:lnTo>
                        <a:pt x="566" y="514"/>
                      </a:lnTo>
                      <a:lnTo>
                        <a:pt x="566" y="527"/>
                      </a:lnTo>
                      <a:lnTo>
                        <a:pt x="570" y="527"/>
                      </a:lnTo>
                      <a:lnTo>
                        <a:pt x="570" y="557"/>
                      </a:lnTo>
                      <a:lnTo>
                        <a:pt x="575" y="557"/>
                      </a:lnTo>
                      <a:lnTo>
                        <a:pt x="575" y="600"/>
                      </a:lnTo>
                      <a:lnTo>
                        <a:pt x="579" y="600"/>
                      </a:lnTo>
                      <a:lnTo>
                        <a:pt x="579" y="639"/>
                      </a:lnTo>
                      <a:lnTo>
                        <a:pt x="583" y="639"/>
                      </a:lnTo>
                      <a:lnTo>
                        <a:pt x="583" y="687"/>
                      </a:lnTo>
                      <a:lnTo>
                        <a:pt x="588" y="687"/>
                      </a:lnTo>
                      <a:lnTo>
                        <a:pt x="588" y="734"/>
                      </a:lnTo>
                      <a:lnTo>
                        <a:pt x="592" y="734"/>
                      </a:lnTo>
                      <a:lnTo>
                        <a:pt x="592" y="816"/>
                      </a:lnTo>
                      <a:lnTo>
                        <a:pt x="596" y="816"/>
                      </a:lnTo>
                      <a:lnTo>
                        <a:pt x="596" y="890"/>
                      </a:lnTo>
                      <a:lnTo>
                        <a:pt x="601" y="890"/>
                      </a:lnTo>
                      <a:lnTo>
                        <a:pt x="601" y="963"/>
                      </a:lnTo>
                      <a:lnTo>
                        <a:pt x="605" y="963"/>
                      </a:lnTo>
                      <a:lnTo>
                        <a:pt x="605" y="1032"/>
                      </a:lnTo>
                      <a:lnTo>
                        <a:pt x="609" y="1032"/>
                      </a:lnTo>
                      <a:lnTo>
                        <a:pt x="609" y="1058"/>
                      </a:lnTo>
                      <a:lnTo>
                        <a:pt x="614" y="1058"/>
                      </a:lnTo>
                      <a:lnTo>
                        <a:pt x="614" y="1041"/>
                      </a:lnTo>
                      <a:lnTo>
                        <a:pt x="618" y="1041"/>
                      </a:lnTo>
                      <a:lnTo>
                        <a:pt x="618" y="959"/>
                      </a:lnTo>
                      <a:lnTo>
                        <a:pt x="622" y="959"/>
                      </a:lnTo>
                      <a:lnTo>
                        <a:pt x="622" y="899"/>
                      </a:lnTo>
                      <a:lnTo>
                        <a:pt x="627" y="899"/>
                      </a:lnTo>
                      <a:lnTo>
                        <a:pt x="627" y="847"/>
                      </a:lnTo>
                      <a:lnTo>
                        <a:pt x="631" y="847"/>
                      </a:lnTo>
                      <a:lnTo>
                        <a:pt x="631" y="829"/>
                      </a:lnTo>
                      <a:lnTo>
                        <a:pt x="635" y="829"/>
                      </a:lnTo>
                      <a:lnTo>
                        <a:pt x="640" y="829"/>
                      </a:lnTo>
                      <a:lnTo>
                        <a:pt x="644" y="829"/>
                      </a:lnTo>
                      <a:lnTo>
                        <a:pt x="644" y="851"/>
                      </a:lnTo>
                      <a:lnTo>
                        <a:pt x="648" y="851"/>
                      </a:lnTo>
                      <a:lnTo>
                        <a:pt x="648" y="881"/>
                      </a:lnTo>
                      <a:lnTo>
                        <a:pt x="653" y="881"/>
                      </a:lnTo>
                      <a:lnTo>
                        <a:pt x="653" y="920"/>
                      </a:lnTo>
                      <a:lnTo>
                        <a:pt x="657" y="920"/>
                      </a:lnTo>
                      <a:lnTo>
                        <a:pt x="657" y="968"/>
                      </a:lnTo>
                      <a:lnTo>
                        <a:pt x="661" y="968"/>
                      </a:lnTo>
                      <a:lnTo>
                        <a:pt x="661" y="1011"/>
                      </a:lnTo>
                      <a:lnTo>
                        <a:pt x="665" y="1011"/>
                      </a:lnTo>
                      <a:lnTo>
                        <a:pt x="665" y="1063"/>
                      </a:lnTo>
                      <a:lnTo>
                        <a:pt x="670" y="1063"/>
                      </a:lnTo>
                      <a:lnTo>
                        <a:pt x="670" y="1106"/>
                      </a:lnTo>
                      <a:lnTo>
                        <a:pt x="674" y="1106"/>
                      </a:lnTo>
                      <a:lnTo>
                        <a:pt x="674" y="1149"/>
                      </a:lnTo>
                      <a:lnTo>
                        <a:pt x="678" y="1149"/>
                      </a:lnTo>
                      <a:lnTo>
                        <a:pt x="678" y="1188"/>
                      </a:lnTo>
                      <a:lnTo>
                        <a:pt x="683" y="1188"/>
                      </a:lnTo>
                      <a:lnTo>
                        <a:pt x="683" y="1231"/>
                      </a:lnTo>
                      <a:lnTo>
                        <a:pt x="687" y="1231"/>
                      </a:lnTo>
                      <a:lnTo>
                        <a:pt x="687" y="1279"/>
                      </a:lnTo>
                      <a:lnTo>
                        <a:pt x="691" y="1279"/>
                      </a:lnTo>
                      <a:lnTo>
                        <a:pt x="691" y="1318"/>
                      </a:lnTo>
                      <a:lnTo>
                        <a:pt x="696" y="1318"/>
                      </a:lnTo>
                      <a:lnTo>
                        <a:pt x="696" y="1352"/>
                      </a:lnTo>
                      <a:lnTo>
                        <a:pt x="700" y="1352"/>
                      </a:lnTo>
                      <a:lnTo>
                        <a:pt x="700" y="1400"/>
                      </a:lnTo>
                      <a:lnTo>
                        <a:pt x="704" y="1400"/>
                      </a:lnTo>
                      <a:lnTo>
                        <a:pt x="704" y="1443"/>
                      </a:lnTo>
                      <a:lnTo>
                        <a:pt x="709" y="1443"/>
                      </a:lnTo>
                      <a:lnTo>
                        <a:pt x="709" y="1490"/>
                      </a:lnTo>
                      <a:lnTo>
                        <a:pt x="713" y="1490"/>
                      </a:lnTo>
                      <a:lnTo>
                        <a:pt x="713" y="1525"/>
                      </a:lnTo>
                      <a:lnTo>
                        <a:pt x="717" y="1525"/>
                      </a:lnTo>
                      <a:lnTo>
                        <a:pt x="717" y="1564"/>
                      </a:lnTo>
                      <a:lnTo>
                        <a:pt x="722" y="1564"/>
                      </a:lnTo>
                      <a:lnTo>
                        <a:pt x="722" y="1590"/>
                      </a:lnTo>
                      <a:lnTo>
                        <a:pt x="726" y="1590"/>
                      </a:lnTo>
                      <a:lnTo>
                        <a:pt x="726" y="1624"/>
                      </a:lnTo>
                      <a:lnTo>
                        <a:pt x="730" y="1624"/>
                      </a:lnTo>
                      <a:lnTo>
                        <a:pt x="730" y="1655"/>
                      </a:lnTo>
                      <a:lnTo>
                        <a:pt x="735" y="1655"/>
                      </a:lnTo>
                      <a:lnTo>
                        <a:pt x="735" y="1689"/>
                      </a:lnTo>
                      <a:lnTo>
                        <a:pt x="739" y="1689"/>
                      </a:lnTo>
                      <a:lnTo>
                        <a:pt x="739" y="1724"/>
                      </a:lnTo>
                      <a:lnTo>
                        <a:pt x="743" y="1724"/>
                      </a:lnTo>
                      <a:lnTo>
                        <a:pt x="743" y="1758"/>
                      </a:lnTo>
                      <a:lnTo>
                        <a:pt x="748" y="1758"/>
                      </a:lnTo>
                      <a:lnTo>
                        <a:pt x="748" y="1780"/>
                      </a:lnTo>
                      <a:lnTo>
                        <a:pt x="752" y="1780"/>
                      </a:lnTo>
                      <a:lnTo>
                        <a:pt x="752" y="1784"/>
                      </a:lnTo>
                      <a:lnTo>
                        <a:pt x="756" y="1784"/>
                      </a:lnTo>
                      <a:lnTo>
                        <a:pt x="756" y="1771"/>
                      </a:lnTo>
                      <a:lnTo>
                        <a:pt x="761" y="1771"/>
                      </a:lnTo>
                      <a:lnTo>
                        <a:pt x="761" y="1732"/>
                      </a:lnTo>
                      <a:lnTo>
                        <a:pt x="765" y="1732"/>
                      </a:lnTo>
                      <a:lnTo>
                        <a:pt x="765" y="1680"/>
                      </a:lnTo>
                      <a:lnTo>
                        <a:pt x="769" y="1680"/>
                      </a:lnTo>
                      <a:lnTo>
                        <a:pt x="769" y="1633"/>
                      </a:lnTo>
                      <a:lnTo>
                        <a:pt x="773" y="1633"/>
                      </a:lnTo>
                      <a:lnTo>
                        <a:pt x="773" y="1590"/>
                      </a:lnTo>
                      <a:lnTo>
                        <a:pt x="778" y="1590"/>
                      </a:lnTo>
                      <a:lnTo>
                        <a:pt x="778" y="1559"/>
                      </a:lnTo>
                      <a:lnTo>
                        <a:pt x="782" y="1559"/>
                      </a:lnTo>
                      <a:lnTo>
                        <a:pt x="782" y="1534"/>
                      </a:lnTo>
                      <a:lnTo>
                        <a:pt x="786" y="1534"/>
                      </a:lnTo>
                      <a:lnTo>
                        <a:pt x="786" y="1525"/>
                      </a:lnTo>
                      <a:lnTo>
                        <a:pt x="791" y="1525"/>
                      </a:lnTo>
                      <a:lnTo>
                        <a:pt x="791" y="1525"/>
                      </a:lnTo>
                      <a:lnTo>
                        <a:pt x="795" y="1525"/>
                      </a:lnTo>
                      <a:lnTo>
                        <a:pt x="795" y="1529"/>
                      </a:lnTo>
                      <a:lnTo>
                        <a:pt x="799" y="1529"/>
                      </a:lnTo>
                      <a:lnTo>
                        <a:pt x="799" y="1542"/>
                      </a:lnTo>
                      <a:lnTo>
                        <a:pt x="804" y="1542"/>
                      </a:lnTo>
                      <a:lnTo>
                        <a:pt x="804" y="1559"/>
                      </a:lnTo>
                      <a:lnTo>
                        <a:pt x="808" y="1559"/>
                      </a:lnTo>
                      <a:lnTo>
                        <a:pt x="808" y="1590"/>
                      </a:lnTo>
                      <a:lnTo>
                        <a:pt x="812" y="1590"/>
                      </a:lnTo>
                      <a:lnTo>
                        <a:pt x="812" y="1616"/>
                      </a:lnTo>
                      <a:lnTo>
                        <a:pt x="817" y="1616"/>
                      </a:lnTo>
                      <a:lnTo>
                        <a:pt x="817" y="1655"/>
                      </a:lnTo>
                      <a:lnTo>
                        <a:pt x="821" y="1655"/>
                      </a:lnTo>
                      <a:lnTo>
                        <a:pt x="821" y="1689"/>
                      </a:lnTo>
                      <a:lnTo>
                        <a:pt x="825" y="1689"/>
                      </a:lnTo>
                      <a:lnTo>
                        <a:pt x="825" y="1741"/>
                      </a:lnTo>
                      <a:lnTo>
                        <a:pt x="830" y="1741"/>
                      </a:lnTo>
                      <a:lnTo>
                        <a:pt x="830" y="1793"/>
                      </a:lnTo>
                      <a:lnTo>
                        <a:pt x="834" y="1793"/>
                      </a:lnTo>
                      <a:lnTo>
                        <a:pt x="834" y="1845"/>
                      </a:lnTo>
                      <a:lnTo>
                        <a:pt x="838" y="1845"/>
                      </a:lnTo>
                      <a:lnTo>
                        <a:pt x="838" y="1901"/>
                      </a:lnTo>
                      <a:lnTo>
                        <a:pt x="843" y="1901"/>
                      </a:lnTo>
                      <a:lnTo>
                        <a:pt x="843" y="1966"/>
                      </a:lnTo>
                      <a:lnTo>
                        <a:pt x="847" y="1966"/>
                      </a:lnTo>
                      <a:lnTo>
                        <a:pt x="847" y="2030"/>
                      </a:lnTo>
                      <a:lnTo>
                        <a:pt x="851" y="2030"/>
                      </a:lnTo>
                      <a:lnTo>
                        <a:pt x="851" y="2091"/>
                      </a:lnTo>
                      <a:lnTo>
                        <a:pt x="856" y="2091"/>
                      </a:lnTo>
                      <a:lnTo>
                        <a:pt x="856" y="2147"/>
                      </a:lnTo>
                      <a:lnTo>
                        <a:pt x="860" y="2147"/>
                      </a:lnTo>
                      <a:lnTo>
                        <a:pt x="860" y="2199"/>
                      </a:lnTo>
                      <a:lnTo>
                        <a:pt x="864" y="2199"/>
                      </a:lnTo>
                      <a:lnTo>
                        <a:pt x="864" y="2238"/>
                      </a:lnTo>
                      <a:lnTo>
                        <a:pt x="869" y="2238"/>
                      </a:lnTo>
                      <a:lnTo>
                        <a:pt x="869" y="2272"/>
                      </a:lnTo>
                      <a:lnTo>
                        <a:pt x="873" y="2272"/>
                      </a:lnTo>
                      <a:lnTo>
                        <a:pt x="873" y="2315"/>
                      </a:lnTo>
                      <a:lnTo>
                        <a:pt x="877" y="2315"/>
                      </a:lnTo>
                      <a:lnTo>
                        <a:pt x="877" y="2346"/>
                      </a:lnTo>
                      <a:lnTo>
                        <a:pt x="881" y="2346"/>
                      </a:lnTo>
                      <a:lnTo>
                        <a:pt x="881" y="2367"/>
                      </a:lnTo>
                      <a:lnTo>
                        <a:pt x="886" y="2367"/>
                      </a:lnTo>
                      <a:lnTo>
                        <a:pt x="886" y="2380"/>
                      </a:lnTo>
                      <a:lnTo>
                        <a:pt x="890" y="2380"/>
                      </a:lnTo>
                      <a:lnTo>
                        <a:pt x="890" y="2389"/>
                      </a:lnTo>
                      <a:lnTo>
                        <a:pt x="894" y="2389"/>
                      </a:lnTo>
                      <a:lnTo>
                        <a:pt x="894" y="2393"/>
                      </a:lnTo>
                      <a:lnTo>
                        <a:pt x="894" y="2389"/>
                      </a:lnTo>
                      <a:lnTo>
                        <a:pt x="899" y="2389"/>
                      </a:lnTo>
                      <a:lnTo>
                        <a:pt x="899" y="2367"/>
                      </a:lnTo>
                      <a:lnTo>
                        <a:pt x="903" y="2367"/>
                      </a:lnTo>
                      <a:lnTo>
                        <a:pt x="903" y="2346"/>
                      </a:lnTo>
                      <a:lnTo>
                        <a:pt x="907" y="2346"/>
                      </a:lnTo>
                      <a:lnTo>
                        <a:pt x="907" y="2311"/>
                      </a:lnTo>
                      <a:lnTo>
                        <a:pt x="912" y="2311"/>
                      </a:lnTo>
                      <a:lnTo>
                        <a:pt x="912" y="2264"/>
                      </a:lnTo>
                      <a:lnTo>
                        <a:pt x="916" y="2264"/>
                      </a:lnTo>
                      <a:lnTo>
                        <a:pt x="916" y="2216"/>
                      </a:lnTo>
                      <a:lnTo>
                        <a:pt x="920" y="2216"/>
                      </a:lnTo>
                      <a:lnTo>
                        <a:pt x="920" y="2186"/>
                      </a:lnTo>
                      <a:lnTo>
                        <a:pt x="925" y="2186"/>
                      </a:lnTo>
                      <a:lnTo>
                        <a:pt x="925" y="2143"/>
                      </a:lnTo>
                      <a:lnTo>
                        <a:pt x="929" y="2143"/>
                      </a:lnTo>
                      <a:lnTo>
                        <a:pt x="929" y="2108"/>
                      </a:lnTo>
                      <a:lnTo>
                        <a:pt x="933" y="2108"/>
                      </a:lnTo>
                      <a:lnTo>
                        <a:pt x="933" y="2074"/>
                      </a:lnTo>
                      <a:lnTo>
                        <a:pt x="938" y="2074"/>
                      </a:lnTo>
                      <a:lnTo>
                        <a:pt x="938" y="2043"/>
                      </a:lnTo>
                      <a:lnTo>
                        <a:pt x="942" y="2043"/>
                      </a:lnTo>
                      <a:lnTo>
                        <a:pt x="942" y="2013"/>
                      </a:lnTo>
                      <a:lnTo>
                        <a:pt x="946" y="2013"/>
                      </a:lnTo>
                      <a:lnTo>
                        <a:pt x="946" y="1979"/>
                      </a:lnTo>
                      <a:lnTo>
                        <a:pt x="951" y="1979"/>
                      </a:lnTo>
                      <a:lnTo>
                        <a:pt x="951" y="1948"/>
                      </a:lnTo>
                      <a:lnTo>
                        <a:pt x="955" y="1948"/>
                      </a:lnTo>
                      <a:lnTo>
                        <a:pt x="955" y="1922"/>
                      </a:lnTo>
                      <a:lnTo>
                        <a:pt x="959" y="1922"/>
                      </a:lnTo>
                      <a:lnTo>
                        <a:pt x="959" y="1905"/>
                      </a:lnTo>
                      <a:lnTo>
                        <a:pt x="964" y="1905"/>
                      </a:lnTo>
                      <a:lnTo>
                        <a:pt x="964" y="1896"/>
                      </a:lnTo>
                      <a:lnTo>
                        <a:pt x="968" y="1896"/>
                      </a:lnTo>
                      <a:lnTo>
                        <a:pt x="968" y="1896"/>
                      </a:lnTo>
                      <a:lnTo>
                        <a:pt x="972" y="1896"/>
                      </a:lnTo>
                      <a:lnTo>
                        <a:pt x="972" y="1914"/>
                      </a:lnTo>
                      <a:lnTo>
                        <a:pt x="977" y="1914"/>
                      </a:lnTo>
                      <a:lnTo>
                        <a:pt x="977" y="1927"/>
                      </a:lnTo>
                      <a:lnTo>
                        <a:pt x="981" y="1927"/>
                      </a:lnTo>
                      <a:lnTo>
                        <a:pt x="981" y="1948"/>
                      </a:lnTo>
                      <a:lnTo>
                        <a:pt x="985" y="1948"/>
                      </a:lnTo>
                      <a:lnTo>
                        <a:pt x="985" y="1979"/>
                      </a:lnTo>
                      <a:lnTo>
                        <a:pt x="989" y="1979"/>
                      </a:lnTo>
                      <a:lnTo>
                        <a:pt x="989" y="2000"/>
                      </a:lnTo>
                      <a:lnTo>
                        <a:pt x="994" y="2000"/>
                      </a:lnTo>
                      <a:lnTo>
                        <a:pt x="994" y="2035"/>
                      </a:lnTo>
                      <a:lnTo>
                        <a:pt x="998" y="2035"/>
                      </a:lnTo>
                      <a:lnTo>
                        <a:pt x="998" y="2074"/>
                      </a:lnTo>
                      <a:lnTo>
                        <a:pt x="1002" y="2074"/>
                      </a:lnTo>
                      <a:lnTo>
                        <a:pt x="1002" y="2112"/>
                      </a:lnTo>
                      <a:lnTo>
                        <a:pt x="1007" y="2112"/>
                      </a:lnTo>
                      <a:lnTo>
                        <a:pt x="1007" y="2156"/>
                      </a:lnTo>
                      <a:lnTo>
                        <a:pt x="1011" y="2156"/>
                      </a:lnTo>
                      <a:lnTo>
                        <a:pt x="1011" y="2195"/>
                      </a:lnTo>
                      <a:lnTo>
                        <a:pt x="1015" y="2195"/>
                      </a:lnTo>
                      <a:lnTo>
                        <a:pt x="1015" y="2220"/>
                      </a:lnTo>
                      <a:lnTo>
                        <a:pt x="1020" y="2220"/>
                      </a:lnTo>
                      <a:lnTo>
                        <a:pt x="1020" y="2233"/>
                      </a:lnTo>
                      <a:lnTo>
                        <a:pt x="1024" y="2233"/>
                      </a:lnTo>
                      <a:lnTo>
                        <a:pt x="1024" y="2242"/>
                      </a:lnTo>
                      <a:lnTo>
                        <a:pt x="1028" y="2242"/>
                      </a:lnTo>
                      <a:lnTo>
                        <a:pt x="1028" y="2255"/>
                      </a:lnTo>
                      <a:lnTo>
                        <a:pt x="1033" y="2255"/>
                      </a:lnTo>
                      <a:lnTo>
                        <a:pt x="1033" y="2264"/>
                      </a:lnTo>
                      <a:lnTo>
                        <a:pt x="1037" y="2264"/>
                      </a:lnTo>
                      <a:lnTo>
                        <a:pt x="1037" y="2268"/>
                      </a:lnTo>
                      <a:lnTo>
                        <a:pt x="1041" y="2268"/>
                      </a:lnTo>
                      <a:lnTo>
                        <a:pt x="1041" y="2281"/>
                      </a:lnTo>
                      <a:lnTo>
                        <a:pt x="1046" y="2281"/>
                      </a:lnTo>
                      <a:lnTo>
                        <a:pt x="1046" y="2290"/>
                      </a:lnTo>
                      <a:lnTo>
                        <a:pt x="1050" y="2290"/>
                      </a:lnTo>
                      <a:lnTo>
                        <a:pt x="1050" y="2320"/>
                      </a:lnTo>
                      <a:lnTo>
                        <a:pt x="1054" y="2320"/>
                      </a:lnTo>
                      <a:lnTo>
                        <a:pt x="1054" y="2372"/>
                      </a:lnTo>
                      <a:lnTo>
                        <a:pt x="1059" y="2372"/>
                      </a:lnTo>
                      <a:lnTo>
                        <a:pt x="1059" y="2411"/>
                      </a:lnTo>
                      <a:lnTo>
                        <a:pt x="1063" y="2411"/>
                      </a:lnTo>
                      <a:lnTo>
                        <a:pt x="1063" y="2432"/>
                      </a:lnTo>
                      <a:lnTo>
                        <a:pt x="1067" y="2432"/>
                      </a:lnTo>
                      <a:lnTo>
                        <a:pt x="1067" y="2462"/>
                      </a:lnTo>
                      <a:lnTo>
                        <a:pt x="1072" y="2462"/>
                      </a:lnTo>
                      <a:lnTo>
                        <a:pt x="1072" y="2471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292">
                  <a:extLst>
                    <a:ext uri="{FF2B5EF4-FFF2-40B4-BE49-F238E27FC236}">
                      <a16:creationId xmlns:a16="http://schemas.microsoft.com/office/drawing/2014/main" id="{D0BF43F8-38AE-42C1-A75D-D2B0B570B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7876" y="7597777"/>
                  <a:ext cx="665163" cy="969387"/>
                </a:xfrm>
                <a:custGeom>
                  <a:avLst/>
                  <a:gdLst>
                    <a:gd name="T0" fmla="*/ 4 w 419"/>
                    <a:gd name="T1" fmla="*/ 1076 h 1106"/>
                    <a:gd name="T2" fmla="*/ 13 w 419"/>
                    <a:gd name="T3" fmla="*/ 1028 h 1106"/>
                    <a:gd name="T4" fmla="*/ 21 w 419"/>
                    <a:gd name="T5" fmla="*/ 959 h 1106"/>
                    <a:gd name="T6" fmla="*/ 30 w 419"/>
                    <a:gd name="T7" fmla="*/ 881 h 1106"/>
                    <a:gd name="T8" fmla="*/ 39 w 419"/>
                    <a:gd name="T9" fmla="*/ 795 h 1106"/>
                    <a:gd name="T10" fmla="*/ 47 w 419"/>
                    <a:gd name="T11" fmla="*/ 696 h 1106"/>
                    <a:gd name="T12" fmla="*/ 56 w 419"/>
                    <a:gd name="T13" fmla="*/ 609 h 1106"/>
                    <a:gd name="T14" fmla="*/ 65 w 419"/>
                    <a:gd name="T15" fmla="*/ 540 h 1106"/>
                    <a:gd name="T16" fmla="*/ 73 w 419"/>
                    <a:gd name="T17" fmla="*/ 475 h 1106"/>
                    <a:gd name="T18" fmla="*/ 82 w 419"/>
                    <a:gd name="T19" fmla="*/ 423 h 1106"/>
                    <a:gd name="T20" fmla="*/ 91 w 419"/>
                    <a:gd name="T21" fmla="*/ 389 h 1106"/>
                    <a:gd name="T22" fmla="*/ 99 w 419"/>
                    <a:gd name="T23" fmla="*/ 350 h 1106"/>
                    <a:gd name="T24" fmla="*/ 108 w 419"/>
                    <a:gd name="T25" fmla="*/ 333 h 1106"/>
                    <a:gd name="T26" fmla="*/ 117 w 419"/>
                    <a:gd name="T27" fmla="*/ 324 h 1106"/>
                    <a:gd name="T28" fmla="*/ 125 w 419"/>
                    <a:gd name="T29" fmla="*/ 277 h 1106"/>
                    <a:gd name="T30" fmla="*/ 134 w 419"/>
                    <a:gd name="T31" fmla="*/ 277 h 1106"/>
                    <a:gd name="T32" fmla="*/ 142 w 419"/>
                    <a:gd name="T33" fmla="*/ 242 h 1106"/>
                    <a:gd name="T34" fmla="*/ 151 w 419"/>
                    <a:gd name="T35" fmla="*/ 212 h 1106"/>
                    <a:gd name="T36" fmla="*/ 160 w 419"/>
                    <a:gd name="T37" fmla="*/ 203 h 1106"/>
                    <a:gd name="T38" fmla="*/ 168 w 419"/>
                    <a:gd name="T39" fmla="*/ 233 h 1106"/>
                    <a:gd name="T40" fmla="*/ 177 w 419"/>
                    <a:gd name="T41" fmla="*/ 190 h 1106"/>
                    <a:gd name="T42" fmla="*/ 186 w 419"/>
                    <a:gd name="T43" fmla="*/ 125 h 1106"/>
                    <a:gd name="T44" fmla="*/ 194 w 419"/>
                    <a:gd name="T45" fmla="*/ 52 h 1106"/>
                    <a:gd name="T46" fmla="*/ 203 w 419"/>
                    <a:gd name="T47" fmla="*/ 9 h 1106"/>
                    <a:gd name="T48" fmla="*/ 212 w 419"/>
                    <a:gd name="T49" fmla="*/ 4 h 1106"/>
                    <a:gd name="T50" fmla="*/ 220 w 419"/>
                    <a:gd name="T51" fmla="*/ 4 h 1106"/>
                    <a:gd name="T52" fmla="*/ 229 w 419"/>
                    <a:gd name="T53" fmla="*/ 9 h 1106"/>
                    <a:gd name="T54" fmla="*/ 237 w 419"/>
                    <a:gd name="T55" fmla="*/ 43 h 1106"/>
                    <a:gd name="T56" fmla="*/ 246 w 419"/>
                    <a:gd name="T57" fmla="*/ 61 h 1106"/>
                    <a:gd name="T58" fmla="*/ 250 w 419"/>
                    <a:gd name="T59" fmla="*/ 69 h 1106"/>
                    <a:gd name="T60" fmla="*/ 259 w 419"/>
                    <a:gd name="T61" fmla="*/ 91 h 1106"/>
                    <a:gd name="T62" fmla="*/ 268 w 419"/>
                    <a:gd name="T63" fmla="*/ 134 h 1106"/>
                    <a:gd name="T64" fmla="*/ 276 w 419"/>
                    <a:gd name="T65" fmla="*/ 251 h 1106"/>
                    <a:gd name="T66" fmla="*/ 285 w 419"/>
                    <a:gd name="T67" fmla="*/ 436 h 1106"/>
                    <a:gd name="T68" fmla="*/ 294 w 419"/>
                    <a:gd name="T69" fmla="*/ 579 h 1106"/>
                    <a:gd name="T70" fmla="*/ 302 w 419"/>
                    <a:gd name="T71" fmla="*/ 575 h 1106"/>
                    <a:gd name="T72" fmla="*/ 311 w 419"/>
                    <a:gd name="T73" fmla="*/ 527 h 1106"/>
                    <a:gd name="T74" fmla="*/ 320 w 419"/>
                    <a:gd name="T75" fmla="*/ 506 h 1106"/>
                    <a:gd name="T76" fmla="*/ 328 w 419"/>
                    <a:gd name="T77" fmla="*/ 493 h 1106"/>
                    <a:gd name="T78" fmla="*/ 337 w 419"/>
                    <a:gd name="T79" fmla="*/ 475 h 1106"/>
                    <a:gd name="T80" fmla="*/ 345 w 419"/>
                    <a:gd name="T81" fmla="*/ 467 h 1106"/>
                    <a:gd name="T82" fmla="*/ 354 w 419"/>
                    <a:gd name="T83" fmla="*/ 488 h 1106"/>
                    <a:gd name="T84" fmla="*/ 363 w 419"/>
                    <a:gd name="T85" fmla="*/ 497 h 1106"/>
                    <a:gd name="T86" fmla="*/ 371 w 419"/>
                    <a:gd name="T87" fmla="*/ 501 h 1106"/>
                    <a:gd name="T88" fmla="*/ 380 w 419"/>
                    <a:gd name="T89" fmla="*/ 527 h 1106"/>
                    <a:gd name="T90" fmla="*/ 389 w 419"/>
                    <a:gd name="T91" fmla="*/ 553 h 1106"/>
                    <a:gd name="T92" fmla="*/ 397 w 419"/>
                    <a:gd name="T93" fmla="*/ 553 h 1106"/>
                    <a:gd name="T94" fmla="*/ 406 w 419"/>
                    <a:gd name="T95" fmla="*/ 588 h 1106"/>
                    <a:gd name="T96" fmla="*/ 415 w 419"/>
                    <a:gd name="T97" fmla="*/ 601 h 1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9" h="1106">
                      <a:moveTo>
                        <a:pt x="0" y="1106"/>
                      </a:moveTo>
                      <a:lnTo>
                        <a:pt x="0" y="1093"/>
                      </a:lnTo>
                      <a:lnTo>
                        <a:pt x="4" y="1093"/>
                      </a:lnTo>
                      <a:lnTo>
                        <a:pt x="4" y="1076"/>
                      </a:lnTo>
                      <a:lnTo>
                        <a:pt x="9" y="1076"/>
                      </a:lnTo>
                      <a:lnTo>
                        <a:pt x="9" y="1058"/>
                      </a:lnTo>
                      <a:lnTo>
                        <a:pt x="13" y="1058"/>
                      </a:lnTo>
                      <a:lnTo>
                        <a:pt x="13" y="1028"/>
                      </a:lnTo>
                      <a:lnTo>
                        <a:pt x="17" y="1028"/>
                      </a:lnTo>
                      <a:lnTo>
                        <a:pt x="17" y="998"/>
                      </a:lnTo>
                      <a:lnTo>
                        <a:pt x="21" y="998"/>
                      </a:lnTo>
                      <a:lnTo>
                        <a:pt x="21" y="959"/>
                      </a:lnTo>
                      <a:lnTo>
                        <a:pt x="26" y="959"/>
                      </a:lnTo>
                      <a:lnTo>
                        <a:pt x="26" y="920"/>
                      </a:lnTo>
                      <a:lnTo>
                        <a:pt x="30" y="920"/>
                      </a:lnTo>
                      <a:lnTo>
                        <a:pt x="30" y="881"/>
                      </a:lnTo>
                      <a:lnTo>
                        <a:pt x="34" y="881"/>
                      </a:lnTo>
                      <a:lnTo>
                        <a:pt x="34" y="838"/>
                      </a:lnTo>
                      <a:lnTo>
                        <a:pt x="39" y="838"/>
                      </a:lnTo>
                      <a:lnTo>
                        <a:pt x="39" y="795"/>
                      </a:lnTo>
                      <a:lnTo>
                        <a:pt x="43" y="795"/>
                      </a:lnTo>
                      <a:lnTo>
                        <a:pt x="43" y="743"/>
                      </a:lnTo>
                      <a:lnTo>
                        <a:pt x="47" y="743"/>
                      </a:lnTo>
                      <a:lnTo>
                        <a:pt x="47" y="696"/>
                      </a:lnTo>
                      <a:lnTo>
                        <a:pt x="52" y="696"/>
                      </a:lnTo>
                      <a:lnTo>
                        <a:pt x="52" y="652"/>
                      </a:lnTo>
                      <a:lnTo>
                        <a:pt x="56" y="652"/>
                      </a:lnTo>
                      <a:lnTo>
                        <a:pt x="56" y="609"/>
                      </a:lnTo>
                      <a:lnTo>
                        <a:pt x="60" y="609"/>
                      </a:lnTo>
                      <a:lnTo>
                        <a:pt x="60" y="570"/>
                      </a:lnTo>
                      <a:lnTo>
                        <a:pt x="65" y="570"/>
                      </a:lnTo>
                      <a:lnTo>
                        <a:pt x="65" y="540"/>
                      </a:lnTo>
                      <a:lnTo>
                        <a:pt x="69" y="540"/>
                      </a:lnTo>
                      <a:lnTo>
                        <a:pt x="69" y="501"/>
                      </a:lnTo>
                      <a:lnTo>
                        <a:pt x="73" y="501"/>
                      </a:lnTo>
                      <a:lnTo>
                        <a:pt x="73" y="475"/>
                      </a:lnTo>
                      <a:lnTo>
                        <a:pt x="78" y="475"/>
                      </a:lnTo>
                      <a:lnTo>
                        <a:pt x="78" y="449"/>
                      </a:lnTo>
                      <a:lnTo>
                        <a:pt x="82" y="449"/>
                      </a:lnTo>
                      <a:lnTo>
                        <a:pt x="82" y="423"/>
                      </a:lnTo>
                      <a:lnTo>
                        <a:pt x="86" y="423"/>
                      </a:lnTo>
                      <a:lnTo>
                        <a:pt x="86" y="410"/>
                      </a:lnTo>
                      <a:lnTo>
                        <a:pt x="91" y="410"/>
                      </a:lnTo>
                      <a:lnTo>
                        <a:pt x="91" y="389"/>
                      </a:lnTo>
                      <a:lnTo>
                        <a:pt x="95" y="389"/>
                      </a:lnTo>
                      <a:lnTo>
                        <a:pt x="95" y="372"/>
                      </a:lnTo>
                      <a:lnTo>
                        <a:pt x="99" y="372"/>
                      </a:lnTo>
                      <a:lnTo>
                        <a:pt x="99" y="350"/>
                      </a:lnTo>
                      <a:lnTo>
                        <a:pt x="104" y="350"/>
                      </a:lnTo>
                      <a:lnTo>
                        <a:pt x="104" y="320"/>
                      </a:lnTo>
                      <a:lnTo>
                        <a:pt x="108" y="320"/>
                      </a:lnTo>
                      <a:lnTo>
                        <a:pt x="108" y="333"/>
                      </a:lnTo>
                      <a:lnTo>
                        <a:pt x="112" y="333"/>
                      </a:lnTo>
                      <a:lnTo>
                        <a:pt x="112" y="337"/>
                      </a:lnTo>
                      <a:lnTo>
                        <a:pt x="117" y="337"/>
                      </a:lnTo>
                      <a:lnTo>
                        <a:pt x="117" y="324"/>
                      </a:lnTo>
                      <a:lnTo>
                        <a:pt x="121" y="324"/>
                      </a:lnTo>
                      <a:lnTo>
                        <a:pt x="121" y="302"/>
                      </a:lnTo>
                      <a:lnTo>
                        <a:pt x="125" y="302"/>
                      </a:lnTo>
                      <a:lnTo>
                        <a:pt x="125" y="277"/>
                      </a:lnTo>
                      <a:lnTo>
                        <a:pt x="129" y="277"/>
                      </a:lnTo>
                      <a:lnTo>
                        <a:pt x="129" y="281"/>
                      </a:lnTo>
                      <a:lnTo>
                        <a:pt x="129" y="277"/>
                      </a:lnTo>
                      <a:lnTo>
                        <a:pt x="134" y="277"/>
                      </a:lnTo>
                      <a:lnTo>
                        <a:pt x="134" y="259"/>
                      </a:lnTo>
                      <a:lnTo>
                        <a:pt x="138" y="259"/>
                      </a:lnTo>
                      <a:lnTo>
                        <a:pt x="138" y="242"/>
                      </a:lnTo>
                      <a:lnTo>
                        <a:pt x="142" y="242"/>
                      </a:lnTo>
                      <a:lnTo>
                        <a:pt x="142" y="216"/>
                      </a:lnTo>
                      <a:lnTo>
                        <a:pt x="147" y="216"/>
                      </a:lnTo>
                      <a:lnTo>
                        <a:pt x="147" y="212"/>
                      </a:lnTo>
                      <a:lnTo>
                        <a:pt x="151" y="212"/>
                      </a:lnTo>
                      <a:lnTo>
                        <a:pt x="151" y="199"/>
                      </a:lnTo>
                      <a:lnTo>
                        <a:pt x="155" y="203"/>
                      </a:lnTo>
                      <a:lnTo>
                        <a:pt x="155" y="194"/>
                      </a:lnTo>
                      <a:lnTo>
                        <a:pt x="160" y="203"/>
                      </a:lnTo>
                      <a:lnTo>
                        <a:pt x="160" y="225"/>
                      </a:lnTo>
                      <a:lnTo>
                        <a:pt x="164" y="225"/>
                      </a:lnTo>
                      <a:lnTo>
                        <a:pt x="164" y="233"/>
                      </a:lnTo>
                      <a:lnTo>
                        <a:pt x="168" y="233"/>
                      </a:lnTo>
                      <a:lnTo>
                        <a:pt x="168" y="216"/>
                      </a:lnTo>
                      <a:lnTo>
                        <a:pt x="173" y="216"/>
                      </a:lnTo>
                      <a:lnTo>
                        <a:pt x="173" y="190"/>
                      </a:lnTo>
                      <a:lnTo>
                        <a:pt x="177" y="190"/>
                      </a:lnTo>
                      <a:lnTo>
                        <a:pt x="177" y="160"/>
                      </a:lnTo>
                      <a:lnTo>
                        <a:pt x="181" y="160"/>
                      </a:lnTo>
                      <a:lnTo>
                        <a:pt x="181" y="125"/>
                      </a:lnTo>
                      <a:lnTo>
                        <a:pt x="186" y="125"/>
                      </a:lnTo>
                      <a:lnTo>
                        <a:pt x="186" y="74"/>
                      </a:lnTo>
                      <a:lnTo>
                        <a:pt x="190" y="74"/>
                      </a:lnTo>
                      <a:lnTo>
                        <a:pt x="190" y="52"/>
                      </a:lnTo>
                      <a:lnTo>
                        <a:pt x="194" y="52"/>
                      </a:lnTo>
                      <a:lnTo>
                        <a:pt x="194" y="30"/>
                      </a:lnTo>
                      <a:lnTo>
                        <a:pt x="199" y="30"/>
                      </a:lnTo>
                      <a:lnTo>
                        <a:pt x="199" y="9"/>
                      </a:lnTo>
                      <a:lnTo>
                        <a:pt x="203" y="9"/>
                      </a:lnTo>
                      <a:lnTo>
                        <a:pt x="203" y="13"/>
                      </a:lnTo>
                      <a:lnTo>
                        <a:pt x="207" y="13"/>
                      </a:lnTo>
                      <a:lnTo>
                        <a:pt x="207" y="4"/>
                      </a:lnTo>
                      <a:lnTo>
                        <a:pt x="212" y="4"/>
                      </a:lnTo>
                      <a:lnTo>
                        <a:pt x="212" y="9"/>
                      </a:lnTo>
                      <a:lnTo>
                        <a:pt x="216" y="9"/>
                      </a:lnTo>
                      <a:lnTo>
                        <a:pt x="216" y="4"/>
                      </a:lnTo>
                      <a:lnTo>
                        <a:pt x="220" y="4"/>
                      </a:lnTo>
                      <a:lnTo>
                        <a:pt x="220" y="0"/>
                      </a:lnTo>
                      <a:lnTo>
                        <a:pt x="225" y="0"/>
                      </a:lnTo>
                      <a:lnTo>
                        <a:pt x="225" y="9"/>
                      </a:lnTo>
                      <a:lnTo>
                        <a:pt x="229" y="9"/>
                      </a:lnTo>
                      <a:lnTo>
                        <a:pt x="229" y="17"/>
                      </a:lnTo>
                      <a:lnTo>
                        <a:pt x="233" y="17"/>
                      </a:lnTo>
                      <a:lnTo>
                        <a:pt x="233" y="43"/>
                      </a:lnTo>
                      <a:lnTo>
                        <a:pt x="237" y="43"/>
                      </a:lnTo>
                      <a:lnTo>
                        <a:pt x="237" y="56"/>
                      </a:lnTo>
                      <a:lnTo>
                        <a:pt x="242" y="56"/>
                      </a:lnTo>
                      <a:lnTo>
                        <a:pt x="242" y="61"/>
                      </a:lnTo>
                      <a:lnTo>
                        <a:pt x="246" y="61"/>
                      </a:lnTo>
                      <a:lnTo>
                        <a:pt x="246" y="69"/>
                      </a:lnTo>
                      <a:lnTo>
                        <a:pt x="250" y="69"/>
                      </a:lnTo>
                      <a:lnTo>
                        <a:pt x="250" y="65"/>
                      </a:lnTo>
                      <a:lnTo>
                        <a:pt x="250" y="69"/>
                      </a:lnTo>
                      <a:lnTo>
                        <a:pt x="255" y="69"/>
                      </a:lnTo>
                      <a:lnTo>
                        <a:pt x="255" y="56"/>
                      </a:lnTo>
                      <a:lnTo>
                        <a:pt x="259" y="56"/>
                      </a:lnTo>
                      <a:lnTo>
                        <a:pt x="259" y="91"/>
                      </a:lnTo>
                      <a:lnTo>
                        <a:pt x="263" y="91"/>
                      </a:lnTo>
                      <a:lnTo>
                        <a:pt x="263" y="117"/>
                      </a:lnTo>
                      <a:lnTo>
                        <a:pt x="268" y="117"/>
                      </a:lnTo>
                      <a:lnTo>
                        <a:pt x="268" y="134"/>
                      </a:lnTo>
                      <a:lnTo>
                        <a:pt x="272" y="134"/>
                      </a:lnTo>
                      <a:lnTo>
                        <a:pt x="272" y="190"/>
                      </a:lnTo>
                      <a:lnTo>
                        <a:pt x="276" y="190"/>
                      </a:lnTo>
                      <a:lnTo>
                        <a:pt x="276" y="251"/>
                      </a:lnTo>
                      <a:lnTo>
                        <a:pt x="281" y="251"/>
                      </a:lnTo>
                      <a:lnTo>
                        <a:pt x="281" y="328"/>
                      </a:lnTo>
                      <a:lnTo>
                        <a:pt x="285" y="328"/>
                      </a:lnTo>
                      <a:lnTo>
                        <a:pt x="285" y="436"/>
                      </a:lnTo>
                      <a:lnTo>
                        <a:pt x="289" y="436"/>
                      </a:lnTo>
                      <a:lnTo>
                        <a:pt x="289" y="536"/>
                      </a:lnTo>
                      <a:lnTo>
                        <a:pt x="294" y="536"/>
                      </a:lnTo>
                      <a:lnTo>
                        <a:pt x="294" y="579"/>
                      </a:lnTo>
                      <a:lnTo>
                        <a:pt x="298" y="579"/>
                      </a:lnTo>
                      <a:lnTo>
                        <a:pt x="298" y="596"/>
                      </a:lnTo>
                      <a:lnTo>
                        <a:pt x="302" y="596"/>
                      </a:lnTo>
                      <a:lnTo>
                        <a:pt x="302" y="575"/>
                      </a:lnTo>
                      <a:lnTo>
                        <a:pt x="307" y="575"/>
                      </a:lnTo>
                      <a:lnTo>
                        <a:pt x="307" y="536"/>
                      </a:lnTo>
                      <a:lnTo>
                        <a:pt x="311" y="536"/>
                      </a:lnTo>
                      <a:lnTo>
                        <a:pt x="311" y="527"/>
                      </a:lnTo>
                      <a:lnTo>
                        <a:pt x="315" y="527"/>
                      </a:lnTo>
                      <a:lnTo>
                        <a:pt x="315" y="527"/>
                      </a:lnTo>
                      <a:lnTo>
                        <a:pt x="320" y="527"/>
                      </a:lnTo>
                      <a:lnTo>
                        <a:pt x="320" y="506"/>
                      </a:lnTo>
                      <a:lnTo>
                        <a:pt x="324" y="506"/>
                      </a:lnTo>
                      <a:lnTo>
                        <a:pt x="324" y="493"/>
                      </a:lnTo>
                      <a:lnTo>
                        <a:pt x="328" y="493"/>
                      </a:lnTo>
                      <a:lnTo>
                        <a:pt x="328" y="493"/>
                      </a:lnTo>
                      <a:lnTo>
                        <a:pt x="333" y="493"/>
                      </a:lnTo>
                      <a:lnTo>
                        <a:pt x="333" y="484"/>
                      </a:lnTo>
                      <a:lnTo>
                        <a:pt x="337" y="484"/>
                      </a:lnTo>
                      <a:lnTo>
                        <a:pt x="337" y="475"/>
                      </a:lnTo>
                      <a:lnTo>
                        <a:pt x="341" y="475"/>
                      </a:lnTo>
                      <a:lnTo>
                        <a:pt x="341" y="458"/>
                      </a:lnTo>
                      <a:lnTo>
                        <a:pt x="345" y="454"/>
                      </a:lnTo>
                      <a:lnTo>
                        <a:pt x="345" y="467"/>
                      </a:lnTo>
                      <a:lnTo>
                        <a:pt x="350" y="467"/>
                      </a:lnTo>
                      <a:lnTo>
                        <a:pt x="350" y="480"/>
                      </a:lnTo>
                      <a:lnTo>
                        <a:pt x="354" y="480"/>
                      </a:lnTo>
                      <a:lnTo>
                        <a:pt x="354" y="488"/>
                      </a:lnTo>
                      <a:lnTo>
                        <a:pt x="358" y="488"/>
                      </a:lnTo>
                      <a:lnTo>
                        <a:pt x="358" y="497"/>
                      </a:lnTo>
                      <a:lnTo>
                        <a:pt x="363" y="497"/>
                      </a:lnTo>
                      <a:lnTo>
                        <a:pt x="363" y="497"/>
                      </a:lnTo>
                      <a:lnTo>
                        <a:pt x="367" y="497"/>
                      </a:lnTo>
                      <a:lnTo>
                        <a:pt x="367" y="506"/>
                      </a:lnTo>
                      <a:lnTo>
                        <a:pt x="371" y="510"/>
                      </a:lnTo>
                      <a:lnTo>
                        <a:pt x="371" y="501"/>
                      </a:lnTo>
                      <a:lnTo>
                        <a:pt x="376" y="501"/>
                      </a:lnTo>
                      <a:lnTo>
                        <a:pt x="376" y="518"/>
                      </a:lnTo>
                      <a:lnTo>
                        <a:pt x="380" y="518"/>
                      </a:lnTo>
                      <a:lnTo>
                        <a:pt x="380" y="527"/>
                      </a:lnTo>
                      <a:lnTo>
                        <a:pt x="384" y="527"/>
                      </a:lnTo>
                      <a:lnTo>
                        <a:pt x="384" y="531"/>
                      </a:lnTo>
                      <a:lnTo>
                        <a:pt x="389" y="531"/>
                      </a:lnTo>
                      <a:lnTo>
                        <a:pt x="389" y="553"/>
                      </a:lnTo>
                      <a:lnTo>
                        <a:pt x="393" y="553"/>
                      </a:lnTo>
                      <a:lnTo>
                        <a:pt x="393" y="562"/>
                      </a:lnTo>
                      <a:lnTo>
                        <a:pt x="397" y="562"/>
                      </a:lnTo>
                      <a:lnTo>
                        <a:pt x="397" y="553"/>
                      </a:lnTo>
                      <a:lnTo>
                        <a:pt x="402" y="557"/>
                      </a:lnTo>
                      <a:lnTo>
                        <a:pt x="402" y="596"/>
                      </a:lnTo>
                      <a:lnTo>
                        <a:pt x="406" y="596"/>
                      </a:lnTo>
                      <a:lnTo>
                        <a:pt x="406" y="588"/>
                      </a:lnTo>
                      <a:lnTo>
                        <a:pt x="410" y="588"/>
                      </a:lnTo>
                      <a:lnTo>
                        <a:pt x="410" y="601"/>
                      </a:lnTo>
                      <a:lnTo>
                        <a:pt x="415" y="601"/>
                      </a:lnTo>
                      <a:lnTo>
                        <a:pt x="415" y="601"/>
                      </a:lnTo>
                      <a:lnTo>
                        <a:pt x="419" y="601"/>
                      </a:lnTo>
                      <a:lnTo>
                        <a:pt x="419" y="583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" name="Metin kutusu 52">
                <a:extLst>
                  <a:ext uri="{FF2B5EF4-FFF2-40B4-BE49-F238E27FC236}">
                    <a16:creationId xmlns:a16="http://schemas.microsoft.com/office/drawing/2014/main" id="{2960321C-52C0-41B1-B75F-E98203222E60}"/>
                  </a:ext>
                </a:extLst>
              </p:cNvPr>
              <p:cNvSpPr txBox="1"/>
              <p:nvPr/>
            </p:nvSpPr>
            <p:spPr>
              <a:xfrm>
                <a:off x="890602" y="4791360"/>
                <a:ext cx="135806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Crosslinked</a:t>
                </a:r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 Fiber</a:t>
                </a:r>
              </a:p>
            </p:txBody>
          </p:sp>
          <p:sp>
            <p:nvSpPr>
              <p:cNvPr id="60" name="Metin kutusu 52">
                <a:extLst>
                  <a:ext uri="{FF2B5EF4-FFF2-40B4-BE49-F238E27FC236}">
                    <a16:creationId xmlns:a16="http://schemas.microsoft.com/office/drawing/2014/main" id="{115BBDAE-E3A6-4F7A-8211-84F5CF7DC1A3}"/>
                  </a:ext>
                </a:extLst>
              </p:cNvPr>
              <p:cNvSpPr txBox="1"/>
              <p:nvPr/>
            </p:nvSpPr>
            <p:spPr>
              <a:xfrm>
                <a:off x="904020" y="5434641"/>
                <a:ext cx="9060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TA-Ibu</a:t>
                </a:r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Fiber</a:t>
                </a:r>
              </a:p>
            </p:txBody>
          </p:sp>
          <p:sp>
            <p:nvSpPr>
              <p:cNvPr id="61" name="Metin kutusu 52">
                <a:extLst>
                  <a:ext uri="{FF2B5EF4-FFF2-40B4-BE49-F238E27FC236}">
                    <a16:creationId xmlns:a16="http://schemas.microsoft.com/office/drawing/2014/main" id="{E96EA5BB-3018-4CA7-9BB4-00874FF2830D}"/>
                  </a:ext>
                </a:extLst>
              </p:cNvPr>
              <p:cNvSpPr txBox="1"/>
              <p:nvPr/>
            </p:nvSpPr>
            <p:spPr>
              <a:xfrm>
                <a:off x="904020" y="6006020"/>
                <a:ext cx="1582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Crosslinked</a:t>
                </a:r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TA-Ibu</a:t>
                </a:r>
                <a:r>
                  <a:rPr lang="tr-T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Fiber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ABD1187-17AF-41DF-893C-4A44A94C8D07}"/>
                  </a:ext>
                </a:extLst>
              </p:cNvPr>
              <p:cNvSpPr/>
              <p:nvPr/>
            </p:nvSpPr>
            <p:spPr>
              <a:xfrm>
                <a:off x="6230447" y="4763791"/>
                <a:ext cx="426783" cy="2511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TextBox 541">
                <a:extLst>
                  <a:ext uri="{FF2B5EF4-FFF2-40B4-BE49-F238E27FC236}">
                    <a16:creationId xmlns:a16="http://schemas.microsoft.com/office/drawing/2014/main" id="{BC030DED-09BF-4DAC-84C8-EF792675CCB4}"/>
                  </a:ext>
                </a:extLst>
              </p:cNvPr>
              <p:cNvSpPr txBox="1"/>
              <p:nvPr/>
            </p:nvSpPr>
            <p:spPr>
              <a:xfrm>
                <a:off x="5858009" y="3397124"/>
                <a:ext cx="3873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tr-TR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65BDF568-47BF-431E-8420-2DBDAB7E2AE1}"/>
                  </a:ext>
                </a:extLst>
              </p:cNvPr>
              <p:cNvSpPr/>
              <p:nvPr/>
            </p:nvSpPr>
            <p:spPr>
              <a:xfrm>
                <a:off x="4738341" y="4992366"/>
                <a:ext cx="162188" cy="49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EB2516F0-EA7C-40E8-9284-C9EA4E5F3778}"/>
                  </a:ext>
                </a:extLst>
              </p:cNvPr>
              <p:cNvSpPr/>
              <p:nvPr/>
            </p:nvSpPr>
            <p:spPr>
              <a:xfrm>
                <a:off x="4782183" y="6268913"/>
                <a:ext cx="162188" cy="49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0B76FDF7-FC74-4A43-A566-A4D6A95437C0}"/>
                  </a:ext>
                </a:extLst>
              </p:cNvPr>
              <p:cNvGrpSpPr/>
              <p:nvPr/>
            </p:nvGrpSpPr>
            <p:grpSpPr>
              <a:xfrm>
                <a:off x="955933" y="4443338"/>
                <a:ext cx="5272451" cy="798158"/>
                <a:chOff x="879476" y="3948113"/>
                <a:chExt cx="5099050" cy="3384550"/>
              </a:xfrm>
            </p:grpSpPr>
            <p:sp>
              <p:nvSpPr>
                <p:cNvPr id="556" name="Freeform 14">
                  <a:extLst>
                    <a:ext uri="{FF2B5EF4-FFF2-40B4-BE49-F238E27FC236}">
                      <a16:creationId xmlns:a16="http://schemas.microsoft.com/office/drawing/2014/main" id="{56E4660E-BCE0-4D2C-9623-8EE638689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476" y="3948113"/>
                  <a:ext cx="1668463" cy="1414463"/>
                </a:xfrm>
                <a:custGeom>
                  <a:avLst/>
                  <a:gdLst>
                    <a:gd name="T0" fmla="*/ 56 w 1051"/>
                    <a:gd name="T1" fmla="*/ 4 h 891"/>
                    <a:gd name="T2" fmla="*/ 71 w 1051"/>
                    <a:gd name="T3" fmla="*/ 4 h 891"/>
                    <a:gd name="T4" fmla="*/ 90 w 1051"/>
                    <a:gd name="T5" fmla="*/ 4 h 891"/>
                    <a:gd name="T6" fmla="*/ 108 w 1051"/>
                    <a:gd name="T7" fmla="*/ 4 h 891"/>
                    <a:gd name="T8" fmla="*/ 123 w 1051"/>
                    <a:gd name="T9" fmla="*/ 4 h 891"/>
                    <a:gd name="T10" fmla="*/ 138 w 1051"/>
                    <a:gd name="T11" fmla="*/ 0 h 891"/>
                    <a:gd name="T12" fmla="*/ 164 w 1051"/>
                    <a:gd name="T13" fmla="*/ 0 h 891"/>
                    <a:gd name="T14" fmla="*/ 194 w 1051"/>
                    <a:gd name="T15" fmla="*/ 0 h 891"/>
                    <a:gd name="T16" fmla="*/ 216 w 1051"/>
                    <a:gd name="T17" fmla="*/ 4 h 891"/>
                    <a:gd name="T18" fmla="*/ 246 w 1051"/>
                    <a:gd name="T19" fmla="*/ 0 h 891"/>
                    <a:gd name="T20" fmla="*/ 272 w 1051"/>
                    <a:gd name="T21" fmla="*/ 8 h 891"/>
                    <a:gd name="T22" fmla="*/ 283 w 1051"/>
                    <a:gd name="T23" fmla="*/ 11 h 891"/>
                    <a:gd name="T24" fmla="*/ 298 w 1051"/>
                    <a:gd name="T25" fmla="*/ 23 h 891"/>
                    <a:gd name="T26" fmla="*/ 313 w 1051"/>
                    <a:gd name="T27" fmla="*/ 41 h 891"/>
                    <a:gd name="T28" fmla="*/ 328 w 1051"/>
                    <a:gd name="T29" fmla="*/ 78 h 891"/>
                    <a:gd name="T30" fmla="*/ 343 w 1051"/>
                    <a:gd name="T31" fmla="*/ 134 h 891"/>
                    <a:gd name="T32" fmla="*/ 358 w 1051"/>
                    <a:gd name="T33" fmla="*/ 183 h 891"/>
                    <a:gd name="T34" fmla="*/ 373 w 1051"/>
                    <a:gd name="T35" fmla="*/ 227 h 891"/>
                    <a:gd name="T36" fmla="*/ 388 w 1051"/>
                    <a:gd name="T37" fmla="*/ 265 h 891"/>
                    <a:gd name="T38" fmla="*/ 403 w 1051"/>
                    <a:gd name="T39" fmla="*/ 309 h 891"/>
                    <a:gd name="T40" fmla="*/ 417 w 1051"/>
                    <a:gd name="T41" fmla="*/ 358 h 891"/>
                    <a:gd name="T42" fmla="*/ 432 w 1051"/>
                    <a:gd name="T43" fmla="*/ 418 h 891"/>
                    <a:gd name="T44" fmla="*/ 447 w 1051"/>
                    <a:gd name="T45" fmla="*/ 477 h 891"/>
                    <a:gd name="T46" fmla="*/ 462 w 1051"/>
                    <a:gd name="T47" fmla="*/ 544 h 891"/>
                    <a:gd name="T48" fmla="*/ 477 w 1051"/>
                    <a:gd name="T49" fmla="*/ 596 h 891"/>
                    <a:gd name="T50" fmla="*/ 492 w 1051"/>
                    <a:gd name="T51" fmla="*/ 645 h 891"/>
                    <a:gd name="T52" fmla="*/ 507 w 1051"/>
                    <a:gd name="T53" fmla="*/ 686 h 891"/>
                    <a:gd name="T54" fmla="*/ 522 w 1051"/>
                    <a:gd name="T55" fmla="*/ 727 h 891"/>
                    <a:gd name="T56" fmla="*/ 537 w 1051"/>
                    <a:gd name="T57" fmla="*/ 768 h 891"/>
                    <a:gd name="T58" fmla="*/ 552 w 1051"/>
                    <a:gd name="T59" fmla="*/ 801 h 891"/>
                    <a:gd name="T60" fmla="*/ 566 w 1051"/>
                    <a:gd name="T61" fmla="*/ 831 h 891"/>
                    <a:gd name="T62" fmla="*/ 581 w 1051"/>
                    <a:gd name="T63" fmla="*/ 854 h 891"/>
                    <a:gd name="T64" fmla="*/ 596 w 1051"/>
                    <a:gd name="T65" fmla="*/ 868 h 891"/>
                    <a:gd name="T66" fmla="*/ 615 w 1051"/>
                    <a:gd name="T67" fmla="*/ 876 h 891"/>
                    <a:gd name="T68" fmla="*/ 630 w 1051"/>
                    <a:gd name="T69" fmla="*/ 887 h 891"/>
                    <a:gd name="T70" fmla="*/ 648 w 1051"/>
                    <a:gd name="T71" fmla="*/ 887 h 891"/>
                    <a:gd name="T72" fmla="*/ 675 w 1051"/>
                    <a:gd name="T73" fmla="*/ 887 h 891"/>
                    <a:gd name="T74" fmla="*/ 693 w 1051"/>
                    <a:gd name="T75" fmla="*/ 883 h 891"/>
                    <a:gd name="T76" fmla="*/ 708 w 1051"/>
                    <a:gd name="T77" fmla="*/ 876 h 891"/>
                    <a:gd name="T78" fmla="*/ 723 w 1051"/>
                    <a:gd name="T79" fmla="*/ 868 h 891"/>
                    <a:gd name="T80" fmla="*/ 738 w 1051"/>
                    <a:gd name="T81" fmla="*/ 865 h 891"/>
                    <a:gd name="T82" fmla="*/ 753 w 1051"/>
                    <a:gd name="T83" fmla="*/ 854 h 891"/>
                    <a:gd name="T84" fmla="*/ 768 w 1051"/>
                    <a:gd name="T85" fmla="*/ 835 h 891"/>
                    <a:gd name="T86" fmla="*/ 783 w 1051"/>
                    <a:gd name="T87" fmla="*/ 813 h 891"/>
                    <a:gd name="T88" fmla="*/ 797 w 1051"/>
                    <a:gd name="T89" fmla="*/ 783 h 891"/>
                    <a:gd name="T90" fmla="*/ 812 w 1051"/>
                    <a:gd name="T91" fmla="*/ 760 h 891"/>
                    <a:gd name="T92" fmla="*/ 827 w 1051"/>
                    <a:gd name="T93" fmla="*/ 731 h 891"/>
                    <a:gd name="T94" fmla="*/ 842 w 1051"/>
                    <a:gd name="T95" fmla="*/ 704 h 891"/>
                    <a:gd name="T96" fmla="*/ 857 w 1051"/>
                    <a:gd name="T97" fmla="*/ 682 h 891"/>
                    <a:gd name="T98" fmla="*/ 872 w 1051"/>
                    <a:gd name="T99" fmla="*/ 656 h 891"/>
                    <a:gd name="T100" fmla="*/ 887 w 1051"/>
                    <a:gd name="T101" fmla="*/ 630 h 891"/>
                    <a:gd name="T102" fmla="*/ 902 w 1051"/>
                    <a:gd name="T103" fmla="*/ 596 h 891"/>
                    <a:gd name="T104" fmla="*/ 917 w 1051"/>
                    <a:gd name="T105" fmla="*/ 552 h 891"/>
                    <a:gd name="T106" fmla="*/ 932 w 1051"/>
                    <a:gd name="T107" fmla="*/ 514 h 891"/>
                    <a:gd name="T108" fmla="*/ 946 w 1051"/>
                    <a:gd name="T109" fmla="*/ 492 h 891"/>
                    <a:gd name="T110" fmla="*/ 961 w 1051"/>
                    <a:gd name="T111" fmla="*/ 477 h 891"/>
                    <a:gd name="T112" fmla="*/ 976 w 1051"/>
                    <a:gd name="T113" fmla="*/ 462 h 891"/>
                    <a:gd name="T114" fmla="*/ 991 w 1051"/>
                    <a:gd name="T115" fmla="*/ 444 h 891"/>
                    <a:gd name="T116" fmla="*/ 1006 w 1051"/>
                    <a:gd name="T117" fmla="*/ 421 h 891"/>
                    <a:gd name="T118" fmla="*/ 1021 w 1051"/>
                    <a:gd name="T119" fmla="*/ 406 h 891"/>
                    <a:gd name="T120" fmla="*/ 1036 w 1051"/>
                    <a:gd name="T121" fmla="*/ 384 h 891"/>
                    <a:gd name="T122" fmla="*/ 1051 w 1051"/>
                    <a:gd name="T123" fmla="*/ 362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51" h="891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5" y="4"/>
                      </a:lnTo>
                      <a:lnTo>
                        <a:pt x="19" y="4"/>
                      </a:lnTo>
                      <a:lnTo>
                        <a:pt x="56" y="4"/>
                      </a:lnTo>
                      <a:lnTo>
                        <a:pt x="60" y="4"/>
                      </a:lnTo>
                      <a:lnTo>
                        <a:pt x="60" y="0"/>
                      </a:lnTo>
                      <a:lnTo>
                        <a:pt x="63" y="0"/>
                      </a:lnTo>
                      <a:lnTo>
                        <a:pt x="63" y="4"/>
                      </a:lnTo>
                      <a:lnTo>
                        <a:pt x="67" y="4"/>
                      </a:lnTo>
                      <a:lnTo>
                        <a:pt x="67" y="0"/>
                      </a:lnTo>
                      <a:lnTo>
                        <a:pt x="71" y="0"/>
                      </a:lnTo>
                      <a:lnTo>
                        <a:pt x="71" y="4"/>
                      </a:lnTo>
                      <a:lnTo>
                        <a:pt x="75" y="4"/>
                      </a:lnTo>
                      <a:lnTo>
                        <a:pt x="78" y="4"/>
                      </a:lnTo>
                      <a:lnTo>
                        <a:pt x="82" y="4"/>
                      </a:lnTo>
                      <a:lnTo>
                        <a:pt x="82" y="0"/>
                      </a:lnTo>
                      <a:lnTo>
                        <a:pt x="82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90" y="4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7" y="0"/>
                      </a:lnTo>
                      <a:lnTo>
                        <a:pt x="97" y="4"/>
                      </a:lnTo>
                      <a:lnTo>
                        <a:pt x="101" y="4"/>
                      </a:lnTo>
                      <a:lnTo>
                        <a:pt x="104" y="4"/>
                      </a:lnTo>
                      <a:lnTo>
                        <a:pt x="108" y="4"/>
                      </a:lnTo>
                      <a:lnTo>
                        <a:pt x="108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6" y="0"/>
                      </a:lnTo>
                      <a:lnTo>
                        <a:pt x="116" y="4"/>
                      </a:lnTo>
                      <a:lnTo>
                        <a:pt x="119" y="4"/>
                      </a:lnTo>
                      <a:lnTo>
                        <a:pt x="119" y="4"/>
                      </a:lnTo>
                      <a:lnTo>
                        <a:pt x="123" y="4"/>
                      </a:lnTo>
                      <a:lnTo>
                        <a:pt x="123" y="0"/>
                      </a:lnTo>
                      <a:lnTo>
                        <a:pt x="127" y="0"/>
                      </a:lnTo>
                      <a:lnTo>
                        <a:pt x="127" y="0"/>
                      </a:lnTo>
                      <a:lnTo>
                        <a:pt x="131" y="0"/>
                      </a:lnTo>
                      <a:lnTo>
                        <a:pt x="131" y="4"/>
                      </a:lnTo>
                      <a:lnTo>
                        <a:pt x="134" y="4"/>
                      </a:lnTo>
                      <a:lnTo>
                        <a:pt x="134" y="0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42" y="0"/>
                      </a:lnTo>
                      <a:lnTo>
                        <a:pt x="142" y="4"/>
                      </a:lnTo>
                      <a:lnTo>
                        <a:pt x="142" y="0"/>
                      </a:lnTo>
                      <a:lnTo>
                        <a:pt x="145" y="0"/>
                      </a:lnTo>
                      <a:lnTo>
                        <a:pt x="145" y="0"/>
                      </a:lnTo>
                      <a:lnTo>
                        <a:pt x="149" y="0"/>
                      </a:lnTo>
                      <a:lnTo>
                        <a:pt x="164" y="0"/>
                      </a:lnTo>
                      <a:lnTo>
                        <a:pt x="168" y="0"/>
                      </a:lnTo>
                      <a:lnTo>
                        <a:pt x="168" y="4"/>
                      </a:lnTo>
                      <a:lnTo>
                        <a:pt x="168" y="0"/>
                      </a:lnTo>
                      <a:lnTo>
                        <a:pt x="171" y="0"/>
                      </a:lnTo>
                      <a:lnTo>
                        <a:pt x="171" y="0"/>
                      </a:lnTo>
                      <a:lnTo>
                        <a:pt x="175" y="0"/>
                      </a:lnTo>
                      <a:lnTo>
                        <a:pt x="190" y="0"/>
                      </a:lnTo>
                      <a:lnTo>
                        <a:pt x="194" y="0"/>
                      </a:lnTo>
                      <a:lnTo>
                        <a:pt x="194" y="4"/>
                      </a:lnTo>
                      <a:lnTo>
                        <a:pt x="198" y="4"/>
                      </a:lnTo>
                      <a:lnTo>
                        <a:pt x="198" y="0"/>
                      </a:lnTo>
                      <a:lnTo>
                        <a:pt x="201" y="0"/>
                      </a:lnTo>
                      <a:lnTo>
                        <a:pt x="209" y="0"/>
                      </a:lnTo>
                      <a:lnTo>
                        <a:pt x="212" y="0"/>
                      </a:lnTo>
                      <a:lnTo>
                        <a:pt x="212" y="4"/>
                      </a:lnTo>
                      <a:lnTo>
                        <a:pt x="216" y="4"/>
                      </a:lnTo>
                      <a:lnTo>
                        <a:pt x="216" y="0"/>
                      </a:lnTo>
                      <a:lnTo>
                        <a:pt x="220" y="0"/>
                      </a:lnTo>
                      <a:lnTo>
                        <a:pt x="220" y="4"/>
                      </a:lnTo>
                      <a:lnTo>
                        <a:pt x="224" y="4"/>
                      </a:lnTo>
                      <a:lnTo>
                        <a:pt x="239" y="4"/>
                      </a:lnTo>
                      <a:lnTo>
                        <a:pt x="242" y="4"/>
                      </a:lnTo>
                      <a:lnTo>
                        <a:pt x="242" y="0"/>
                      </a:lnTo>
                      <a:lnTo>
                        <a:pt x="246" y="0"/>
                      </a:lnTo>
                      <a:lnTo>
                        <a:pt x="246" y="4"/>
                      </a:lnTo>
                      <a:lnTo>
                        <a:pt x="250" y="4"/>
                      </a:lnTo>
                      <a:lnTo>
                        <a:pt x="257" y="4"/>
                      </a:lnTo>
                      <a:lnTo>
                        <a:pt x="261" y="4"/>
                      </a:lnTo>
                      <a:lnTo>
                        <a:pt x="261" y="8"/>
                      </a:lnTo>
                      <a:lnTo>
                        <a:pt x="265" y="8"/>
                      </a:lnTo>
                      <a:lnTo>
                        <a:pt x="268" y="8"/>
                      </a:lnTo>
                      <a:lnTo>
                        <a:pt x="272" y="8"/>
                      </a:lnTo>
                      <a:lnTo>
                        <a:pt x="272" y="11"/>
                      </a:lnTo>
                      <a:lnTo>
                        <a:pt x="272" y="8"/>
                      </a:lnTo>
                      <a:lnTo>
                        <a:pt x="276" y="8"/>
                      </a:lnTo>
                      <a:lnTo>
                        <a:pt x="276" y="8"/>
                      </a:lnTo>
                      <a:lnTo>
                        <a:pt x="280" y="8"/>
                      </a:lnTo>
                      <a:lnTo>
                        <a:pt x="280" y="8"/>
                      </a:lnTo>
                      <a:lnTo>
                        <a:pt x="283" y="8"/>
                      </a:lnTo>
                      <a:lnTo>
                        <a:pt x="283" y="11"/>
                      </a:lnTo>
                      <a:lnTo>
                        <a:pt x="287" y="11"/>
                      </a:lnTo>
                      <a:lnTo>
                        <a:pt x="287" y="15"/>
                      </a:lnTo>
                      <a:lnTo>
                        <a:pt x="291" y="15"/>
                      </a:lnTo>
                      <a:lnTo>
                        <a:pt x="291" y="15"/>
                      </a:lnTo>
                      <a:lnTo>
                        <a:pt x="294" y="15"/>
                      </a:lnTo>
                      <a:lnTo>
                        <a:pt x="294" y="19"/>
                      </a:lnTo>
                      <a:lnTo>
                        <a:pt x="298" y="19"/>
                      </a:lnTo>
                      <a:lnTo>
                        <a:pt x="298" y="23"/>
                      </a:lnTo>
                      <a:lnTo>
                        <a:pt x="302" y="23"/>
                      </a:lnTo>
                      <a:lnTo>
                        <a:pt x="302" y="26"/>
                      </a:lnTo>
                      <a:lnTo>
                        <a:pt x="306" y="26"/>
                      </a:lnTo>
                      <a:lnTo>
                        <a:pt x="306" y="30"/>
                      </a:lnTo>
                      <a:lnTo>
                        <a:pt x="309" y="30"/>
                      </a:lnTo>
                      <a:lnTo>
                        <a:pt x="309" y="34"/>
                      </a:lnTo>
                      <a:lnTo>
                        <a:pt x="313" y="34"/>
                      </a:lnTo>
                      <a:lnTo>
                        <a:pt x="313" y="41"/>
                      </a:lnTo>
                      <a:lnTo>
                        <a:pt x="317" y="41"/>
                      </a:lnTo>
                      <a:lnTo>
                        <a:pt x="317" y="52"/>
                      </a:lnTo>
                      <a:lnTo>
                        <a:pt x="321" y="52"/>
                      </a:lnTo>
                      <a:lnTo>
                        <a:pt x="321" y="60"/>
                      </a:lnTo>
                      <a:lnTo>
                        <a:pt x="324" y="60"/>
                      </a:lnTo>
                      <a:lnTo>
                        <a:pt x="324" y="71"/>
                      </a:lnTo>
                      <a:lnTo>
                        <a:pt x="328" y="71"/>
                      </a:lnTo>
                      <a:lnTo>
                        <a:pt x="328" y="78"/>
                      </a:lnTo>
                      <a:lnTo>
                        <a:pt x="332" y="78"/>
                      </a:lnTo>
                      <a:lnTo>
                        <a:pt x="332" y="97"/>
                      </a:lnTo>
                      <a:lnTo>
                        <a:pt x="335" y="97"/>
                      </a:lnTo>
                      <a:lnTo>
                        <a:pt x="335" y="105"/>
                      </a:lnTo>
                      <a:lnTo>
                        <a:pt x="339" y="105"/>
                      </a:lnTo>
                      <a:lnTo>
                        <a:pt x="339" y="119"/>
                      </a:lnTo>
                      <a:lnTo>
                        <a:pt x="343" y="119"/>
                      </a:lnTo>
                      <a:lnTo>
                        <a:pt x="343" y="134"/>
                      </a:lnTo>
                      <a:lnTo>
                        <a:pt x="347" y="134"/>
                      </a:lnTo>
                      <a:lnTo>
                        <a:pt x="347" y="142"/>
                      </a:lnTo>
                      <a:lnTo>
                        <a:pt x="350" y="142"/>
                      </a:lnTo>
                      <a:lnTo>
                        <a:pt x="350" y="160"/>
                      </a:lnTo>
                      <a:lnTo>
                        <a:pt x="354" y="160"/>
                      </a:lnTo>
                      <a:lnTo>
                        <a:pt x="354" y="172"/>
                      </a:lnTo>
                      <a:lnTo>
                        <a:pt x="358" y="172"/>
                      </a:lnTo>
                      <a:lnTo>
                        <a:pt x="358" y="183"/>
                      </a:lnTo>
                      <a:lnTo>
                        <a:pt x="362" y="183"/>
                      </a:lnTo>
                      <a:lnTo>
                        <a:pt x="362" y="194"/>
                      </a:lnTo>
                      <a:lnTo>
                        <a:pt x="365" y="194"/>
                      </a:lnTo>
                      <a:lnTo>
                        <a:pt x="365" y="209"/>
                      </a:lnTo>
                      <a:lnTo>
                        <a:pt x="369" y="209"/>
                      </a:lnTo>
                      <a:lnTo>
                        <a:pt x="369" y="216"/>
                      </a:lnTo>
                      <a:lnTo>
                        <a:pt x="373" y="216"/>
                      </a:lnTo>
                      <a:lnTo>
                        <a:pt x="373" y="227"/>
                      </a:lnTo>
                      <a:lnTo>
                        <a:pt x="376" y="227"/>
                      </a:lnTo>
                      <a:lnTo>
                        <a:pt x="376" y="239"/>
                      </a:lnTo>
                      <a:lnTo>
                        <a:pt x="380" y="239"/>
                      </a:lnTo>
                      <a:lnTo>
                        <a:pt x="380" y="250"/>
                      </a:lnTo>
                      <a:lnTo>
                        <a:pt x="384" y="250"/>
                      </a:lnTo>
                      <a:lnTo>
                        <a:pt x="384" y="257"/>
                      </a:lnTo>
                      <a:lnTo>
                        <a:pt x="388" y="257"/>
                      </a:lnTo>
                      <a:lnTo>
                        <a:pt x="388" y="265"/>
                      </a:lnTo>
                      <a:lnTo>
                        <a:pt x="391" y="265"/>
                      </a:lnTo>
                      <a:lnTo>
                        <a:pt x="391" y="280"/>
                      </a:lnTo>
                      <a:lnTo>
                        <a:pt x="395" y="280"/>
                      </a:lnTo>
                      <a:lnTo>
                        <a:pt x="395" y="291"/>
                      </a:lnTo>
                      <a:lnTo>
                        <a:pt x="399" y="291"/>
                      </a:lnTo>
                      <a:lnTo>
                        <a:pt x="399" y="302"/>
                      </a:lnTo>
                      <a:lnTo>
                        <a:pt x="403" y="302"/>
                      </a:lnTo>
                      <a:lnTo>
                        <a:pt x="403" y="309"/>
                      </a:lnTo>
                      <a:lnTo>
                        <a:pt x="406" y="309"/>
                      </a:lnTo>
                      <a:lnTo>
                        <a:pt x="406" y="321"/>
                      </a:lnTo>
                      <a:lnTo>
                        <a:pt x="410" y="321"/>
                      </a:lnTo>
                      <a:lnTo>
                        <a:pt x="410" y="336"/>
                      </a:lnTo>
                      <a:lnTo>
                        <a:pt x="414" y="336"/>
                      </a:lnTo>
                      <a:lnTo>
                        <a:pt x="414" y="347"/>
                      </a:lnTo>
                      <a:lnTo>
                        <a:pt x="417" y="347"/>
                      </a:lnTo>
                      <a:lnTo>
                        <a:pt x="417" y="358"/>
                      </a:lnTo>
                      <a:lnTo>
                        <a:pt x="421" y="358"/>
                      </a:lnTo>
                      <a:lnTo>
                        <a:pt x="421" y="369"/>
                      </a:lnTo>
                      <a:lnTo>
                        <a:pt x="425" y="369"/>
                      </a:lnTo>
                      <a:lnTo>
                        <a:pt x="425" y="388"/>
                      </a:lnTo>
                      <a:lnTo>
                        <a:pt x="429" y="388"/>
                      </a:lnTo>
                      <a:lnTo>
                        <a:pt x="429" y="399"/>
                      </a:lnTo>
                      <a:lnTo>
                        <a:pt x="432" y="399"/>
                      </a:lnTo>
                      <a:lnTo>
                        <a:pt x="432" y="418"/>
                      </a:lnTo>
                      <a:lnTo>
                        <a:pt x="436" y="418"/>
                      </a:lnTo>
                      <a:lnTo>
                        <a:pt x="436" y="432"/>
                      </a:lnTo>
                      <a:lnTo>
                        <a:pt x="440" y="432"/>
                      </a:lnTo>
                      <a:lnTo>
                        <a:pt x="440" y="447"/>
                      </a:lnTo>
                      <a:lnTo>
                        <a:pt x="443" y="447"/>
                      </a:lnTo>
                      <a:lnTo>
                        <a:pt x="443" y="459"/>
                      </a:lnTo>
                      <a:lnTo>
                        <a:pt x="447" y="459"/>
                      </a:lnTo>
                      <a:lnTo>
                        <a:pt x="447" y="477"/>
                      </a:lnTo>
                      <a:lnTo>
                        <a:pt x="451" y="477"/>
                      </a:lnTo>
                      <a:lnTo>
                        <a:pt x="451" y="496"/>
                      </a:lnTo>
                      <a:lnTo>
                        <a:pt x="455" y="496"/>
                      </a:lnTo>
                      <a:lnTo>
                        <a:pt x="455" y="514"/>
                      </a:lnTo>
                      <a:lnTo>
                        <a:pt x="458" y="514"/>
                      </a:lnTo>
                      <a:lnTo>
                        <a:pt x="458" y="526"/>
                      </a:lnTo>
                      <a:lnTo>
                        <a:pt x="462" y="526"/>
                      </a:lnTo>
                      <a:lnTo>
                        <a:pt x="462" y="544"/>
                      </a:lnTo>
                      <a:lnTo>
                        <a:pt x="466" y="544"/>
                      </a:lnTo>
                      <a:lnTo>
                        <a:pt x="466" y="559"/>
                      </a:lnTo>
                      <a:lnTo>
                        <a:pt x="470" y="559"/>
                      </a:lnTo>
                      <a:lnTo>
                        <a:pt x="470" y="570"/>
                      </a:lnTo>
                      <a:lnTo>
                        <a:pt x="473" y="570"/>
                      </a:lnTo>
                      <a:lnTo>
                        <a:pt x="473" y="585"/>
                      </a:lnTo>
                      <a:lnTo>
                        <a:pt x="477" y="585"/>
                      </a:lnTo>
                      <a:lnTo>
                        <a:pt x="477" y="596"/>
                      </a:lnTo>
                      <a:lnTo>
                        <a:pt x="481" y="596"/>
                      </a:lnTo>
                      <a:lnTo>
                        <a:pt x="481" y="611"/>
                      </a:lnTo>
                      <a:lnTo>
                        <a:pt x="484" y="611"/>
                      </a:lnTo>
                      <a:lnTo>
                        <a:pt x="484" y="622"/>
                      </a:lnTo>
                      <a:lnTo>
                        <a:pt x="488" y="622"/>
                      </a:lnTo>
                      <a:lnTo>
                        <a:pt x="488" y="634"/>
                      </a:lnTo>
                      <a:lnTo>
                        <a:pt x="492" y="634"/>
                      </a:lnTo>
                      <a:lnTo>
                        <a:pt x="492" y="645"/>
                      </a:lnTo>
                      <a:lnTo>
                        <a:pt x="496" y="645"/>
                      </a:lnTo>
                      <a:lnTo>
                        <a:pt x="496" y="656"/>
                      </a:lnTo>
                      <a:lnTo>
                        <a:pt x="499" y="656"/>
                      </a:lnTo>
                      <a:lnTo>
                        <a:pt x="499" y="667"/>
                      </a:lnTo>
                      <a:lnTo>
                        <a:pt x="503" y="667"/>
                      </a:lnTo>
                      <a:lnTo>
                        <a:pt x="503" y="678"/>
                      </a:lnTo>
                      <a:lnTo>
                        <a:pt x="507" y="678"/>
                      </a:lnTo>
                      <a:lnTo>
                        <a:pt x="507" y="686"/>
                      </a:lnTo>
                      <a:lnTo>
                        <a:pt x="511" y="686"/>
                      </a:lnTo>
                      <a:lnTo>
                        <a:pt x="511" y="697"/>
                      </a:lnTo>
                      <a:lnTo>
                        <a:pt x="514" y="697"/>
                      </a:lnTo>
                      <a:lnTo>
                        <a:pt x="514" y="708"/>
                      </a:lnTo>
                      <a:lnTo>
                        <a:pt x="518" y="708"/>
                      </a:lnTo>
                      <a:lnTo>
                        <a:pt x="518" y="716"/>
                      </a:lnTo>
                      <a:lnTo>
                        <a:pt x="522" y="716"/>
                      </a:lnTo>
                      <a:lnTo>
                        <a:pt x="522" y="727"/>
                      </a:lnTo>
                      <a:lnTo>
                        <a:pt x="525" y="727"/>
                      </a:lnTo>
                      <a:lnTo>
                        <a:pt x="525" y="738"/>
                      </a:lnTo>
                      <a:lnTo>
                        <a:pt x="529" y="738"/>
                      </a:lnTo>
                      <a:lnTo>
                        <a:pt x="529" y="749"/>
                      </a:lnTo>
                      <a:lnTo>
                        <a:pt x="533" y="749"/>
                      </a:lnTo>
                      <a:lnTo>
                        <a:pt x="533" y="760"/>
                      </a:lnTo>
                      <a:lnTo>
                        <a:pt x="537" y="760"/>
                      </a:lnTo>
                      <a:lnTo>
                        <a:pt x="537" y="768"/>
                      </a:lnTo>
                      <a:lnTo>
                        <a:pt x="540" y="768"/>
                      </a:lnTo>
                      <a:lnTo>
                        <a:pt x="540" y="775"/>
                      </a:lnTo>
                      <a:lnTo>
                        <a:pt x="544" y="775"/>
                      </a:lnTo>
                      <a:lnTo>
                        <a:pt x="544" y="783"/>
                      </a:lnTo>
                      <a:lnTo>
                        <a:pt x="548" y="783"/>
                      </a:lnTo>
                      <a:lnTo>
                        <a:pt x="548" y="790"/>
                      </a:lnTo>
                      <a:lnTo>
                        <a:pt x="552" y="790"/>
                      </a:lnTo>
                      <a:lnTo>
                        <a:pt x="552" y="801"/>
                      </a:lnTo>
                      <a:lnTo>
                        <a:pt x="555" y="801"/>
                      </a:lnTo>
                      <a:lnTo>
                        <a:pt x="555" y="809"/>
                      </a:lnTo>
                      <a:lnTo>
                        <a:pt x="559" y="809"/>
                      </a:lnTo>
                      <a:lnTo>
                        <a:pt x="559" y="816"/>
                      </a:lnTo>
                      <a:lnTo>
                        <a:pt x="563" y="816"/>
                      </a:lnTo>
                      <a:lnTo>
                        <a:pt x="563" y="824"/>
                      </a:lnTo>
                      <a:lnTo>
                        <a:pt x="566" y="824"/>
                      </a:lnTo>
                      <a:lnTo>
                        <a:pt x="566" y="831"/>
                      </a:lnTo>
                      <a:lnTo>
                        <a:pt x="570" y="831"/>
                      </a:lnTo>
                      <a:lnTo>
                        <a:pt x="570" y="835"/>
                      </a:lnTo>
                      <a:lnTo>
                        <a:pt x="574" y="835"/>
                      </a:lnTo>
                      <a:lnTo>
                        <a:pt x="574" y="842"/>
                      </a:lnTo>
                      <a:lnTo>
                        <a:pt x="578" y="842"/>
                      </a:lnTo>
                      <a:lnTo>
                        <a:pt x="578" y="846"/>
                      </a:lnTo>
                      <a:lnTo>
                        <a:pt x="581" y="846"/>
                      </a:lnTo>
                      <a:lnTo>
                        <a:pt x="581" y="854"/>
                      </a:lnTo>
                      <a:lnTo>
                        <a:pt x="585" y="854"/>
                      </a:lnTo>
                      <a:lnTo>
                        <a:pt x="585" y="857"/>
                      </a:lnTo>
                      <a:lnTo>
                        <a:pt x="589" y="857"/>
                      </a:lnTo>
                      <a:lnTo>
                        <a:pt x="589" y="857"/>
                      </a:lnTo>
                      <a:lnTo>
                        <a:pt x="593" y="857"/>
                      </a:lnTo>
                      <a:lnTo>
                        <a:pt x="593" y="861"/>
                      </a:lnTo>
                      <a:lnTo>
                        <a:pt x="596" y="861"/>
                      </a:lnTo>
                      <a:lnTo>
                        <a:pt x="596" y="868"/>
                      </a:lnTo>
                      <a:lnTo>
                        <a:pt x="600" y="868"/>
                      </a:lnTo>
                      <a:lnTo>
                        <a:pt x="600" y="868"/>
                      </a:lnTo>
                      <a:lnTo>
                        <a:pt x="604" y="868"/>
                      </a:lnTo>
                      <a:lnTo>
                        <a:pt x="604" y="872"/>
                      </a:lnTo>
                      <a:lnTo>
                        <a:pt x="607" y="872"/>
                      </a:lnTo>
                      <a:lnTo>
                        <a:pt x="607" y="876"/>
                      </a:lnTo>
                      <a:lnTo>
                        <a:pt x="611" y="876"/>
                      </a:lnTo>
                      <a:lnTo>
                        <a:pt x="615" y="876"/>
                      </a:lnTo>
                      <a:lnTo>
                        <a:pt x="619" y="876"/>
                      </a:lnTo>
                      <a:lnTo>
                        <a:pt x="619" y="880"/>
                      </a:lnTo>
                      <a:lnTo>
                        <a:pt x="622" y="880"/>
                      </a:lnTo>
                      <a:lnTo>
                        <a:pt x="622" y="880"/>
                      </a:lnTo>
                      <a:lnTo>
                        <a:pt x="626" y="880"/>
                      </a:lnTo>
                      <a:lnTo>
                        <a:pt x="626" y="883"/>
                      </a:lnTo>
                      <a:lnTo>
                        <a:pt x="630" y="883"/>
                      </a:lnTo>
                      <a:lnTo>
                        <a:pt x="630" y="887"/>
                      </a:lnTo>
                      <a:lnTo>
                        <a:pt x="634" y="887"/>
                      </a:lnTo>
                      <a:lnTo>
                        <a:pt x="634" y="883"/>
                      </a:lnTo>
                      <a:lnTo>
                        <a:pt x="637" y="883"/>
                      </a:lnTo>
                      <a:lnTo>
                        <a:pt x="637" y="883"/>
                      </a:lnTo>
                      <a:lnTo>
                        <a:pt x="641" y="883"/>
                      </a:lnTo>
                      <a:lnTo>
                        <a:pt x="641" y="887"/>
                      </a:lnTo>
                      <a:lnTo>
                        <a:pt x="645" y="887"/>
                      </a:lnTo>
                      <a:lnTo>
                        <a:pt x="648" y="887"/>
                      </a:lnTo>
                      <a:lnTo>
                        <a:pt x="652" y="887"/>
                      </a:lnTo>
                      <a:lnTo>
                        <a:pt x="652" y="891"/>
                      </a:lnTo>
                      <a:lnTo>
                        <a:pt x="652" y="887"/>
                      </a:lnTo>
                      <a:lnTo>
                        <a:pt x="656" y="887"/>
                      </a:lnTo>
                      <a:lnTo>
                        <a:pt x="656" y="887"/>
                      </a:lnTo>
                      <a:lnTo>
                        <a:pt x="660" y="887"/>
                      </a:lnTo>
                      <a:lnTo>
                        <a:pt x="671" y="887"/>
                      </a:lnTo>
                      <a:lnTo>
                        <a:pt x="675" y="887"/>
                      </a:lnTo>
                      <a:lnTo>
                        <a:pt x="675" y="883"/>
                      </a:lnTo>
                      <a:lnTo>
                        <a:pt x="678" y="883"/>
                      </a:lnTo>
                      <a:lnTo>
                        <a:pt x="682" y="883"/>
                      </a:lnTo>
                      <a:lnTo>
                        <a:pt x="686" y="883"/>
                      </a:lnTo>
                      <a:lnTo>
                        <a:pt x="686" y="880"/>
                      </a:lnTo>
                      <a:lnTo>
                        <a:pt x="689" y="880"/>
                      </a:lnTo>
                      <a:lnTo>
                        <a:pt x="689" y="883"/>
                      </a:lnTo>
                      <a:lnTo>
                        <a:pt x="693" y="883"/>
                      </a:lnTo>
                      <a:lnTo>
                        <a:pt x="693" y="872"/>
                      </a:lnTo>
                      <a:lnTo>
                        <a:pt x="697" y="872"/>
                      </a:lnTo>
                      <a:lnTo>
                        <a:pt x="697" y="872"/>
                      </a:lnTo>
                      <a:lnTo>
                        <a:pt x="701" y="872"/>
                      </a:lnTo>
                      <a:lnTo>
                        <a:pt x="701" y="876"/>
                      </a:lnTo>
                      <a:lnTo>
                        <a:pt x="704" y="876"/>
                      </a:lnTo>
                      <a:lnTo>
                        <a:pt x="704" y="876"/>
                      </a:lnTo>
                      <a:lnTo>
                        <a:pt x="708" y="876"/>
                      </a:lnTo>
                      <a:lnTo>
                        <a:pt x="708" y="872"/>
                      </a:lnTo>
                      <a:lnTo>
                        <a:pt x="712" y="872"/>
                      </a:lnTo>
                      <a:lnTo>
                        <a:pt x="712" y="872"/>
                      </a:lnTo>
                      <a:lnTo>
                        <a:pt x="715" y="872"/>
                      </a:lnTo>
                      <a:lnTo>
                        <a:pt x="715" y="868"/>
                      </a:lnTo>
                      <a:lnTo>
                        <a:pt x="719" y="868"/>
                      </a:lnTo>
                      <a:lnTo>
                        <a:pt x="719" y="868"/>
                      </a:lnTo>
                      <a:lnTo>
                        <a:pt x="723" y="868"/>
                      </a:lnTo>
                      <a:lnTo>
                        <a:pt x="723" y="872"/>
                      </a:lnTo>
                      <a:lnTo>
                        <a:pt x="723" y="868"/>
                      </a:lnTo>
                      <a:lnTo>
                        <a:pt x="727" y="868"/>
                      </a:lnTo>
                      <a:lnTo>
                        <a:pt x="727" y="868"/>
                      </a:lnTo>
                      <a:lnTo>
                        <a:pt x="730" y="868"/>
                      </a:lnTo>
                      <a:lnTo>
                        <a:pt x="734" y="868"/>
                      </a:lnTo>
                      <a:lnTo>
                        <a:pt x="738" y="868"/>
                      </a:lnTo>
                      <a:lnTo>
                        <a:pt x="738" y="865"/>
                      </a:lnTo>
                      <a:lnTo>
                        <a:pt x="742" y="865"/>
                      </a:lnTo>
                      <a:lnTo>
                        <a:pt x="742" y="865"/>
                      </a:lnTo>
                      <a:lnTo>
                        <a:pt x="745" y="865"/>
                      </a:lnTo>
                      <a:lnTo>
                        <a:pt x="745" y="861"/>
                      </a:lnTo>
                      <a:lnTo>
                        <a:pt x="749" y="861"/>
                      </a:lnTo>
                      <a:lnTo>
                        <a:pt x="749" y="857"/>
                      </a:lnTo>
                      <a:lnTo>
                        <a:pt x="753" y="857"/>
                      </a:lnTo>
                      <a:lnTo>
                        <a:pt x="753" y="854"/>
                      </a:lnTo>
                      <a:lnTo>
                        <a:pt x="756" y="854"/>
                      </a:lnTo>
                      <a:lnTo>
                        <a:pt x="756" y="861"/>
                      </a:lnTo>
                      <a:lnTo>
                        <a:pt x="760" y="857"/>
                      </a:lnTo>
                      <a:lnTo>
                        <a:pt x="760" y="846"/>
                      </a:lnTo>
                      <a:lnTo>
                        <a:pt x="764" y="846"/>
                      </a:lnTo>
                      <a:lnTo>
                        <a:pt x="764" y="839"/>
                      </a:lnTo>
                      <a:lnTo>
                        <a:pt x="768" y="839"/>
                      </a:lnTo>
                      <a:lnTo>
                        <a:pt x="768" y="835"/>
                      </a:lnTo>
                      <a:lnTo>
                        <a:pt x="771" y="835"/>
                      </a:lnTo>
                      <a:lnTo>
                        <a:pt x="771" y="831"/>
                      </a:lnTo>
                      <a:lnTo>
                        <a:pt x="775" y="831"/>
                      </a:lnTo>
                      <a:lnTo>
                        <a:pt x="775" y="827"/>
                      </a:lnTo>
                      <a:lnTo>
                        <a:pt x="779" y="827"/>
                      </a:lnTo>
                      <a:lnTo>
                        <a:pt x="779" y="820"/>
                      </a:lnTo>
                      <a:lnTo>
                        <a:pt x="783" y="820"/>
                      </a:lnTo>
                      <a:lnTo>
                        <a:pt x="783" y="813"/>
                      </a:lnTo>
                      <a:lnTo>
                        <a:pt x="786" y="813"/>
                      </a:lnTo>
                      <a:lnTo>
                        <a:pt x="786" y="809"/>
                      </a:lnTo>
                      <a:lnTo>
                        <a:pt x="790" y="809"/>
                      </a:lnTo>
                      <a:lnTo>
                        <a:pt x="790" y="798"/>
                      </a:lnTo>
                      <a:lnTo>
                        <a:pt x="794" y="798"/>
                      </a:lnTo>
                      <a:lnTo>
                        <a:pt x="794" y="790"/>
                      </a:lnTo>
                      <a:lnTo>
                        <a:pt x="797" y="790"/>
                      </a:lnTo>
                      <a:lnTo>
                        <a:pt x="797" y="783"/>
                      </a:lnTo>
                      <a:lnTo>
                        <a:pt x="801" y="783"/>
                      </a:lnTo>
                      <a:lnTo>
                        <a:pt x="801" y="779"/>
                      </a:lnTo>
                      <a:lnTo>
                        <a:pt x="805" y="779"/>
                      </a:lnTo>
                      <a:lnTo>
                        <a:pt x="805" y="772"/>
                      </a:lnTo>
                      <a:lnTo>
                        <a:pt x="809" y="772"/>
                      </a:lnTo>
                      <a:lnTo>
                        <a:pt x="809" y="768"/>
                      </a:lnTo>
                      <a:lnTo>
                        <a:pt x="812" y="768"/>
                      </a:lnTo>
                      <a:lnTo>
                        <a:pt x="812" y="760"/>
                      </a:lnTo>
                      <a:lnTo>
                        <a:pt x="816" y="760"/>
                      </a:lnTo>
                      <a:lnTo>
                        <a:pt x="816" y="753"/>
                      </a:lnTo>
                      <a:lnTo>
                        <a:pt x="820" y="753"/>
                      </a:lnTo>
                      <a:lnTo>
                        <a:pt x="820" y="745"/>
                      </a:lnTo>
                      <a:lnTo>
                        <a:pt x="824" y="745"/>
                      </a:lnTo>
                      <a:lnTo>
                        <a:pt x="824" y="742"/>
                      </a:lnTo>
                      <a:lnTo>
                        <a:pt x="827" y="742"/>
                      </a:lnTo>
                      <a:lnTo>
                        <a:pt x="827" y="731"/>
                      </a:lnTo>
                      <a:lnTo>
                        <a:pt x="831" y="731"/>
                      </a:lnTo>
                      <a:lnTo>
                        <a:pt x="831" y="723"/>
                      </a:lnTo>
                      <a:lnTo>
                        <a:pt x="835" y="723"/>
                      </a:lnTo>
                      <a:lnTo>
                        <a:pt x="835" y="716"/>
                      </a:lnTo>
                      <a:lnTo>
                        <a:pt x="838" y="716"/>
                      </a:lnTo>
                      <a:lnTo>
                        <a:pt x="838" y="712"/>
                      </a:lnTo>
                      <a:lnTo>
                        <a:pt x="842" y="712"/>
                      </a:lnTo>
                      <a:lnTo>
                        <a:pt x="842" y="704"/>
                      </a:lnTo>
                      <a:lnTo>
                        <a:pt x="846" y="704"/>
                      </a:lnTo>
                      <a:lnTo>
                        <a:pt x="846" y="697"/>
                      </a:lnTo>
                      <a:lnTo>
                        <a:pt x="850" y="697"/>
                      </a:lnTo>
                      <a:lnTo>
                        <a:pt x="850" y="690"/>
                      </a:lnTo>
                      <a:lnTo>
                        <a:pt x="853" y="690"/>
                      </a:lnTo>
                      <a:lnTo>
                        <a:pt x="853" y="686"/>
                      </a:lnTo>
                      <a:lnTo>
                        <a:pt x="857" y="686"/>
                      </a:lnTo>
                      <a:lnTo>
                        <a:pt x="857" y="682"/>
                      </a:lnTo>
                      <a:lnTo>
                        <a:pt x="861" y="682"/>
                      </a:lnTo>
                      <a:lnTo>
                        <a:pt x="861" y="675"/>
                      </a:lnTo>
                      <a:lnTo>
                        <a:pt x="865" y="675"/>
                      </a:lnTo>
                      <a:lnTo>
                        <a:pt x="865" y="667"/>
                      </a:lnTo>
                      <a:lnTo>
                        <a:pt x="868" y="667"/>
                      </a:lnTo>
                      <a:lnTo>
                        <a:pt x="868" y="663"/>
                      </a:lnTo>
                      <a:lnTo>
                        <a:pt x="872" y="663"/>
                      </a:lnTo>
                      <a:lnTo>
                        <a:pt x="872" y="656"/>
                      </a:lnTo>
                      <a:lnTo>
                        <a:pt x="876" y="656"/>
                      </a:lnTo>
                      <a:lnTo>
                        <a:pt x="876" y="652"/>
                      </a:lnTo>
                      <a:lnTo>
                        <a:pt x="879" y="652"/>
                      </a:lnTo>
                      <a:lnTo>
                        <a:pt x="879" y="645"/>
                      </a:lnTo>
                      <a:lnTo>
                        <a:pt x="883" y="645"/>
                      </a:lnTo>
                      <a:lnTo>
                        <a:pt x="883" y="637"/>
                      </a:lnTo>
                      <a:lnTo>
                        <a:pt x="887" y="637"/>
                      </a:lnTo>
                      <a:lnTo>
                        <a:pt x="887" y="630"/>
                      </a:lnTo>
                      <a:lnTo>
                        <a:pt x="891" y="630"/>
                      </a:lnTo>
                      <a:lnTo>
                        <a:pt x="891" y="622"/>
                      </a:lnTo>
                      <a:lnTo>
                        <a:pt x="894" y="622"/>
                      </a:lnTo>
                      <a:lnTo>
                        <a:pt x="894" y="615"/>
                      </a:lnTo>
                      <a:lnTo>
                        <a:pt x="898" y="615"/>
                      </a:lnTo>
                      <a:lnTo>
                        <a:pt x="898" y="608"/>
                      </a:lnTo>
                      <a:lnTo>
                        <a:pt x="902" y="608"/>
                      </a:lnTo>
                      <a:lnTo>
                        <a:pt x="902" y="596"/>
                      </a:lnTo>
                      <a:lnTo>
                        <a:pt x="906" y="596"/>
                      </a:lnTo>
                      <a:lnTo>
                        <a:pt x="906" y="585"/>
                      </a:lnTo>
                      <a:lnTo>
                        <a:pt x="909" y="585"/>
                      </a:lnTo>
                      <a:lnTo>
                        <a:pt x="909" y="574"/>
                      </a:lnTo>
                      <a:lnTo>
                        <a:pt x="913" y="574"/>
                      </a:lnTo>
                      <a:lnTo>
                        <a:pt x="913" y="563"/>
                      </a:lnTo>
                      <a:lnTo>
                        <a:pt x="917" y="563"/>
                      </a:lnTo>
                      <a:lnTo>
                        <a:pt x="917" y="552"/>
                      </a:lnTo>
                      <a:lnTo>
                        <a:pt x="920" y="552"/>
                      </a:lnTo>
                      <a:lnTo>
                        <a:pt x="920" y="541"/>
                      </a:lnTo>
                      <a:lnTo>
                        <a:pt x="924" y="541"/>
                      </a:lnTo>
                      <a:lnTo>
                        <a:pt x="924" y="529"/>
                      </a:lnTo>
                      <a:lnTo>
                        <a:pt x="928" y="529"/>
                      </a:lnTo>
                      <a:lnTo>
                        <a:pt x="928" y="522"/>
                      </a:lnTo>
                      <a:lnTo>
                        <a:pt x="932" y="522"/>
                      </a:lnTo>
                      <a:lnTo>
                        <a:pt x="932" y="514"/>
                      </a:lnTo>
                      <a:lnTo>
                        <a:pt x="935" y="514"/>
                      </a:lnTo>
                      <a:lnTo>
                        <a:pt x="935" y="507"/>
                      </a:lnTo>
                      <a:lnTo>
                        <a:pt x="939" y="507"/>
                      </a:lnTo>
                      <a:lnTo>
                        <a:pt x="939" y="503"/>
                      </a:lnTo>
                      <a:lnTo>
                        <a:pt x="943" y="503"/>
                      </a:lnTo>
                      <a:lnTo>
                        <a:pt x="943" y="496"/>
                      </a:lnTo>
                      <a:lnTo>
                        <a:pt x="946" y="496"/>
                      </a:lnTo>
                      <a:lnTo>
                        <a:pt x="946" y="492"/>
                      </a:lnTo>
                      <a:lnTo>
                        <a:pt x="950" y="492"/>
                      </a:lnTo>
                      <a:lnTo>
                        <a:pt x="950" y="488"/>
                      </a:lnTo>
                      <a:lnTo>
                        <a:pt x="954" y="488"/>
                      </a:lnTo>
                      <a:lnTo>
                        <a:pt x="954" y="485"/>
                      </a:lnTo>
                      <a:lnTo>
                        <a:pt x="958" y="485"/>
                      </a:lnTo>
                      <a:lnTo>
                        <a:pt x="958" y="481"/>
                      </a:lnTo>
                      <a:lnTo>
                        <a:pt x="961" y="481"/>
                      </a:lnTo>
                      <a:lnTo>
                        <a:pt x="961" y="477"/>
                      </a:lnTo>
                      <a:lnTo>
                        <a:pt x="965" y="477"/>
                      </a:lnTo>
                      <a:lnTo>
                        <a:pt x="965" y="473"/>
                      </a:lnTo>
                      <a:lnTo>
                        <a:pt x="969" y="473"/>
                      </a:lnTo>
                      <a:lnTo>
                        <a:pt x="969" y="470"/>
                      </a:lnTo>
                      <a:lnTo>
                        <a:pt x="973" y="470"/>
                      </a:lnTo>
                      <a:lnTo>
                        <a:pt x="973" y="466"/>
                      </a:lnTo>
                      <a:lnTo>
                        <a:pt x="976" y="466"/>
                      </a:lnTo>
                      <a:lnTo>
                        <a:pt x="976" y="462"/>
                      </a:lnTo>
                      <a:lnTo>
                        <a:pt x="980" y="462"/>
                      </a:lnTo>
                      <a:lnTo>
                        <a:pt x="980" y="455"/>
                      </a:lnTo>
                      <a:lnTo>
                        <a:pt x="984" y="455"/>
                      </a:lnTo>
                      <a:lnTo>
                        <a:pt x="984" y="451"/>
                      </a:lnTo>
                      <a:lnTo>
                        <a:pt x="987" y="451"/>
                      </a:lnTo>
                      <a:lnTo>
                        <a:pt x="987" y="447"/>
                      </a:lnTo>
                      <a:lnTo>
                        <a:pt x="991" y="447"/>
                      </a:lnTo>
                      <a:lnTo>
                        <a:pt x="991" y="444"/>
                      </a:lnTo>
                      <a:lnTo>
                        <a:pt x="995" y="444"/>
                      </a:lnTo>
                      <a:lnTo>
                        <a:pt x="995" y="436"/>
                      </a:lnTo>
                      <a:lnTo>
                        <a:pt x="999" y="436"/>
                      </a:lnTo>
                      <a:lnTo>
                        <a:pt x="999" y="432"/>
                      </a:lnTo>
                      <a:lnTo>
                        <a:pt x="1002" y="432"/>
                      </a:lnTo>
                      <a:lnTo>
                        <a:pt x="1002" y="425"/>
                      </a:lnTo>
                      <a:lnTo>
                        <a:pt x="1006" y="425"/>
                      </a:lnTo>
                      <a:lnTo>
                        <a:pt x="1006" y="421"/>
                      </a:lnTo>
                      <a:lnTo>
                        <a:pt x="1010" y="421"/>
                      </a:lnTo>
                      <a:lnTo>
                        <a:pt x="1010" y="418"/>
                      </a:lnTo>
                      <a:lnTo>
                        <a:pt x="1014" y="418"/>
                      </a:lnTo>
                      <a:lnTo>
                        <a:pt x="1014" y="414"/>
                      </a:lnTo>
                      <a:lnTo>
                        <a:pt x="1017" y="414"/>
                      </a:lnTo>
                      <a:lnTo>
                        <a:pt x="1017" y="410"/>
                      </a:lnTo>
                      <a:lnTo>
                        <a:pt x="1021" y="410"/>
                      </a:lnTo>
                      <a:lnTo>
                        <a:pt x="1021" y="406"/>
                      </a:lnTo>
                      <a:lnTo>
                        <a:pt x="1025" y="406"/>
                      </a:lnTo>
                      <a:lnTo>
                        <a:pt x="1025" y="399"/>
                      </a:lnTo>
                      <a:lnTo>
                        <a:pt x="1028" y="399"/>
                      </a:lnTo>
                      <a:lnTo>
                        <a:pt x="1028" y="395"/>
                      </a:lnTo>
                      <a:lnTo>
                        <a:pt x="1032" y="395"/>
                      </a:lnTo>
                      <a:lnTo>
                        <a:pt x="1032" y="391"/>
                      </a:lnTo>
                      <a:lnTo>
                        <a:pt x="1036" y="391"/>
                      </a:lnTo>
                      <a:lnTo>
                        <a:pt x="1036" y="384"/>
                      </a:lnTo>
                      <a:lnTo>
                        <a:pt x="1040" y="384"/>
                      </a:lnTo>
                      <a:lnTo>
                        <a:pt x="1040" y="380"/>
                      </a:lnTo>
                      <a:lnTo>
                        <a:pt x="1043" y="380"/>
                      </a:lnTo>
                      <a:lnTo>
                        <a:pt x="1043" y="373"/>
                      </a:lnTo>
                      <a:lnTo>
                        <a:pt x="1047" y="373"/>
                      </a:lnTo>
                      <a:lnTo>
                        <a:pt x="1047" y="365"/>
                      </a:lnTo>
                      <a:lnTo>
                        <a:pt x="1051" y="365"/>
                      </a:lnTo>
                      <a:lnTo>
                        <a:pt x="1051" y="362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15">
                  <a:extLst>
                    <a:ext uri="{FF2B5EF4-FFF2-40B4-BE49-F238E27FC236}">
                      <a16:creationId xmlns:a16="http://schemas.microsoft.com/office/drawing/2014/main" id="{A1B74B93-718B-4849-9088-2E150BCA6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4288" y="3995738"/>
                  <a:ext cx="1827213" cy="1870075"/>
                </a:xfrm>
                <a:custGeom>
                  <a:avLst/>
                  <a:gdLst>
                    <a:gd name="T0" fmla="*/ 11 w 1151"/>
                    <a:gd name="T1" fmla="*/ 302 h 1178"/>
                    <a:gd name="T2" fmla="*/ 26 w 1151"/>
                    <a:gd name="T3" fmla="*/ 279 h 1178"/>
                    <a:gd name="T4" fmla="*/ 41 w 1151"/>
                    <a:gd name="T5" fmla="*/ 268 h 1178"/>
                    <a:gd name="T6" fmla="*/ 55 w 1151"/>
                    <a:gd name="T7" fmla="*/ 257 h 1178"/>
                    <a:gd name="T8" fmla="*/ 70 w 1151"/>
                    <a:gd name="T9" fmla="*/ 246 h 1178"/>
                    <a:gd name="T10" fmla="*/ 104 w 1151"/>
                    <a:gd name="T11" fmla="*/ 238 h 1178"/>
                    <a:gd name="T12" fmla="*/ 163 w 1151"/>
                    <a:gd name="T13" fmla="*/ 246 h 1178"/>
                    <a:gd name="T14" fmla="*/ 186 w 1151"/>
                    <a:gd name="T15" fmla="*/ 235 h 1178"/>
                    <a:gd name="T16" fmla="*/ 201 w 1151"/>
                    <a:gd name="T17" fmla="*/ 224 h 1178"/>
                    <a:gd name="T18" fmla="*/ 216 w 1151"/>
                    <a:gd name="T19" fmla="*/ 209 h 1178"/>
                    <a:gd name="T20" fmla="*/ 231 w 1151"/>
                    <a:gd name="T21" fmla="*/ 194 h 1178"/>
                    <a:gd name="T22" fmla="*/ 245 w 1151"/>
                    <a:gd name="T23" fmla="*/ 186 h 1178"/>
                    <a:gd name="T24" fmla="*/ 260 w 1151"/>
                    <a:gd name="T25" fmla="*/ 175 h 1178"/>
                    <a:gd name="T26" fmla="*/ 279 w 1151"/>
                    <a:gd name="T27" fmla="*/ 164 h 1178"/>
                    <a:gd name="T28" fmla="*/ 309 w 1151"/>
                    <a:gd name="T29" fmla="*/ 156 h 1178"/>
                    <a:gd name="T30" fmla="*/ 324 w 1151"/>
                    <a:gd name="T31" fmla="*/ 142 h 1178"/>
                    <a:gd name="T32" fmla="*/ 339 w 1151"/>
                    <a:gd name="T33" fmla="*/ 127 h 1178"/>
                    <a:gd name="T34" fmla="*/ 354 w 1151"/>
                    <a:gd name="T35" fmla="*/ 112 h 1178"/>
                    <a:gd name="T36" fmla="*/ 368 w 1151"/>
                    <a:gd name="T37" fmla="*/ 101 h 1178"/>
                    <a:gd name="T38" fmla="*/ 383 w 1151"/>
                    <a:gd name="T39" fmla="*/ 89 h 1178"/>
                    <a:gd name="T40" fmla="*/ 406 w 1151"/>
                    <a:gd name="T41" fmla="*/ 82 h 1178"/>
                    <a:gd name="T42" fmla="*/ 439 w 1151"/>
                    <a:gd name="T43" fmla="*/ 75 h 1178"/>
                    <a:gd name="T44" fmla="*/ 458 w 1151"/>
                    <a:gd name="T45" fmla="*/ 67 h 1178"/>
                    <a:gd name="T46" fmla="*/ 473 w 1151"/>
                    <a:gd name="T47" fmla="*/ 56 h 1178"/>
                    <a:gd name="T48" fmla="*/ 491 w 1151"/>
                    <a:gd name="T49" fmla="*/ 48 h 1178"/>
                    <a:gd name="T50" fmla="*/ 506 w 1151"/>
                    <a:gd name="T51" fmla="*/ 41 h 1178"/>
                    <a:gd name="T52" fmla="*/ 529 w 1151"/>
                    <a:gd name="T53" fmla="*/ 34 h 1178"/>
                    <a:gd name="T54" fmla="*/ 544 w 1151"/>
                    <a:gd name="T55" fmla="*/ 30 h 1178"/>
                    <a:gd name="T56" fmla="*/ 558 w 1151"/>
                    <a:gd name="T57" fmla="*/ 26 h 1178"/>
                    <a:gd name="T58" fmla="*/ 577 w 1151"/>
                    <a:gd name="T59" fmla="*/ 26 h 1178"/>
                    <a:gd name="T60" fmla="*/ 607 w 1151"/>
                    <a:gd name="T61" fmla="*/ 22 h 1178"/>
                    <a:gd name="T62" fmla="*/ 637 w 1151"/>
                    <a:gd name="T63" fmla="*/ 15 h 1178"/>
                    <a:gd name="T64" fmla="*/ 655 w 1151"/>
                    <a:gd name="T65" fmla="*/ 19 h 1178"/>
                    <a:gd name="T66" fmla="*/ 667 w 1151"/>
                    <a:gd name="T67" fmla="*/ 15 h 1178"/>
                    <a:gd name="T68" fmla="*/ 685 w 1151"/>
                    <a:gd name="T69" fmla="*/ 19 h 1178"/>
                    <a:gd name="T70" fmla="*/ 700 w 1151"/>
                    <a:gd name="T71" fmla="*/ 26 h 1178"/>
                    <a:gd name="T72" fmla="*/ 715 w 1151"/>
                    <a:gd name="T73" fmla="*/ 19 h 1178"/>
                    <a:gd name="T74" fmla="*/ 741 w 1151"/>
                    <a:gd name="T75" fmla="*/ 15 h 1178"/>
                    <a:gd name="T76" fmla="*/ 760 w 1151"/>
                    <a:gd name="T77" fmla="*/ 19 h 1178"/>
                    <a:gd name="T78" fmla="*/ 775 w 1151"/>
                    <a:gd name="T79" fmla="*/ 19 h 1178"/>
                    <a:gd name="T80" fmla="*/ 793 w 1151"/>
                    <a:gd name="T81" fmla="*/ 15 h 1178"/>
                    <a:gd name="T82" fmla="*/ 808 w 1151"/>
                    <a:gd name="T83" fmla="*/ 11 h 1178"/>
                    <a:gd name="T84" fmla="*/ 823 w 1151"/>
                    <a:gd name="T85" fmla="*/ 15 h 1178"/>
                    <a:gd name="T86" fmla="*/ 838 w 1151"/>
                    <a:gd name="T87" fmla="*/ 11 h 1178"/>
                    <a:gd name="T88" fmla="*/ 853 w 1151"/>
                    <a:gd name="T89" fmla="*/ 11 h 1178"/>
                    <a:gd name="T90" fmla="*/ 868 w 1151"/>
                    <a:gd name="T91" fmla="*/ 15 h 1178"/>
                    <a:gd name="T92" fmla="*/ 886 w 1151"/>
                    <a:gd name="T93" fmla="*/ 11 h 1178"/>
                    <a:gd name="T94" fmla="*/ 901 w 1151"/>
                    <a:gd name="T95" fmla="*/ 4 h 1178"/>
                    <a:gd name="T96" fmla="*/ 916 w 1151"/>
                    <a:gd name="T97" fmla="*/ 7 h 1178"/>
                    <a:gd name="T98" fmla="*/ 935 w 1151"/>
                    <a:gd name="T99" fmla="*/ 11 h 1178"/>
                    <a:gd name="T100" fmla="*/ 950 w 1151"/>
                    <a:gd name="T101" fmla="*/ 11 h 1178"/>
                    <a:gd name="T102" fmla="*/ 987 w 1151"/>
                    <a:gd name="T103" fmla="*/ 11 h 1178"/>
                    <a:gd name="T104" fmla="*/ 1006 w 1151"/>
                    <a:gd name="T105" fmla="*/ 11 h 1178"/>
                    <a:gd name="T106" fmla="*/ 1024 w 1151"/>
                    <a:gd name="T107" fmla="*/ 15 h 1178"/>
                    <a:gd name="T108" fmla="*/ 1043 w 1151"/>
                    <a:gd name="T109" fmla="*/ 22 h 1178"/>
                    <a:gd name="T110" fmla="*/ 1061 w 1151"/>
                    <a:gd name="T111" fmla="*/ 34 h 1178"/>
                    <a:gd name="T112" fmla="*/ 1076 w 1151"/>
                    <a:gd name="T113" fmla="*/ 52 h 1178"/>
                    <a:gd name="T114" fmla="*/ 1091 w 1151"/>
                    <a:gd name="T115" fmla="*/ 108 h 1178"/>
                    <a:gd name="T116" fmla="*/ 1106 w 1151"/>
                    <a:gd name="T117" fmla="*/ 302 h 1178"/>
                    <a:gd name="T118" fmla="*/ 1121 w 1151"/>
                    <a:gd name="T119" fmla="*/ 682 h 1178"/>
                    <a:gd name="T120" fmla="*/ 1136 w 1151"/>
                    <a:gd name="T121" fmla="*/ 1058 h 1178"/>
                    <a:gd name="T122" fmla="*/ 1151 w 1151"/>
                    <a:gd name="T123" fmla="*/ 1178 h 1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51" h="1178">
                      <a:moveTo>
                        <a:pt x="0" y="332"/>
                      </a:moveTo>
                      <a:lnTo>
                        <a:pt x="0" y="320"/>
                      </a:lnTo>
                      <a:lnTo>
                        <a:pt x="3" y="320"/>
                      </a:lnTo>
                      <a:lnTo>
                        <a:pt x="3" y="313"/>
                      </a:lnTo>
                      <a:lnTo>
                        <a:pt x="7" y="313"/>
                      </a:lnTo>
                      <a:lnTo>
                        <a:pt x="7" y="309"/>
                      </a:lnTo>
                      <a:lnTo>
                        <a:pt x="11" y="309"/>
                      </a:lnTo>
                      <a:lnTo>
                        <a:pt x="11" y="302"/>
                      </a:lnTo>
                      <a:lnTo>
                        <a:pt x="14" y="302"/>
                      </a:lnTo>
                      <a:lnTo>
                        <a:pt x="14" y="294"/>
                      </a:lnTo>
                      <a:lnTo>
                        <a:pt x="18" y="294"/>
                      </a:lnTo>
                      <a:lnTo>
                        <a:pt x="18" y="291"/>
                      </a:lnTo>
                      <a:lnTo>
                        <a:pt x="22" y="291"/>
                      </a:lnTo>
                      <a:lnTo>
                        <a:pt x="22" y="287"/>
                      </a:lnTo>
                      <a:lnTo>
                        <a:pt x="26" y="287"/>
                      </a:lnTo>
                      <a:lnTo>
                        <a:pt x="26" y="279"/>
                      </a:lnTo>
                      <a:lnTo>
                        <a:pt x="29" y="279"/>
                      </a:lnTo>
                      <a:lnTo>
                        <a:pt x="29" y="279"/>
                      </a:lnTo>
                      <a:lnTo>
                        <a:pt x="33" y="279"/>
                      </a:lnTo>
                      <a:lnTo>
                        <a:pt x="33" y="276"/>
                      </a:lnTo>
                      <a:lnTo>
                        <a:pt x="37" y="276"/>
                      </a:lnTo>
                      <a:lnTo>
                        <a:pt x="37" y="272"/>
                      </a:lnTo>
                      <a:lnTo>
                        <a:pt x="41" y="272"/>
                      </a:lnTo>
                      <a:lnTo>
                        <a:pt x="41" y="268"/>
                      </a:lnTo>
                      <a:lnTo>
                        <a:pt x="44" y="268"/>
                      </a:lnTo>
                      <a:lnTo>
                        <a:pt x="44" y="265"/>
                      </a:lnTo>
                      <a:lnTo>
                        <a:pt x="48" y="265"/>
                      </a:lnTo>
                      <a:lnTo>
                        <a:pt x="48" y="261"/>
                      </a:lnTo>
                      <a:lnTo>
                        <a:pt x="52" y="261"/>
                      </a:lnTo>
                      <a:lnTo>
                        <a:pt x="52" y="261"/>
                      </a:lnTo>
                      <a:lnTo>
                        <a:pt x="55" y="261"/>
                      </a:lnTo>
                      <a:lnTo>
                        <a:pt x="55" y="257"/>
                      </a:lnTo>
                      <a:lnTo>
                        <a:pt x="59" y="257"/>
                      </a:lnTo>
                      <a:lnTo>
                        <a:pt x="59" y="253"/>
                      </a:lnTo>
                      <a:lnTo>
                        <a:pt x="63" y="253"/>
                      </a:lnTo>
                      <a:lnTo>
                        <a:pt x="63" y="253"/>
                      </a:lnTo>
                      <a:lnTo>
                        <a:pt x="67" y="253"/>
                      </a:lnTo>
                      <a:lnTo>
                        <a:pt x="67" y="246"/>
                      </a:lnTo>
                      <a:lnTo>
                        <a:pt x="70" y="246"/>
                      </a:lnTo>
                      <a:lnTo>
                        <a:pt x="70" y="246"/>
                      </a:lnTo>
                      <a:lnTo>
                        <a:pt x="74" y="246"/>
                      </a:lnTo>
                      <a:lnTo>
                        <a:pt x="74" y="242"/>
                      </a:lnTo>
                      <a:lnTo>
                        <a:pt x="78" y="242"/>
                      </a:lnTo>
                      <a:lnTo>
                        <a:pt x="78" y="242"/>
                      </a:lnTo>
                      <a:lnTo>
                        <a:pt x="82" y="242"/>
                      </a:lnTo>
                      <a:lnTo>
                        <a:pt x="82" y="238"/>
                      </a:lnTo>
                      <a:lnTo>
                        <a:pt x="85" y="238"/>
                      </a:lnTo>
                      <a:lnTo>
                        <a:pt x="104" y="238"/>
                      </a:lnTo>
                      <a:lnTo>
                        <a:pt x="108" y="238"/>
                      </a:lnTo>
                      <a:lnTo>
                        <a:pt x="108" y="242"/>
                      </a:lnTo>
                      <a:lnTo>
                        <a:pt x="111" y="242"/>
                      </a:lnTo>
                      <a:lnTo>
                        <a:pt x="141" y="242"/>
                      </a:lnTo>
                      <a:lnTo>
                        <a:pt x="145" y="242"/>
                      </a:lnTo>
                      <a:lnTo>
                        <a:pt x="145" y="246"/>
                      </a:lnTo>
                      <a:lnTo>
                        <a:pt x="149" y="246"/>
                      </a:lnTo>
                      <a:lnTo>
                        <a:pt x="163" y="246"/>
                      </a:lnTo>
                      <a:lnTo>
                        <a:pt x="167" y="246"/>
                      </a:lnTo>
                      <a:lnTo>
                        <a:pt x="167" y="242"/>
                      </a:lnTo>
                      <a:lnTo>
                        <a:pt x="171" y="242"/>
                      </a:lnTo>
                      <a:lnTo>
                        <a:pt x="178" y="242"/>
                      </a:lnTo>
                      <a:lnTo>
                        <a:pt x="182" y="242"/>
                      </a:lnTo>
                      <a:lnTo>
                        <a:pt x="182" y="238"/>
                      </a:lnTo>
                      <a:lnTo>
                        <a:pt x="186" y="238"/>
                      </a:lnTo>
                      <a:lnTo>
                        <a:pt x="186" y="235"/>
                      </a:lnTo>
                      <a:lnTo>
                        <a:pt x="190" y="235"/>
                      </a:lnTo>
                      <a:lnTo>
                        <a:pt x="190" y="231"/>
                      </a:lnTo>
                      <a:lnTo>
                        <a:pt x="193" y="231"/>
                      </a:lnTo>
                      <a:lnTo>
                        <a:pt x="193" y="227"/>
                      </a:lnTo>
                      <a:lnTo>
                        <a:pt x="197" y="227"/>
                      </a:lnTo>
                      <a:lnTo>
                        <a:pt x="197" y="224"/>
                      </a:lnTo>
                      <a:lnTo>
                        <a:pt x="201" y="224"/>
                      </a:lnTo>
                      <a:lnTo>
                        <a:pt x="201" y="224"/>
                      </a:lnTo>
                      <a:lnTo>
                        <a:pt x="204" y="224"/>
                      </a:lnTo>
                      <a:lnTo>
                        <a:pt x="204" y="220"/>
                      </a:lnTo>
                      <a:lnTo>
                        <a:pt x="208" y="220"/>
                      </a:lnTo>
                      <a:lnTo>
                        <a:pt x="208" y="216"/>
                      </a:lnTo>
                      <a:lnTo>
                        <a:pt x="212" y="216"/>
                      </a:lnTo>
                      <a:lnTo>
                        <a:pt x="212" y="212"/>
                      </a:lnTo>
                      <a:lnTo>
                        <a:pt x="216" y="212"/>
                      </a:lnTo>
                      <a:lnTo>
                        <a:pt x="216" y="209"/>
                      </a:lnTo>
                      <a:lnTo>
                        <a:pt x="219" y="209"/>
                      </a:lnTo>
                      <a:lnTo>
                        <a:pt x="219" y="205"/>
                      </a:lnTo>
                      <a:lnTo>
                        <a:pt x="223" y="205"/>
                      </a:lnTo>
                      <a:lnTo>
                        <a:pt x="223" y="201"/>
                      </a:lnTo>
                      <a:lnTo>
                        <a:pt x="227" y="201"/>
                      </a:lnTo>
                      <a:lnTo>
                        <a:pt x="227" y="197"/>
                      </a:lnTo>
                      <a:lnTo>
                        <a:pt x="231" y="197"/>
                      </a:lnTo>
                      <a:lnTo>
                        <a:pt x="231" y="194"/>
                      </a:lnTo>
                      <a:lnTo>
                        <a:pt x="234" y="194"/>
                      </a:lnTo>
                      <a:lnTo>
                        <a:pt x="234" y="194"/>
                      </a:lnTo>
                      <a:lnTo>
                        <a:pt x="238" y="194"/>
                      </a:lnTo>
                      <a:lnTo>
                        <a:pt x="238" y="190"/>
                      </a:lnTo>
                      <a:lnTo>
                        <a:pt x="242" y="190"/>
                      </a:lnTo>
                      <a:lnTo>
                        <a:pt x="242" y="186"/>
                      </a:lnTo>
                      <a:lnTo>
                        <a:pt x="245" y="186"/>
                      </a:lnTo>
                      <a:lnTo>
                        <a:pt x="245" y="186"/>
                      </a:lnTo>
                      <a:lnTo>
                        <a:pt x="249" y="186"/>
                      </a:lnTo>
                      <a:lnTo>
                        <a:pt x="249" y="183"/>
                      </a:lnTo>
                      <a:lnTo>
                        <a:pt x="253" y="183"/>
                      </a:lnTo>
                      <a:lnTo>
                        <a:pt x="253" y="183"/>
                      </a:lnTo>
                      <a:lnTo>
                        <a:pt x="257" y="183"/>
                      </a:lnTo>
                      <a:lnTo>
                        <a:pt x="257" y="179"/>
                      </a:lnTo>
                      <a:lnTo>
                        <a:pt x="260" y="179"/>
                      </a:lnTo>
                      <a:lnTo>
                        <a:pt x="260" y="175"/>
                      </a:lnTo>
                      <a:lnTo>
                        <a:pt x="264" y="175"/>
                      </a:lnTo>
                      <a:lnTo>
                        <a:pt x="268" y="175"/>
                      </a:lnTo>
                      <a:lnTo>
                        <a:pt x="272" y="175"/>
                      </a:lnTo>
                      <a:lnTo>
                        <a:pt x="272" y="171"/>
                      </a:lnTo>
                      <a:lnTo>
                        <a:pt x="275" y="171"/>
                      </a:lnTo>
                      <a:lnTo>
                        <a:pt x="275" y="168"/>
                      </a:lnTo>
                      <a:lnTo>
                        <a:pt x="279" y="168"/>
                      </a:lnTo>
                      <a:lnTo>
                        <a:pt x="279" y="164"/>
                      </a:lnTo>
                      <a:lnTo>
                        <a:pt x="283" y="164"/>
                      </a:lnTo>
                      <a:lnTo>
                        <a:pt x="294" y="164"/>
                      </a:lnTo>
                      <a:lnTo>
                        <a:pt x="298" y="164"/>
                      </a:lnTo>
                      <a:lnTo>
                        <a:pt x="298" y="160"/>
                      </a:lnTo>
                      <a:lnTo>
                        <a:pt x="301" y="160"/>
                      </a:lnTo>
                      <a:lnTo>
                        <a:pt x="305" y="160"/>
                      </a:lnTo>
                      <a:lnTo>
                        <a:pt x="309" y="160"/>
                      </a:lnTo>
                      <a:lnTo>
                        <a:pt x="309" y="156"/>
                      </a:lnTo>
                      <a:lnTo>
                        <a:pt x="313" y="156"/>
                      </a:lnTo>
                      <a:lnTo>
                        <a:pt x="313" y="153"/>
                      </a:lnTo>
                      <a:lnTo>
                        <a:pt x="316" y="153"/>
                      </a:lnTo>
                      <a:lnTo>
                        <a:pt x="316" y="149"/>
                      </a:lnTo>
                      <a:lnTo>
                        <a:pt x="320" y="149"/>
                      </a:lnTo>
                      <a:lnTo>
                        <a:pt x="320" y="145"/>
                      </a:lnTo>
                      <a:lnTo>
                        <a:pt x="324" y="145"/>
                      </a:lnTo>
                      <a:lnTo>
                        <a:pt x="324" y="142"/>
                      </a:lnTo>
                      <a:lnTo>
                        <a:pt x="327" y="142"/>
                      </a:lnTo>
                      <a:lnTo>
                        <a:pt x="327" y="138"/>
                      </a:lnTo>
                      <a:lnTo>
                        <a:pt x="331" y="138"/>
                      </a:lnTo>
                      <a:lnTo>
                        <a:pt x="331" y="134"/>
                      </a:lnTo>
                      <a:lnTo>
                        <a:pt x="335" y="134"/>
                      </a:lnTo>
                      <a:lnTo>
                        <a:pt x="335" y="130"/>
                      </a:lnTo>
                      <a:lnTo>
                        <a:pt x="339" y="130"/>
                      </a:lnTo>
                      <a:lnTo>
                        <a:pt x="339" y="127"/>
                      </a:lnTo>
                      <a:lnTo>
                        <a:pt x="342" y="127"/>
                      </a:lnTo>
                      <a:lnTo>
                        <a:pt x="342" y="123"/>
                      </a:lnTo>
                      <a:lnTo>
                        <a:pt x="346" y="123"/>
                      </a:lnTo>
                      <a:lnTo>
                        <a:pt x="346" y="119"/>
                      </a:lnTo>
                      <a:lnTo>
                        <a:pt x="350" y="119"/>
                      </a:lnTo>
                      <a:lnTo>
                        <a:pt x="350" y="116"/>
                      </a:lnTo>
                      <a:lnTo>
                        <a:pt x="354" y="116"/>
                      </a:lnTo>
                      <a:lnTo>
                        <a:pt x="354" y="112"/>
                      </a:lnTo>
                      <a:lnTo>
                        <a:pt x="357" y="112"/>
                      </a:lnTo>
                      <a:lnTo>
                        <a:pt x="357" y="108"/>
                      </a:lnTo>
                      <a:lnTo>
                        <a:pt x="361" y="108"/>
                      </a:lnTo>
                      <a:lnTo>
                        <a:pt x="361" y="104"/>
                      </a:lnTo>
                      <a:lnTo>
                        <a:pt x="365" y="104"/>
                      </a:lnTo>
                      <a:lnTo>
                        <a:pt x="365" y="104"/>
                      </a:lnTo>
                      <a:lnTo>
                        <a:pt x="368" y="104"/>
                      </a:lnTo>
                      <a:lnTo>
                        <a:pt x="368" y="101"/>
                      </a:lnTo>
                      <a:lnTo>
                        <a:pt x="372" y="101"/>
                      </a:lnTo>
                      <a:lnTo>
                        <a:pt x="372" y="97"/>
                      </a:lnTo>
                      <a:lnTo>
                        <a:pt x="376" y="97"/>
                      </a:lnTo>
                      <a:lnTo>
                        <a:pt x="376" y="97"/>
                      </a:lnTo>
                      <a:lnTo>
                        <a:pt x="380" y="97"/>
                      </a:lnTo>
                      <a:lnTo>
                        <a:pt x="380" y="93"/>
                      </a:lnTo>
                      <a:lnTo>
                        <a:pt x="383" y="93"/>
                      </a:lnTo>
                      <a:lnTo>
                        <a:pt x="383" y="89"/>
                      </a:lnTo>
                      <a:lnTo>
                        <a:pt x="387" y="89"/>
                      </a:lnTo>
                      <a:lnTo>
                        <a:pt x="391" y="89"/>
                      </a:lnTo>
                      <a:lnTo>
                        <a:pt x="395" y="89"/>
                      </a:lnTo>
                      <a:lnTo>
                        <a:pt x="395" y="86"/>
                      </a:lnTo>
                      <a:lnTo>
                        <a:pt x="398" y="86"/>
                      </a:lnTo>
                      <a:lnTo>
                        <a:pt x="398" y="82"/>
                      </a:lnTo>
                      <a:lnTo>
                        <a:pt x="402" y="82"/>
                      </a:lnTo>
                      <a:lnTo>
                        <a:pt x="406" y="82"/>
                      </a:lnTo>
                      <a:lnTo>
                        <a:pt x="409" y="82"/>
                      </a:lnTo>
                      <a:lnTo>
                        <a:pt x="409" y="78"/>
                      </a:lnTo>
                      <a:lnTo>
                        <a:pt x="413" y="78"/>
                      </a:lnTo>
                      <a:lnTo>
                        <a:pt x="417" y="78"/>
                      </a:lnTo>
                      <a:lnTo>
                        <a:pt x="421" y="78"/>
                      </a:lnTo>
                      <a:lnTo>
                        <a:pt x="421" y="75"/>
                      </a:lnTo>
                      <a:lnTo>
                        <a:pt x="424" y="75"/>
                      </a:lnTo>
                      <a:lnTo>
                        <a:pt x="439" y="75"/>
                      </a:lnTo>
                      <a:lnTo>
                        <a:pt x="443" y="75"/>
                      </a:lnTo>
                      <a:lnTo>
                        <a:pt x="443" y="71"/>
                      </a:lnTo>
                      <a:lnTo>
                        <a:pt x="447" y="71"/>
                      </a:lnTo>
                      <a:lnTo>
                        <a:pt x="450" y="71"/>
                      </a:lnTo>
                      <a:lnTo>
                        <a:pt x="454" y="71"/>
                      </a:lnTo>
                      <a:lnTo>
                        <a:pt x="454" y="67"/>
                      </a:lnTo>
                      <a:lnTo>
                        <a:pt x="458" y="67"/>
                      </a:lnTo>
                      <a:lnTo>
                        <a:pt x="458" y="67"/>
                      </a:lnTo>
                      <a:lnTo>
                        <a:pt x="462" y="67"/>
                      </a:lnTo>
                      <a:lnTo>
                        <a:pt x="462" y="63"/>
                      </a:lnTo>
                      <a:lnTo>
                        <a:pt x="465" y="63"/>
                      </a:lnTo>
                      <a:lnTo>
                        <a:pt x="465" y="63"/>
                      </a:lnTo>
                      <a:lnTo>
                        <a:pt x="469" y="63"/>
                      </a:lnTo>
                      <a:lnTo>
                        <a:pt x="469" y="60"/>
                      </a:lnTo>
                      <a:lnTo>
                        <a:pt x="473" y="60"/>
                      </a:lnTo>
                      <a:lnTo>
                        <a:pt x="473" y="56"/>
                      </a:lnTo>
                      <a:lnTo>
                        <a:pt x="476" y="56"/>
                      </a:lnTo>
                      <a:lnTo>
                        <a:pt x="476" y="52"/>
                      </a:lnTo>
                      <a:lnTo>
                        <a:pt x="480" y="52"/>
                      </a:lnTo>
                      <a:lnTo>
                        <a:pt x="480" y="52"/>
                      </a:lnTo>
                      <a:lnTo>
                        <a:pt x="484" y="52"/>
                      </a:lnTo>
                      <a:lnTo>
                        <a:pt x="484" y="48"/>
                      </a:lnTo>
                      <a:lnTo>
                        <a:pt x="488" y="48"/>
                      </a:lnTo>
                      <a:lnTo>
                        <a:pt x="491" y="48"/>
                      </a:lnTo>
                      <a:lnTo>
                        <a:pt x="495" y="48"/>
                      </a:lnTo>
                      <a:lnTo>
                        <a:pt x="495" y="45"/>
                      </a:lnTo>
                      <a:lnTo>
                        <a:pt x="499" y="45"/>
                      </a:lnTo>
                      <a:lnTo>
                        <a:pt x="499" y="41"/>
                      </a:lnTo>
                      <a:lnTo>
                        <a:pt x="503" y="41"/>
                      </a:lnTo>
                      <a:lnTo>
                        <a:pt x="503" y="37"/>
                      </a:lnTo>
                      <a:lnTo>
                        <a:pt x="506" y="37"/>
                      </a:lnTo>
                      <a:lnTo>
                        <a:pt x="506" y="41"/>
                      </a:lnTo>
                      <a:lnTo>
                        <a:pt x="510" y="41"/>
                      </a:lnTo>
                      <a:lnTo>
                        <a:pt x="510" y="45"/>
                      </a:lnTo>
                      <a:lnTo>
                        <a:pt x="514" y="45"/>
                      </a:lnTo>
                      <a:lnTo>
                        <a:pt x="514" y="37"/>
                      </a:lnTo>
                      <a:lnTo>
                        <a:pt x="517" y="37"/>
                      </a:lnTo>
                      <a:lnTo>
                        <a:pt x="525" y="37"/>
                      </a:lnTo>
                      <a:lnTo>
                        <a:pt x="529" y="37"/>
                      </a:lnTo>
                      <a:lnTo>
                        <a:pt x="529" y="34"/>
                      </a:lnTo>
                      <a:lnTo>
                        <a:pt x="532" y="34"/>
                      </a:lnTo>
                      <a:lnTo>
                        <a:pt x="532" y="37"/>
                      </a:lnTo>
                      <a:lnTo>
                        <a:pt x="532" y="34"/>
                      </a:lnTo>
                      <a:lnTo>
                        <a:pt x="536" y="34"/>
                      </a:lnTo>
                      <a:lnTo>
                        <a:pt x="536" y="34"/>
                      </a:lnTo>
                      <a:lnTo>
                        <a:pt x="540" y="34"/>
                      </a:lnTo>
                      <a:lnTo>
                        <a:pt x="540" y="30"/>
                      </a:lnTo>
                      <a:lnTo>
                        <a:pt x="544" y="30"/>
                      </a:lnTo>
                      <a:lnTo>
                        <a:pt x="544" y="34"/>
                      </a:lnTo>
                      <a:lnTo>
                        <a:pt x="547" y="37"/>
                      </a:lnTo>
                      <a:lnTo>
                        <a:pt x="547" y="30"/>
                      </a:lnTo>
                      <a:lnTo>
                        <a:pt x="551" y="30"/>
                      </a:lnTo>
                      <a:lnTo>
                        <a:pt x="551" y="30"/>
                      </a:lnTo>
                      <a:lnTo>
                        <a:pt x="555" y="30"/>
                      </a:lnTo>
                      <a:lnTo>
                        <a:pt x="555" y="26"/>
                      </a:lnTo>
                      <a:lnTo>
                        <a:pt x="558" y="26"/>
                      </a:lnTo>
                      <a:lnTo>
                        <a:pt x="562" y="26"/>
                      </a:lnTo>
                      <a:lnTo>
                        <a:pt x="566" y="26"/>
                      </a:lnTo>
                      <a:lnTo>
                        <a:pt x="566" y="30"/>
                      </a:lnTo>
                      <a:lnTo>
                        <a:pt x="570" y="30"/>
                      </a:lnTo>
                      <a:lnTo>
                        <a:pt x="570" y="22"/>
                      </a:lnTo>
                      <a:lnTo>
                        <a:pt x="573" y="22"/>
                      </a:lnTo>
                      <a:lnTo>
                        <a:pt x="573" y="26"/>
                      </a:lnTo>
                      <a:lnTo>
                        <a:pt x="577" y="26"/>
                      </a:lnTo>
                      <a:lnTo>
                        <a:pt x="592" y="26"/>
                      </a:lnTo>
                      <a:lnTo>
                        <a:pt x="596" y="26"/>
                      </a:lnTo>
                      <a:lnTo>
                        <a:pt x="596" y="19"/>
                      </a:lnTo>
                      <a:lnTo>
                        <a:pt x="599" y="19"/>
                      </a:lnTo>
                      <a:lnTo>
                        <a:pt x="599" y="19"/>
                      </a:lnTo>
                      <a:lnTo>
                        <a:pt x="603" y="19"/>
                      </a:lnTo>
                      <a:lnTo>
                        <a:pt x="603" y="22"/>
                      </a:lnTo>
                      <a:lnTo>
                        <a:pt x="607" y="22"/>
                      </a:lnTo>
                      <a:lnTo>
                        <a:pt x="607" y="22"/>
                      </a:lnTo>
                      <a:lnTo>
                        <a:pt x="611" y="22"/>
                      </a:lnTo>
                      <a:lnTo>
                        <a:pt x="611" y="19"/>
                      </a:lnTo>
                      <a:lnTo>
                        <a:pt x="614" y="19"/>
                      </a:lnTo>
                      <a:lnTo>
                        <a:pt x="629" y="19"/>
                      </a:lnTo>
                      <a:lnTo>
                        <a:pt x="633" y="19"/>
                      </a:lnTo>
                      <a:lnTo>
                        <a:pt x="633" y="15"/>
                      </a:lnTo>
                      <a:lnTo>
                        <a:pt x="637" y="15"/>
                      </a:lnTo>
                      <a:lnTo>
                        <a:pt x="637" y="19"/>
                      </a:lnTo>
                      <a:lnTo>
                        <a:pt x="640" y="19"/>
                      </a:lnTo>
                      <a:lnTo>
                        <a:pt x="640" y="22"/>
                      </a:lnTo>
                      <a:lnTo>
                        <a:pt x="644" y="22"/>
                      </a:lnTo>
                      <a:lnTo>
                        <a:pt x="644" y="19"/>
                      </a:lnTo>
                      <a:lnTo>
                        <a:pt x="648" y="19"/>
                      </a:lnTo>
                      <a:lnTo>
                        <a:pt x="652" y="19"/>
                      </a:lnTo>
                      <a:lnTo>
                        <a:pt x="655" y="19"/>
                      </a:lnTo>
                      <a:lnTo>
                        <a:pt x="655" y="15"/>
                      </a:lnTo>
                      <a:lnTo>
                        <a:pt x="659" y="15"/>
                      </a:lnTo>
                      <a:lnTo>
                        <a:pt x="659" y="22"/>
                      </a:lnTo>
                      <a:lnTo>
                        <a:pt x="659" y="15"/>
                      </a:lnTo>
                      <a:lnTo>
                        <a:pt x="663" y="15"/>
                      </a:lnTo>
                      <a:lnTo>
                        <a:pt x="663" y="15"/>
                      </a:lnTo>
                      <a:lnTo>
                        <a:pt x="667" y="15"/>
                      </a:lnTo>
                      <a:lnTo>
                        <a:pt x="667" y="15"/>
                      </a:lnTo>
                      <a:lnTo>
                        <a:pt x="670" y="15"/>
                      </a:lnTo>
                      <a:lnTo>
                        <a:pt x="670" y="19"/>
                      </a:lnTo>
                      <a:lnTo>
                        <a:pt x="674" y="19"/>
                      </a:lnTo>
                      <a:lnTo>
                        <a:pt x="674" y="15"/>
                      </a:lnTo>
                      <a:lnTo>
                        <a:pt x="678" y="15"/>
                      </a:lnTo>
                      <a:lnTo>
                        <a:pt x="678" y="19"/>
                      </a:lnTo>
                      <a:lnTo>
                        <a:pt x="681" y="19"/>
                      </a:lnTo>
                      <a:lnTo>
                        <a:pt x="685" y="19"/>
                      </a:lnTo>
                      <a:lnTo>
                        <a:pt x="689" y="19"/>
                      </a:lnTo>
                      <a:lnTo>
                        <a:pt x="689" y="26"/>
                      </a:lnTo>
                      <a:lnTo>
                        <a:pt x="693" y="26"/>
                      </a:lnTo>
                      <a:lnTo>
                        <a:pt x="693" y="22"/>
                      </a:lnTo>
                      <a:lnTo>
                        <a:pt x="696" y="22"/>
                      </a:lnTo>
                      <a:lnTo>
                        <a:pt x="696" y="22"/>
                      </a:lnTo>
                      <a:lnTo>
                        <a:pt x="700" y="22"/>
                      </a:lnTo>
                      <a:lnTo>
                        <a:pt x="700" y="26"/>
                      </a:lnTo>
                      <a:lnTo>
                        <a:pt x="704" y="26"/>
                      </a:lnTo>
                      <a:lnTo>
                        <a:pt x="704" y="26"/>
                      </a:lnTo>
                      <a:lnTo>
                        <a:pt x="707" y="26"/>
                      </a:lnTo>
                      <a:lnTo>
                        <a:pt x="707" y="19"/>
                      </a:lnTo>
                      <a:lnTo>
                        <a:pt x="711" y="19"/>
                      </a:lnTo>
                      <a:lnTo>
                        <a:pt x="711" y="22"/>
                      </a:lnTo>
                      <a:lnTo>
                        <a:pt x="715" y="22"/>
                      </a:lnTo>
                      <a:lnTo>
                        <a:pt x="715" y="19"/>
                      </a:lnTo>
                      <a:lnTo>
                        <a:pt x="719" y="19"/>
                      </a:lnTo>
                      <a:lnTo>
                        <a:pt x="722" y="19"/>
                      </a:lnTo>
                      <a:lnTo>
                        <a:pt x="726" y="19"/>
                      </a:lnTo>
                      <a:lnTo>
                        <a:pt x="726" y="22"/>
                      </a:lnTo>
                      <a:lnTo>
                        <a:pt x="730" y="22"/>
                      </a:lnTo>
                      <a:lnTo>
                        <a:pt x="737" y="22"/>
                      </a:lnTo>
                      <a:lnTo>
                        <a:pt x="741" y="22"/>
                      </a:lnTo>
                      <a:lnTo>
                        <a:pt x="741" y="15"/>
                      </a:lnTo>
                      <a:lnTo>
                        <a:pt x="745" y="15"/>
                      </a:lnTo>
                      <a:lnTo>
                        <a:pt x="745" y="19"/>
                      </a:lnTo>
                      <a:lnTo>
                        <a:pt x="748" y="19"/>
                      </a:lnTo>
                      <a:lnTo>
                        <a:pt x="748" y="22"/>
                      </a:lnTo>
                      <a:lnTo>
                        <a:pt x="752" y="22"/>
                      </a:lnTo>
                      <a:lnTo>
                        <a:pt x="756" y="22"/>
                      </a:lnTo>
                      <a:lnTo>
                        <a:pt x="760" y="22"/>
                      </a:lnTo>
                      <a:lnTo>
                        <a:pt x="760" y="19"/>
                      </a:lnTo>
                      <a:lnTo>
                        <a:pt x="763" y="19"/>
                      </a:lnTo>
                      <a:lnTo>
                        <a:pt x="763" y="19"/>
                      </a:lnTo>
                      <a:lnTo>
                        <a:pt x="767" y="19"/>
                      </a:lnTo>
                      <a:lnTo>
                        <a:pt x="767" y="15"/>
                      </a:lnTo>
                      <a:lnTo>
                        <a:pt x="771" y="15"/>
                      </a:lnTo>
                      <a:lnTo>
                        <a:pt x="771" y="19"/>
                      </a:lnTo>
                      <a:lnTo>
                        <a:pt x="775" y="19"/>
                      </a:lnTo>
                      <a:lnTo>
                        <a:pt x="775" y="19"/>
                      </a:lnTo>
                      <a:lnTo>
                        <a:pt x="778" y="19"/>
                      </a:lnTo>
                      <a:lnTo>
                        <a:pt x="778" y="15"/>
                      </a:lnTo>
                      <a:lnTo>
                        <a:pt x="782" y="15"/>
                      </a:lnTo>
                      <a:lnTo>
                        <a:pt x="786" y="15"/>
                      </a:lnTo>
                      <a:lnTo>
                        <a:pt x="789" y="15"/>
                      </a:lnTo>
                      <a:lnTo>
                        <a:pt x="789" y="11"/>
                      </a:lnTo>
                      <a:lnTo>
                        <a:pt x="793" y="11"/>
                      </a:lnTo>
                      <a:lnTo>
                        <a:pt x="793" y="15"/>
                      </a:lnTo>
                      <a:lnTo>
                        <a:pt x="797" y="15"/>
                      </a:lnTo>
                      <a:lnTo>
                        <a:pt x="797" y="11"/>
                      </a:lnTo>
                      <a:lnTo>
                        <a:pt x="801" y="11"/>
                      </a:lnTo>
                      <a:lnTo>
                        <a:pt x="801" y="15"/>
                      </a:lnTo>
                      <a:lnTo>
                        <a:pt x="804" y="15"/>
                      </a:lnTo>
                      <a:lnTo>
                        <a:pt x="804" y="15"/>
                      </a:lnTo>
                      <a:lnTo>
                        <a:pt x="808" y="15"/>
                      </a:lnTo>
                      <a:lnTo>
                        <a:pt x="808" y="11"/>
                      </a:lnTo>
                      <a:lnTo>
                        <a:pt x="812" y="11"/>
                      </a:lnTo>
                      <a:lnTo>
                        <a:pt x="812" y="15"/>
                      </a:lnTo>
                      <a:lnTo>
                        <a:pt x="816" y="15"/>
                      </a:lnTo>
                      <a:lnTo>
                        <a:pt x="816" y="4"/>
                      </a:lnTo>
                      <a:lnTo>
                        <a:pt x="819" y="4"/>
                      </a:lnTo>
                      <a:lnTo>
                        <a:pt x="819" y="11"/>
                      </a:lnTo>
                      <a:lnTo>
                        <a:pt x="823" y="11"/>
                      </a:lnTo>
                      <a:lnTo>
                        <a:pt x="823" y="15"/>
                      </a:lnTo>
                      <a:lnTo>
                        <a:pt x="827" y="15"/>
                      </a:lnTo>
                      <a:lnTo>
                        <a:pt x="827" y="15"/>
                      </a:lnTo>
                      <a:lnTo>
                        <a:pt x="830" y="15"/>
                      </a:lnTo>
                      <a:lnTo>
                        <a:pt x="830" y="11"/>
                      </a:lnTo>
                      <a:lnTo>
                        <a:pt x="834" y="11"/>
                      </a:lnTo>
                      <a:lnTo>
                        <a:pt x="834" y="15"/>
                      </a:lnTo>
                      <a:lnTo>
                        <a:pt x="834" y="11"/>
                      </a:lnTo>
                      <a:lnTo>
                        <a:pt x="838" y="11"/>
                      </a:lnTo>
                      <a:lnTo>
                        <a:pt x="838" y="7"/>
                      </a:lnTo>
                      <a:lnTo>
                        <a:pt x="842" y="11"/>
                      </a:lnTo>
                      <a:lnTo>
                        <a:pt x="842" y="15"/>
                      </a:lnTo>
                      <a:lnTo>
                        <a:pt x="845" y="15"/>
                      </a:lnTo>
                      <a:lnTo>
                        <a:pt x="845" y="15"/>
                      </a:lnTo>
                      <a:lnTo>
                        <a:pt x="849" y="15"/>
                      </a:lnTo>
                      <a:lnTo>
                        <a:pt x="849" y="11"/>
                      </a:lnTo>
                      <a:lnTo>
                        <a:pt x="853" y="11"/>
                      </a:lnTo>
                      <a:lnTo>
                        <a:pt x="853" y="7"/>
                      </a:lnTo>
                      <a:lnTo>
                        <a:pt x="857" y="7"/>
                      </a:lnTo>
                      <a:lnTo>
                        <a:pt x="857" y="4"/>
                      </a:lnTo>
                      <a:lnTo>
                        <a:pt x="860" y="4"/>
                      </a:lnTo>
                      <a:lnTo>
                        <a:pt x="860" y="11"/>
                      </a:lnTo>
                      <a:lnTo>
                        <a:pt x="864" y="11"/>
                      </a:lnTo>
                      <a:lnTo>
                        <a:pt x="864" y="15"/>
                      </a:lnTo>
                      <a:lnTo>
                        <a:pt x="868" y="15"/>
                      </a:lnTo>
                      <a:lnTo>
                        <a:pt x="868" y="11"/>
                      </a:lnTo>
                      <a:lnTo>
                        <a:pt x="871" y="11"/>
                      </a:lnTo>
                      <a:lnTo>
                        <a:pt x="875" y="11"/>
                      </a:lnTo>
                      <a:lnTo>
                        <a:pt x="879" y="11"/>
                      </a:lnTo>
                      <a:lnTo>
                        <a:pt x="879" y="7"/>
                      </a:lnTo>
                      <a:lnTo>
                        <a:pt x="883" y="7"/>
                      </a:lnTo>
                      <a:lnTo>
                        <a:pt x="883" y="11"/>
                      </a:lnTo>
                      <a:lnTo>
                        <a:pt x="886" y="11"/>
                      </a:lnTo>
                      <a:lnTo>
                        <a:pt x="886" y="7"/>
                      </a:lnTo>
                      <a:lnTo>
                        <a:pt x="890" y="7"/>
                      </a:lnTo>
                      <a:lnTo>
                        <a:pt x="894" y="7"/>
                      </a:lnTo>
                      <a:lnTo>
                        <a:pt x="898" y="7"/>
                      </a:lnTo>
                      <a:lnTo>
                        <a:pt x="898" y="11"/>
                      </a:lnTo>
                      <a:lnTo>
                        <a:pt x="898" y="7"/>
                      </a:lnTo>
                      <a:lnTo>
                        <a:pt x="901" y="7"/>
                      </a:lnTo>
                      <a:lnTo>
                        <a:pt x="901" y="4"/>
                      </a:lnTo>
                      <a:lnTo>
                        <a:pt x="905" y="4"/>
                      </a:lnTo>
                      <a:lnTo>
                        <a:pt x="905" y="7"/>
                      </a:lnTo>
                      <a:lnTo>
                        <a:pt x="905" y="4"/>
                      </a:lnTo>
                      <a:lnTo>
                        <a:pt x="909" y="4"/>
                      </a:lnTo>
                      <a:lnTo>
                        <a:pt x="909" y="0"/>
                      </a:lnTo>
                      <a:lnTo>
                        <a:pt x="912" y="4"/>
                      </a:lnTo>
                      <a:lnTo>
                        <a:pt x="912" y="7"/>
                      </a:lnTo>
                      <a:lnTo>
                        <a:pt x="916" y="7"/>
                      </a:lnTo>
                      <a:lnTo>
                        <a:pt x="916" y="4"/>
                      </a:lnTo>
                      <a:lnTo>
                        <a:pt x="920" y="4"/>
                      </a:lnTo>
                      <a:lnTo>
                        <a:pt x="920" y="7"/>
                      </a:lnTo>
                      <a:lnTo>
                        <a:pt x="924" y="7"/>
                      </a:lnTo>
                      <a:lnTo>
                        <a:pt x="927" y="7"/>
                      </a:lnTo>
                      <a:lnTo>
                        <a:pt x="931" y="7"/>
                      </a:lnTo>
                      <a:lnTo>
                        <a:pt x="931" y="11"/>
                      </a:lnTo>
                      <a:lnTo>
                        <a:pt x="935" y="11"/>
                      </a:lnTo>
                      <a:lnTo>
                        <a:pt x="935" y="15"/>
                      </a:lnTo>
                      <a:lnTo>
                        <a:pt x="935" y="11"/>
                      </a:lnTo>
                      <a:lnTo>
                        <a:pt x="939" y="11"/>
                      </a:lnTo>
                      <a:lnTo>
                        <a:pt x="939" y="7"/>
                      </a:lnTo>
                      <a:lnTo>
                        <a:pt x="942" y="7"/>
                      </a:lnTo>
                      <a:lnTo>
                        <a:pt x="946" y="7"/>
                      </a:lnTo>
                      <a:lnTo>
                        <a:pt x="950" y="7"/>
                      </a:lnTo>
                      <a:lnTo>
                        <a:pt x="950" y="11"/>
                      </a:lnTo>
                      <a:lnTo>
                        <a:pt x="950" y="7"/>
                      </a:lnTo>
                      <a:lnTo>
                        <a:pt x="953" y="7"/>
                      </a:lnTo>
                      <a:lnTo>
                        <a:pt x="953" y="7"/>
                      </a:lnTo>
                      <a:lnTo>
                        <a:pt x="957" y="7"/>
                      </a:lnTo>
                      <a:lnTo>
                        <a:pt x="979" y="7"/>
                      </a:lnTo>
                      <a:lnTo>
                        <a:pt x="983" y="7"/>
                      </a:lnTo>
                      <a:lnTo>
                        <a:pt x="983" y="11"/>
                      </a:lnTo>
                      <a:lnTo>
                        <a:pt x="987" y="11"/>
                      </a:lnTo>
                      <a:lnTo>
                        <a:pt x="987" y="11"/>
                      </a:lnTo>
                      <a:lnTo>
                        <a:pt x="991" y="11"/>
                      </a:lnTo>
                      <a:lnTo>
                        <a:pt x="991" y="7"/>
                      </a:lnTo>
                      <a:lnTo>
                        <a:pt x="994" y="7"/>
                      </a:lnTo>
                      <a:lnTo>
                        <a:pt x="998" y="7"/>
                      </a:lnTo>
                      <a:lnTo>
                        <a:pt x="1002" y="7"/>
                      </a:lnTo>
                      <a:lnTo>
                        <a:pt x="1002" y="11"/>
                      </a:lnTo>
                      <a:lnTo>
                        <a:pt x="1006" y="11"/>
                      </a:lnTo>
                      <a:lnTo>
                        <a:pt x="1006" y="15"/>
                      </a:lnTo>
                      <a:lnTo>
                        <a:pt x="1009" y="15"/>
                      </a:lnTo>
                      <a:lnTo>
                        <a:pt x="1009" y="11"/>
                      </a:lnTo>
                      <a:lnTo>
                        <a:pt x="1013" y="11"/>
                      </a:lnTo>
                      <a:lnTo>
                        <a:pt x="1017" y="11"/>
                      </a:lnTo>
                      <a:lnTo>
                        <a:pt x="1020" y="11"/>
                      </a:lnTo>
                      <a:lnTo>
                        <a:pt x="1020" y="15"/>
                      </a:lnTo>
                      <a:lnTo>
                        <a:pt x="1024" y="15"/>
                      </a:lnTo>
                      <a:lnTo>
                        <a:pt x="1024" y="19"/>
                      </a:lnTo>
                      <a:lnTo>
                        <a:pt x="1028" y="19"/>
                      </a:lnTo>
                      <a:lnTo>
                        <a:pt x="1028" y="15"/>
                      </a:lnTo>
                      <a:lnTo>
                        <a:pt x="1032" y="15"/>
                      </a:lnTo>
                      <a:lnTo>
                        <a:pt x="1035" y="15"/>
                      </a:lnTo>
                      <a:lnTo>
                        <a:pt x="1039" y="15"/>
                      </a:lnTo>
                      <a:lnTo>
                        <a:pt x="1039" y="22"/>
                      </a:lnTo>
                      <a:lnTo>
                        <a:pt x="1043" y="22"/>
                      </a:lnTo>
                      <a:lnTo>
                        <a:pt x="1047" y="22"/>
                      </a:lnTo>
                      <a:lnTo>
                        <a:pt x="1050" y="22"/>
                      </a:lnTo>
                      <a:lnTo>
                        <a:pt x="1050" y="30"/>
                      </a:lnTo>
                      <a:lnTo>
                        <a:pt x="1054" y="30"/>
                      </a:lnTo>
                      <a:lnTo>
                        <a:pt x="1054" y="30"/>
                      </a:lnTo>
                      <a:lnTo>
                        <a:pt x="1058" y="30"/>
                      </a:lnTo>
                      <a:lnTo>
                        <a:pt x="1058" y="34"/>
                      </a:lnTo>
                      <a:lnTo>
                        <a:pt x="1061" y="34"/>
                      </a:lnTo>
                      <a:lnTo>
                        <a:pt x="1061" y="37"/>
                      </a:lnTo>
                      <a:lnTo>
                        <a:pt x="1065" y="37"/>
                      </a:lnTo>
                      <a:lnTo>
                        <a:pt x="1065" y="37"/>
                      </a:lnTo>
                      <a:lnTo>
                        <a:pt x="1069" y="37"/>
                      </a:lnTo>
                      <a:lnTo>
                        <a:pt x="1069" y="45"/>
                      </a:lnTo>
                      <a:lnTo>
                        <a:pt x="1073" y="45"/>
                      </a:lnTo>
                      <a:lnTo>
                        <a:pt x="1073" y="52"/>
                      </a:lnTo>
                      <a:lnTo>
                        <a:pt x="1076" y="52"/>
                      </a:lnTo>
                      <a:lnTo>
                        <a:pt x="1076" y="60"/>
                      </a:lnTo>
                      <a:lnTo>
                        <a:pt x="1080" y="60"/>
                      </a:lnTo>
                      <a:lnTo>
                        <a:pt x="1080" y="71"/>
                      </a:lnTo>
                      <a:lnTo>
                        <a:pt x="1084" y="71"/>
                      </a:lnTo>
                      <a:lnTo>
                        <a:pt x="1084" y="86"/>
                      </a:lnTo>
                      <a:lnTo>
                        <a:pt x="1088" y="86"/>
                      </a:lnTo>
                      <a:lnTo>
                        <a:pt x="1088" y="108"/>
                      </a:lnTo>
                      <a:lnTo>
                        <a:pt x="1091" y="108"/>
                      </a:lnTo>
                      <a:lnTo>
                        <a:pt x="1091" y="138"/>
                      </a:lnTo>
                      <a:lnTo>
                        <a:pt x="1095" y="138"/>
                      </a:lnTo>
                      <a:lnTo>
                        <a:pt x="1095" y="175"/>
                      </a:lnTo>
                      <a:lnTo>
                        <a:pt x="1099" y="175"/>
                      </a:lnTo>
                      <a:lnTo>
                        <a:pt x="1099" y="242"/>
                      </a:lnTo>
                      <a:lnTo>
                        <a:pt x="1102" y="242"/>
                      </a:lnTo>
                      <a:lnTo>
                        <a:pt x="1102" y="302"/>
                      </a:lnTo>
                      <a:lnTo>
                        <a:pt x="1106" y="302"/>
                      </a:lnTo>
                      <a:lnTo>
                        <a:pt x="1106" y="376"/>
                      </a:lnTo>
                      <a:lnTo>
                        <a:pt x="1110" y="376"/>
                      </a:lnTo>
                      <a:lnTo>
                        <a:pt x="1110" y="462"/>
                      </a:lnTo>
                      <a:lnTo>
                        <a:pt x="1114" y="462"/>
                      </a:lnTo>
                      <a:lnTo>
                        <a:pt x="1114" y="581"/>
                      </a:lnTo>
                      <a:lnTo>
                        <a:pt x="1117" y="581"/>
                      </a:lnTo>
                      <a:lnTo>
                        <a:pt x="1117" y="682"/>
                      </a:lnTo>
                      <a:lnTo>
                        <a:pt x="1121" y="682"/>
                      </a:lnTo>
                      <a:lnTo>
                        <a:pt x="1121" y="775"/>
                      </a:lnTo>
                      <a:lnTo>
                        <a:pt x="1125" y="775"/>
                      </a:lnTo>
                      <a:lnTo>
                        <a:pt x="1125" y="876"/>
                      </a:lnTo>
                      <a:lnTo>
                        <a:pt x="1129" y="876"/>
                      </a:lnTo>
                      <a:lnTo>
                        <a:pt x="1129" y="969"/>
                      </a:lnTo>
                      <a:lnTo>
                        <a:pt x="1132" y="969"/>
                      </a:lnTo>
                      <a:lnTo>
                        <a:pt x="1132" y="1058"/>
                      </a:lnTo>
                      <a:lnTo>
                        <a:pt x="1136" y="1058"/>
                      </a:lnTo>
                      <a:lnTo>
                        <a:pt x="1136" y="1107"/>
                      </a:lnTo>
                      <a:lnTo>
                        <a:pt x="1140" y="1107"/>
                      </a:lnTo>
                      <a:lnTo>
                        <a:pt x="1140" y="1151"/>
                      </a:lnTo>
                      <a:lnTo>
                        <a:pt x="1143" y="1151"/>
                      </a:lnTo>
                      <a:lnTo>
                        <a:pt x="1143" y="1174"/>
                      </a:lnTo>
                      <a:lnTo>
                        <a:pt x="1147" y="1174"/>
                      </a:lnTo>
                      <a:lnTo>
                        <a:pt x="1147" y="1178"/>
                      </a:lnTo>
                      <a:lnTo>
                        <a:pt x="1151" y="1178"/>
                      </a:lnTo>
                      <a:lnTo>
                        <a:pt x="1151" y="1155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16">
                  <a:extLst>
                    <a:ext uri="{FF2B5EF4-FFF2-40B4-BE49-F238E27FC236}">
                      <a16:creationId xmlns:a16="http://schemas.microsoft.com/office/drawing/2014/main" id="{FF2C97CA-7887-43DA-A821-FF88F7C94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433886"/>
                  <a:ext cx="1460500" cy="2898777"/>
                </a:xfrm>
                <a:custGeom>
                  <a:avLst/>
                  <a:gdLst>
                    <a:gd name="T0" fmla="*/ 11 w 920"/>
                    <a:gd name="T1" fmla="*/ 585 h 1826"/>
                    <a:gd name="T2" fmla="*/ 26 w 920"/>
                    <a:gd name="T3" fmla="*/ 253 h 1826"/>
                    <a:gd name="T4" fmla="*/ 41 w 920"/>
                    <a:gd name="T5" fmla="*/ 182 h 1826"/>
                    <a:gd name="T6" fmla="*/ 56 w 920"/>
                    <a:gd name="T7" fmla="*/ 395 h 1826"/>
                    <a:gd name="T8" fmla="*/ 70 w 920"/>
                    <a:gd name="T9" fmla="*/ 875 h 1826"/>
                    <a:gd name="T10" fmla="*/ 85 w 920"/>
                    <a:gd name="T11" fmla="*/ 950 h 1826"/>
                    <a:gd name="T12" fmla="*/ 100 w 920"/>
                    <a:gd name="T13" fmla="*/ 361 h 1826"/>
                    <a:gd name="T14" fmla="*/ 115 w 920"/>
                    <a:gd name="T15" fmla="*/ 71 h 1826"/>
                    <a:gd name="T16" fmla="*/ 130 w 920"/>
                    <a:gd name="T17" fmla="*/ 104 h 1826"/>
                    <a:gd name="T18" fmla="*/ 145 w 920"/>
                    <a:gd name="T19" fmla="*/ 417 h 1826"/>
                    <a:gd name="T20" fmla="*/ 160 w 920"/>
                    <a:gd name="T21" fmla="*/ 350 h 1826"/>
                    <a:gd name="T22" fmla="*/ 175 w 920"/>
                    <a:gd name="T23" fmla="*/ 220 h 1826"/>
                    <a:gd name="T24" fmla="*/ 190 w 920"/>
                    <a:gd name="T25" fmla="*/ 3 h 1826"/>
                    <a:gd name="T26" fmla="*/ 205 w 920"/>
                    <a:gd name="T27" fmla="*/ 115 h 1826"/>
                    <a:gd name="T28" fmla="*/ 219 w 920"/>
                    <a:gd name="T29" fmla="*/ 439 h 1826"/>
                    <a:gd name="T30" fmla="*/ 234 w 920"/>
                    <a:gd name="T31" fmla="*/ 793 h 1826"/>
                    <a:gd name="T32" fmla="*/ 249 w 920"/>
                    <a:gd name="T33" fmla="*/ 309 h 1826"/>
                    <a:gd name="T34" fmla="*/ 264 w 920"/>
                    <a:gd name="T35" fmla="*/ 212 h 1826"/>
                    <a:gd name="T36" fmla="*/ 279 w 920"/>
                    <a:gd name="T37" fmla="*/ 380 h 1826"/>
                    <a:gd name="T38" fmla="*/ 294 w 920"/>
                    <a:gd name="T39" fmla="*/ 633 h 1826"/>
                    <a:gd name="T40" fmla="*/ 309 w 920"/>
                    <a:gd name="T41" fmla="*/ 797 h 1826"/>
                    <a:gd name="T42" fmla="*/ 324 w 920"/>
                    <a:gd name="T43" fmla="*/ 1017 h 1826"/>
                    <a:gd name="T44" fmla="*/ 339 w 920"/>
                    <a:gd name="T45" fmla="*/ 1200 h 1826"/>
                    <a:gd name="T46" fmla="*/ 354 w 920"/>
                    <a:gd name="T47" fmla="*/ 1412 h 1826"/>
                    <a:gd name="T48" fmla="*/ 368 w 920"/>
                    <a:gd name="T49" fmla="*/ 1494 h 1826"/>
                    <a:gd name="T50" fmla="*/ 383 w 920"/>
                    <a:gd name="T51" fmla="*/ 1106 h 1826"/>
                    <a:gd name="T52" fmla="*/ 398 w 920"/>
                    <a:gd name="T53" fmla="*/ 764 h 1826"/>
                    <a:gd name="T54" fmla="*/ 413 w 920"/>
                    <a:gd name="T55" fmla="*/ 779 h 1826"/>
                    <a:gd name="T56" fmla="*/ 428 w 920"/>
                    <a:gd name="T57" fmla="*/ 1010 h 1826"/>
                    <a:gd name="T58" fmla="*/ 443 w 920"/>
                    <a:gd name="T59" fmla="*/ 1297 h 1826"/>
                    <a:gd name="T60" fmla="*/ 458 w 920"/>
                    <a:gd name="T61" fmla="*/ 1557 h 1826"/>
                    <a:gd name="T62" fmla="*/ 473 w 920"/>
                    <a:gd name="T63" fmla="*/ 1785 h 1826"/>
                    <a:gd name="T64" fmla="*/ 488 w 920"/>
                    <a:gd name="T65" fmla="*/ 1807 h 1826"/>
                    <a:gd name="T66" fmla="*/ 503 w 920"/>
                    <a:gd name="T67" fmla="*/ 1654 h 1826"/>
                    <a:gd name="T68" fmla="*/ 518 w 920"/>
                    <a:gd name="T69" fmla="*/ 1285 h 1826"/>
                    <a:gd name="T70" fmla="*/ 532 w 920"/>
                    <a:gd name="T71" fmla="*/ 928 h 1826"/>
                    <a:gd name="T72" fmla="*/ 547 w 920"/>
                    <a:gd name="T73" fmla="*/ 782 h 1826"/>
                    <a:gd name="T74" fmla="*/ 562 w 920"/>
                    <a:gd name="T75" fmla="*/ 928 h 1826"/>
                    <a:gd name="T76" fmla="*/ 577 w 920"/>
                    <a:gd name="T77" fmla="*/ 1188 h 1826"/>
                    <a:gd name="T78" fmla="*/ 592 w 920"/>
                    <a:gd name="T79" fmla="*/ 1244 h 1826"/>
                    <a:gd name="T80" fmla="*/ 607 w 920"/>
                    <a:gd name="T81" fmla="*/ 1125 h 1826"/>
                    <a:gd name="T82" fmla="*/ 622 w 920"/>
                    <a:gd name="T83" fmla="*/ 1326 h 1826"/>
                    <a:gd name="T84" fmla="*/ 637 w 920"/>
                    <a:gd name="T85" fmla="*/ 1703 h 1826"/>
                    <a:gd name="T86" fmla="*/ 652 w 920"/>
                    <a:gd name="T87" fmla="*/ 1658 h 1826"/>
                    <a:gd name="T88" fmla="*/ 667 w 920"/>
                    <a:gd name="T89" fmla="*/ 1446 h 1826"/>
                    <a:gd name="T90" fmla="*/ 681 w 920"/>
                    <a:gd name="T91" fmla="*/ 1095 h 1826"/>
                    <a:gd name="T92" fmla="*/ 696 w 920"/>
                    <a:gd name="T93" fmla="*/ 935 h 1826"/>
                    <a:gd name="T94" fmla="*/ 711 w 920"/>
                    <a:gd name="T95" fmla="*/ 887 h 1826"/>
                    <a:gd name="T96" fmla="*/ 726 w 920"/>
                    <a:gd name="T97" fmla="*/ 823 h 1826"/>
                    <a:gd name="T98" fmla="*/ 741 w 920"/>
                    <a:gd name="T99" fmla="*/ 641 h 1826"/>
                    <a:gd name="T100" fmla="*/ 756 w 920"/>
                    <a:gd name="T101" fmla="*/ 551 h 1826"/>
                    <a:gd name="T102" fmla="*/ 771 w 920"/>
                    <a:gd name="T103" fmla="*/ 630 h 1826"/>
                    <a:gd name="T104" fmla="*/ 786 w 920"/>
                    <a:gd name="T105" fmla="*/ 890 h 1826"/>
                    <a:gd name="T106" fmla="*/ 801 w 920"/>
                    <a:gd name="T107" fmla="*/ 700 h 1826"/>
                    <a:gd name="T108" fmla="*/ 816 w 920"/>
                    <a:gd name="T109" fmla="*/ 570 h 1826"/>
                    <a:gd name="T110" fmla="*/ 831 w 920"/>
                    <a:gd name="T111" fmla="*/ 603 h 1826"/>
                    <a:gd name="T112" fmla="*/ 845 w 920"/>
                    <a:gd name="T113" fmla="*/ 603 h 1826"/>
                    <a:gd name="T114" fmla="*/ 860 w 920"/>
                    <a:gd name="T115" fmla="*/ 592 h 1826"/>
                    <a:gd name="T116" fmla="*/ 875 w 920"/>
                    <a:gd name="T117" fmla="*/ 711 h 1826"/>
                    <a:gd name="T118" fmla="*/ 890 w 920"/>
                    <a:gd name="T119" fmla="*/ 1069 h 1826"/>
                    <a:gd name="T120" fmla="*/ 905 w 920"/>
                    <a:gd name="T121" fmla="*/ 1345 h 1826"/>
                    <a:gd name="T122" fmla="*/ 920 w 920"/>
                    <a:gd name="T123" fmla="*/ 1274 h 1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20" h="1826">
                      <a:moveTo>
                        <a:pt x="0" y="879"/>
                      </a:moveTo>
                      <a:lnTo>
                        <a:pt x="0" y="838"/>
                      </a:lnTo>
                      <a:lnTo>
                        <a:pt x="3" y="838"/>
                      </a:lnTo>
                      <a:lnTo>
                        <a:pt x="3" y="782"/>
                      </a:lnTo>
                      <a:lnTo>
                        <a:pt x="7" y="782"/>
                      </a:lnTo>
                      <a:lnTo>
                        <a:pt x="7" y="678"/>
                      </a:lnTo>
                      <a:lnTo>
                        <a:pt x="11" y="678"/>
                      </a:lnTo>
                      <a:lnTo>
                        <a:pt x="11" y="585"/>
                      </a:lnTo>
                      <a:lnTo>
                        <a:pt x="15" y="585"/>
                      </a:lnTo>
                      <a:lnTo>
                        <a:pt x="15" y="484"/>
                      </a:lnTo>
                      <a:lnTo>
                        <a:pt x="18" y="484"/>
                      </a:lnTo>
                      <a:lnTo>
                        <a:pt x="18" y="398"/>
                      </a:lnTo>
                      <a:lnTo>
                        <a:pt x="22" y="398"/>
                      </a:lnTo>
                      <a:lnTo>
                        <a:pt x="22" y="302"/>
                      </a:lnTo>
                      <a:lnTo>
                        <a:pt x="26" y="302"/>
                      </a:lnTo>
                      <a:lnTo>
                        <a:pt x="26" y="253"/>
                      </a:lnTo>
                      <a:lnTo>
                        <a:pt x="29" y="253"/>
                      </a:lnTo>
                      <a:lnTo>
                        <a:pt x="29" y="208"/>
                      </a:lnTo>
                      <a:lnTo>
                        <a:pt x="33" y="208"/>
                      </a:lnTo>
                      <a:lnTo>
                        <a:pt x="33" y="190"/>
                      </a:lnTo>
                      <a:lnTo>
                        <a:pt x="37" y="190"/>
                      </a:lnTo>
                      <a:lnTo>
                        <a:pt x="37" y="182"/>
                      </a:lnTo>
                      <a:lnTo>
                        <a:pt x="41" y="182"/>
                      </a:lnTo>
                      <a:lnTo>
                        <a:pt x="41" y="182"/>
                      </a:lnTo>
                      <a:lnTo>
                        <a:pt x="44" y="182"/>
                      </a:lnTo>
                      <a:lnTo>
                        <a:pt x="44" y="197"/>
                      </a:lnTo>
                      <a:lnTo>
                        <a:pt x="48" y="197"/>
                      </a:lnTo>
                      <a:lnTo>
                        <a:pt x="48" y="223"/>
                      </a:lnTo>
                      <a:lnTo>
                        <a:pt x="52" y="223"/>
                      </a:lnTo>
                      <a:lnTo>
                        <a:pt x="52" y="287"/>
                      </a:lnTo>
                      <a:lnTo>
                        <a:pt x="56" y="287"/>
                      </a:lnTo>
                      <a:lnTo>
                        <a:pt x="56" y="395"/>
                      </a:lnTo>
                      <a:lnTo>
                        <a:pt x="59" y="395"/>
                      </a:lnTo>
                      <a:lnTo>
                        <a:pt x="59" y="499"/>
                      </a:lnTo>
                      <a:lnTo>
                        <a:pt x="63" y="499"/>
                      </a:lnTo>
                      <a:lnTo>
                        <a:pt x="63" y="626"/>
                      </a:lnTo>
                      <a:lnTo>
                        <a:pt x="67" y="626"/>
                      </a:lnTo>
                      <a:lnTo>
                        <a:pt x="67" y="767"/>
                      </a:lnTo>
                      <a:lnTo>
                        <a:pt x="70" y="767"/>
                      </a:lnTo>
                      <a:lnTo>
                        <a:pt x="70" y="875"/>
                      </a:lnTo>
                      <a:lnTo>
                        <a:pt x="74" y="875"/>
                      </a:lnTo>
                      <a:lnTo>
                        <a:pt x="74" y="980"/>
                      </a:lnTo>
                      <a:lnTo>
                        <a:pt x="78" y="980"/>
                      </a:lnTo>
                      <a:lnTo>
                        <a:pt x="78" y="1021"/>
                      </a:lnTo>
                      <a:lnTo>
                        <a:pt x="82" y="1025"/>
                      </a:lnTo>
                      <a:lnTo>
                        <a:pt x="82" y="1013"/>
                      </a:lnTo>
                      <a:lnTo>
                        <a:pt x="85" y="1013"/>
                      </a:lnTo>
                      <a:lnTo>
                        <a:pt x="85" y="950"/>
                      </a:lnTo>
                      <a:lnTo>
                        <a:pt x="89" y="950"/>
                      </a:lnTo>
                      <a:lnTo>
                        <a:pt x="89" y="838"/>
                      </a:lnTo>
                      <a:lnTo>
                        <a:pt x="93" y="838"/>
                      </a:lnTo>
                      <a:lnTo>
                        <a:pt x="93" y="682"/>
                      </a:lnTo>
                      <a:lnTo>
                        <a:pt x="96" y="682"/>
                      </a:lnTo>
                      <a:lnTo>
                        <a:pt x="96" y="510"/>
                      </a:lnTo>
                      <a:lnTo>
                        <a:pt x="100" y="510"/>
                      </a:lnTo>
                      <a:lnTo>
                        <a:pt x="100" y="361"/>
                      </a:lnTo>
                      <a:lnTo>
                        <a:pt x="104" y="361"/>
                      </a:lnTo>
                      <a:lnTo>
                        <a:pt x="104" y="246"/>
                      </a:lnTo>
                      <a:lnTo>
                        <a:pt x="108" y="246"/>
                      </a:lnTo>
                      <a:lnTo>
                        <a:pt x="108" y="171"/>
                      </a:lnTo>
                      <a:lnTo>
                        <a:pt x="111" y="171"/>
                      </a:lnTo>
                      <a:lnTo>
                        <a:pt x="111" y="108"/>
                      </a:lnTo>
                      <a:lnTo>
                        <a:pt x="115" y="108"/>
                      </a:lnTo>
                      <a:lnTo>
                        <a:pt x="115" y="71"/>
                      </a:lnTo>
                      <a:lnTo>
                        <a:pt x="119" y="71"/>
                      </a:lnTo>
                      <a:lnTo>
                        <a:pt x="119" y="41"/>
                      </a:lnTo>
                      <a:lnTo>
                        <a:pt x="123" y="41"/>
                      </a:lnTo>
                      <a:lnTo>
                        <a:pt x="123" y="37"/>
                      </a:lnTo>
                      <a:lnTo>
                        <a:pt x="126" y="37"/>
                      </a:lnTo>
                      <a:lnTo>
                        <a:pt x="126" y="48"/>
                      </a:lnTo>
                      <a:lnTo>
                        <a:pt x="130" y="48"/>
                      </a:lnTo>
                      <a:lnTo>
                        <a:pt x="130" y="104"/>
                      </a:lnTo>
                      <a:lnTo>
                        <a:pt x="134" y="104"/>
                      </a:lnTo>
                      <a:lnTo>
                        <a:pt x="134" y="160"/>
                      </a:lnTo>
                      <a:lnTo>
                        <a:pt x="137" y="160"/>
                      </a:lnTo>
                      <a:lnTo>
                        <a:pt x="137" y="235"/>
                      </a:lnTo>
                      <a:lnTo>
                        <a:pt x="141" y="235"/>
                      </a:lnTo>
                      <a:lnTo>
                        <a:pt x="141" y="305"/>
                      </a:lnTo>
                      <a:lnTo>
                        <a:pt x="145" y="305"/>
                      </a:lnTo>
                      <a:lnTo>
                        <a:pt x="145" y="417"/>
                      </a:lnTo>
                      <a:lnTo>
                        <a:pt x="149" y="417"/>
                      </a:lnTo>
                      <a:lnTo>
                        <a:pt x="149" y="480"/>
                      </a:lnTo>
                      <a:lnTo>
                        <a:pt x="152" y="480"/>
                      </a:lnTo>
                      <a:lnTo>
                        <a:pt x="152" y="473"/>
                      </a:lnTo>
                      <a:lnTo>
                        <a:pt x="156" y="473"/>
                      </a:lnTo>
                      <a:lnTo>
                        <a:pt x="156" y="421"/>
                      </a:lnTo>
                      <a:lnTo>
                        <a:pt x="160" y="421"/>
                      </a:lnTo>
                      <a:lnTo>
                        <a:pt x="160" y="350"/>
                      </a:lnTo>
                      <a:lnTo>
                        <a:pt x="164" y="350"/>
                      </a:lnTo>
                      <a:lnTo>
                        <a:pt x="164" y="309"/>
                      </a:lnTo>
                      <a:lnTo>
                        <a:pt x="167" y="309"/>
                      </a:lnTo>
                      <a:lnTo>
                        <a:pt x="167" y="298"/>
                      </a:lnTo>
                      <a:lnTo>
                        <a:pt x="171" y="298"/>
                      </a:lnTo>
                      <a:lnTo>
                        <a:pt x="171" y="268"/>
                      </a:lnTo>
                      <a:lnTo>
                        <a:pt x="175" y="268"/>
                      </a:lnTo>
                      <a:lnTo>
                        <a:pt x="175" y="220"/>
                      </a:lnTo>
                      <a:lnTo>
                        <a:pt x="178" y="220"/>
                      </a:lnTo>
                      <a:lnTo>
                        <a:pt x="178" y="119"/>
                      </a:lnTo>
                      <a:lnTo>
                        <a:pt x="182" y="119"/>
                      </a:lnTo>
                      <a:lnTo>
                        <a:pt x="182" y="59"/>
                      </a:lnTo>
                      <a:lnTo>
                        <a:pt x="186" y="59"/>
                      </a:lnTo>
                      <a:lnTo>
                        <a:pt x="186" y="30"/>
                      </a:lnTo>
                      <a:lnTo>
                        <a:pt x="190" y="30"/>
                      </a:lnTo>
                      <a:lnTo>
                        <a:pt x="190" y="3"/>
                      </a:lnTo>
                      <a:lnTo>
                        <a:pt x="193" y="3"/>
                      </a:lnTo>
                      <a:lnTo>
                        <a:pt x="193" y="0"/>
                      </a:lnTo>
                      <a:lnTo>
                        <a:pt x="197" y="3"/>
                      </a:lnTo>
                      <a:lnTo>
                        <a:pt x="197" y="15"/>
                      </a:lnTo>
                      <a:lnTo>
                        <a:pt x="201" y="15"/>
                      </a:lnTo>
                      <a:lnTo>
                        <a:pt x="201" y="56"/>
                      </a:lnTo>
                      <a:lnTo>
                        <a:pt x="205" y="56"/>
                      </a:lnTo>
                      <a:lnTo>
                        <a:pt x="205" y="115"/>
                      </a:lnTo>
                      <a:lnTo>
                        <a:pt x="208" y="115"/>
                      </a:lnTo>
                      <a:lnTo>
                        <a:pt x="208" y="220"/>
                      </a:lnTo>
                      <a:lnTo>
                        <a:pt x="212" y="220"/>
                      </a:lnTo>
                      <a:lnTo>
                        <a:pt x="212" y="309"/>
                      </a:lnTo>
                      <a:lnTo>
                        <a:pt x="216" y="309"/>
                      </a:lnTo>
                      <a:lnTo>
                        <a:pt x="216" y="376"/>
                      </a:lnTo>
                      <a:lnTo>
                        <a:pt x="219" y="376"/>
                      </a:lnTo>
                      <a:lnTo>
                        <a:pt x="219" y="439"/>
                      </a:lnTo>
                      <a:lnTo>
                        <a:pt x="223" y="439"/>
                      </a:lnTo>
                      <a:lnTo>
                        <a:pt x="223" y="540"/>
                      </a:lnTo>
                      <a:lnTo>
                        <a:pt x="227" y="540"/>
                      </a:lnTo>
                      <a:lnTo>
                        <a:pt x="227" y="656"/>
                      </a:lnTo>
                      <a:lnTo>
                        <a:pt x="231" y="656"/>
                      </a:lnTo>
                      <a:lnTo>
                        <a:pt x="231" y="738"/>
                      </a:lnTo>
                      <a:lnTo>
                        <a:pt x="234" y="738"/>
                      </a:lnTo>
                      <a:lnTo>
                        <a:pt x="234" y="793"/>
                      </a:lnTo>
                      <a:lnTo>
                        <a:pt x="238" y="793"/>
                      </a:lnTo>
                      <a:lnTo>
                        <a:pt x="238" y="752"/>
                      </a:lnTo>
                      <a:lnTo>
                        <a:pt x="242" y="752"/>
                      </a:lnTo>
                      <a:lnTo>
                        <a:pt x="242" y="626"/>
                      </a:lnTo>
                      <a:lnTo>
                        <a:pt x="246" y="626"/>
                      </a:lnTo>
                      <a:lnTo>
                        <a:pt x="246" y="425"/>
                      </a:lnTo>
                      <a:lnTo>
                        <a:pt x="249" y="425"/>
                      </a:lnTo>
                      <a:lnTo>
                        <a:pt x="249" y="309"/>
                      </a:lnTo>
                      <a:lnTo>
                        <a:pt x="253" y="309"/>
                      </a:lnTo>
                      <a:lnTo>
                        <a:pt x="253" y="235"/>
                      </a:lnTo>
                      <a:lnTo>
                        <a:pt x="257" y="235"/>
                      </a:lnTo>
                      <a:lnTo>
                        <a:pt x="257" y="208"/>
                      </a:lnTo>
                      <a:lnTo>
                        <a:pt x="260" y="208"/>
                      </a:lnTo>
                      <a:lnTo>
                        <a:pt x="260" y="201"/>
                      </a:lnTo>
                      <a:lnTo>
                        <a:pt x="264" y="205"/>
                      </a:lnTo>
                      <a:lnTo>
                        <a:pt x="264" y="212"/>
                      </a:lnTo>
                      <a:lnTo>
                        <a:pt x="268" y="212"/>
                      </a:lnTo>
                      <a:lnTo>
                        <a:pt x="268" y="235"/>
                      </a:lnTo>
                      <a:lnTo>
                        <a:pt x="272" y="235"/>
                      </a:lnTo>
                      <a:lnTo>
                        <a:pt x="272" y="272"/>
                      </a:lnTo>
                      <a:lnTo>
                        <a:pt x="275" y="272"/>
                      </a:lnTo>
                      <a:lnTo>
                        <a:pt x="275" y="324"/>
                      </a:lnTo>
                      <a:lnTo>
                        <a:pt x="279" y="324"/>
                      </a:lnTo>
                      <a:lnTo>
                        <a:pt x="279" y="380"/>
                      </a:lnTo>
                      <a:lnTo>
                        <a:pt x="283" y="380"/>
                      </a:lnTo>
                      <a:lnTo>
                        <a:pt x="283" y="454"/>
                      </a:lnTo>
                      <a:lnTo>
                        <a:pt x="287" y="454"/>
                      </a:lnTo>
                      <a:lnTo>
                        <a:pt x="287" y="518"/>
                      </a:lnTo>
                      <a:lnTo>
                        <a:pt x="290" y="518"/>
                      </a:lnTo>
                      <a:lnTo>
                        <a:pt x="290" y="574"/>
                      </a:lnTo>
                      <a:lnTo>
                        <a:pt x="294" y="574"/>
                      </a:lnTo>
                      <a:lnTo>
                        <a:pt x="294" y="633"/>
                      </a:lnTo>
                      <a:lnTo>
                        <a:pt x="298" y="633"/>
                      </a:lnTo>
                      <a:lnTo>
                        <a:pt x="298" y="674"/>
                      </a:lnTo>
                      <a:lnTo>
                        <a:pt x="301" y="674"/>
                      </a:lnTo>
                      <a:lnTo>
                        <a:pt x="301" y="719"/>
                      </a:lnTo>
                      <a:lnTo>
                        <a:pt x="305" y="719"/>
                      </a:lnTo>
                      <a:lnTo>
                        <a:pt x="305" y="764"/>
                      </a:lnTo>
                      <a:lnTo>
                        <a:pt x="309" y="764"/>
                      </a:lnTo>
                      <a:lnTo>
                        <a:pt x="309" y="797"/>
                      </a:lnTo>
                      <a:lnTo>
                        <a:pt x="313" y="797"/>
                      </a:lnTo>
                      <a:lnTo>
                        <a:pt x="313" y="834"/>
                      </a:lnTo>
                      <a:lnTo>
                        <a:pt x="316" y="834"/>
                      </a:lnTo>
                      <a:lnTo>
                        <a:pt x="316" y="894"/>
                      </a:lnTo>
                      <a:lnTo>
                        <a:pt x="320" y="894"/>
                      </a:lnTo>
                      <a:lnTo>
                        <a:pt x="320" y="950"/>
                      </a:lnTo>
                      <a:lnTo>
                        <a:pt x="324" y="950"/>
                      </a:lnTo>
                      <a:lnTo>
                        <a:pt x="324" y="1017"/>
                      </a:lnTo>
                      <a:lnTo>
                        <a:pt x="328" y="1017"/>
                      </a:lnTo>
                      <a:lnTo>
                        <a:pt x="328" y="1073"/>
                      </a:lnTo>
                      <a:lnTo>
                        <a:pt x="331" y="1073"/>
                      </a:lnTo>
                      <a:lnTo>
                        <a:pt x="331" y="1118"/>
                      </a:lnTo>
                      <a:lnTo>
                        <a:pt x="335" y="1118"/>
                      </a:lnTo>
                      <a:lnTo>
                        <a:pt x="335" y="1151"/>
                      </a:lnTo>
                      <a:lnTo>
                        <a:pt x="339" y="1151"/>
                      </a:lnTo>
                      <a:lnTo>
                        <a:pt x="339" y="1200"/>
                      </a:lnTo>
                      <a:lnTo>
                        <a:pt x="342" y="1200"/>
                      </a:lnTo>
                      <a:lnTo>
                        <a:pt x="342" y="1241"/>
                      </a:lnTo>
                      <a:lnTo>
                        <a:pt x="346" y="1241"/>
                      </a:lnTo>
                      <a:lnTo>
                        <a:pt x="346" y="1293"/>
                      </a:lnTo>
                      <a:lnTo>
                        <a:pt x="350" y="1293"/>
                      </a:lnTo>
                      <a:lnTo>
                        <a:pt x="350" y="1352"/>
                      </a:lnTo>
                      <a:lnTo>
                        <a:pt x="354" y="1352"/>
                      </a:lnTo>
                      <a:lnTo>
                        <a:pt x="354" y="1412"/>
                      </a:lnTo>
                      <a:lnTo>
                        <a:pt x="357" y="1412"/>
                      </a:lnTo>
                      <a:lnTo>
                        <a:pt x="357" y="1464"/>
                      </a:lnTo>
                      <a:lnTo>
                        <a:pt x="361" y="1464"/>
                      </a:lnTo>
                      <a:lnTo>
                        <a:pt x="361" y="1498"/>
                      </a:lnTo>
                      <a:lnTo>
                        <a:pt x="365" y="1498"/>
                      </a:lnTo>
                      <a:lnTo>
                        <a:pt x="365" y="1513"/>
                      </a:lnTo>
                      <a:lnTo>
                        <a:pt x="368" y="1513"/>
                      </a:lnTo>
                      <a:lnTo>
                        <a:pt x="368" y="1494"/>
                      </a:lnTo>
                      <a:lnTo>
                        <a:pt x="372" y="1494"/>
                      </a:lnTo>
                      <a:lnTo>
                        <a:pt x="372" y="1442"/>
                      </a:lnTo>
                      <a:lnTo>
                        <a:pt x="376" y="1442"/>
                      </a:lnTo>
                      <a:lnTo>
                        <a:pt x="376" y="1352"/>
                      </a:lnTo>
                      <a:lnTo>
                        <a:pt x="380" y="1352"/>
                      </a:lnTo>
                      <a:lnTo>
                        <a:pt x="380" y="1237"/>
                      </a:lnTo>
                      <a:lnTo>
                        <a:pt x="383" y="1237"/>
                      </a:lnTo>
                      <a:lnTo>
                        <a:pt x="383" y="1106"/>
                      </a:lnTo>
                      <a:lnTo>
                        <a:pt x="387" y="1106"/>
                      </a:lnTo>
                      <a:lnTo>
                        <a:pt x="387" y="987"/>
                      </a:lnTo>
                      <a:lnTo>
                        <a:pt x="391" y="987"/>
                      </a:lnTo>
                      <a:lnTo>
                        <a:pt x="391" y="887"/>
                      </a:lnTo>
                      <a:lnTo>
                        <a:pt x="395" y="887"/>
                      </a:lnTo>
                      <a:lnTo>
                        <a:pt x="395" y="812"/>
                      </a:lnTo>
                      <a:lnTo>
                        <a:pt x="398" y="812"/>
                      </a:lnTo>
                      <a:lnTo>
                        <a:pt x="398" y="764"/>
                      </a:lnTo>
                      <a:lnTo>
                        <a:pt x="402" y="764"/>
                      </a:lnTo>
                      <a:lnTo>
                        <a:pt x="402" y="738"/>
                      </a:lnTo>
                      <a:lnTo>
                        <a:pt x="406" y="738"/>
                      </a:lnTo>
                      <a:lnTo>
                        <a:pt x="406" y="734"/>
                      </a:lnTo>
                      <a:lnTo>
                        <a:pt x="409" y="734"/>
                      </a:lnTo>
                      <a:lnTo>
                        <a:pt x="409" y="749"/>
                      </a:lnTo>
                      <a:lnTo>
                        <a:pt x="413" y="749"/>
                      </a:lnTo>
                      <a:lnTo>
                        <a:pt x="413" y="779"/>
                      </a:lnTo>
                      <a:lnTo>
                        <a:pt x="417" y="779"/>
                      </a:lnTo>
                      <a:lnTo>
                        <a:pt x="417" y="827"/>
                      </a:lnTo>
                      <a:lnTo>
                        <a:pt x="421" y="827"/>
                      </a:lnTo>
                      <a:lnTo>
                        <a:pt x="421" y="879"/>
                      </a:lnTo>
                      <a:lnTo>
                        <a:pt x="424" y="879"/>
                      </a:lnTo>
                      <a:lnTo>
                        <a:pt x="424" y="943"/>
                      </a:lnTo>
                      <a:lnTo>
                        <a:pt x="428" y="943"/>
                      </a:lnTo>
                      <a:lnTo>
                        <a:pt x="428" y="1010"/>
                      </a:lnTo>
                      <a:lnTo>
                        <a:pt x="432" y="1010"/>
                      </a:lnTo>
                      <a:lnTo>
                        <a:pt x="432" y="1077"/>
                      </a:lnTo>
                      <a:lnTo>
                        <a:pt x="436" y="1077"/>
                      </a:lnTo>
                      <a:lnTo>
                        <a:pt x="436" y="1147"/>
                      </a:lnTo>
                      <a:lnTo>
                        <a:pt x="439" y="1147"/>
                      </a:lnTo>
                      <a:lnTo>
                        <a:pt x="439" y="1222"/>
                      </a:lnTo>
                      <a:lnTo>
                        <a:pt x="443" y="1222"/>
                      </a:lnTo>
                      <a:lnTo>
                        <a:pt x="443" y="1297"/>
                      </a:lnTo>
                      <a:lnTo>
                        <a:pt x="447" y="1297"/>
                      </a:lnTo>
                      <a:lnTo>
                        <a:pt x="447" y="1367"/>
                      </a:lnTo>
                      <a:lnTo>
                        <a:pt x="450" y="1367"/>
                      </a:lnTo>
                      <a:lnTo>
                        <a:pt x="450" y="1431"/>
                      </a:lnTo>
                      <a:lnTo>
                        <a:pt x="454" y="1431"/>
                      </a:lnTo>
                      <a:lnTo>
                        <a:pt x="454" y="1494"/>
                      </a:lnTo>
                      <a:lnTo>
                        <a:pt x="458" y="1494"/>
                      </a:lnTo>
                      <a:lnTo>
                        <a:pt x="458" y="1557"/>
                      </a:lnTo>
                      <a:lnTo>
                        <a:pt x="462" y="1557"/>
                      </a:lnTo>
                      <a:lnTo>
                        <a:pt x="462" y="1613"/>
                      </a:lnTo>
                      <a:lnTo>
                        <a:pt x="465" y="1613"/>
                      </a:lnTo>
                      <a:lnTo>
                        <a:pt x="465" y="1699"/>
                      </a:lnTo>
                      <a:lnTo>
                        <a:pt x="469" y="1699"/>
                      </a:lnTo>
                      <a:lnTo>
                        <a:pt x="469" y="1747"/>
                      </a:lnTo>
                      <a:lnTo>
                        <a:pt x="473" y="1747"/>
                      </a:lnTo>
                      <a:lnTo>
                        <a:pt x="473" y="1785"/>
                      </a:lnTo>
                      <a:lnTo>
                        <a:pt x="477" y="1785"/>
                      </a:lnTo>
                      <a:lnTo>
                        <a:pt x="477" y="1811"/>
                      </a:lnTo>
                      <a:lnTo>
                        <a:pt x="480" y="1811"/>
                      </a:lnTo>
                      <a:lnTo>
                        <a:pt x="480" y="1822"/>
                      </a:lnTo>
                      <a:lnTo>
                        <a:pt x="484" y="1826"/>
                      </a:lnTo>
                      <a:lnTo>
                        <a:pt x="484" y="1818"/>
                      </a:lnTo>
                      <a:lnTo>
                        <a:pt x="488" y="1818"/>
                      </a:lnTo>
                      <a:lnTo>
                        <a:pt x="488" y="1807"/>
                      </a:lnTo>
                      <a:lnTo>
                        <a:pt x="491" y="1807"/>
                      </a:lnTo>
                      <a:lnTo>
                        <a:pt x="491" y="1788"/>
                      </a:lnTo>
                      <a:lnTo>
                        <a:pt x="495" y="1788"/>
                      </a:lnTo>
                      <a:lnTo>
                        <a:pt x="495" y="1755"/>
                      </a:lnTo>
                      <a:lnTo>
                        <a:pt x="499" y="1755"/>
                      </a:lnTo>
                      <a:lnTo>
                        <a:pt x="499" y="1714"/>
                      </a:lnTo>
                      <a:lnTo>
                        <a:pt x="503" y="1714"/>
                      </a:lnTo>
                      <a:lnTo>
                        <a:pt x="503" y="1654"/>
                      </a:lnTo>
                      <a:lnTo>
                        <a:pt x="506" y="1654"/>
                      </a:lnTo>
                      <a:lnTo>
                        <a:pt x="506" y="1580"/>
                      </a:lnTo>
                      <a:lnTo>
                        <a:pt x="510" y="1580"/>
                      </a:lnTo>
                      <a:lnTo>
                        <a:pt x="510" y="1490"/>
                      </a:lnTo>
                      <a:lnTo>
                        <a:pt x="514" y="1490"/>
                      </a:lnTo>
                      <a:lnTo>
                        <a:pt x="514" y="1390"/>
                      </a:lnTo>
                      <a:lnTo>
                        <a:pt x="518" y="1390"/>
                      </a:lnTo>
                      <a:lnTo>
                        <a:pt x="518" y="1285"/>
                      </a:lnTo>
                      <a:lnTo>
                        <a:pt x="521" y="1285"/>
                      </a:lnTo>
                      <a:lnTo>
                        <a:pt x="521" y="1181"/>
                      </a:lnTo>
                      <a:lnTo>
                        <a:pt x="525" y="1181"/>
                      </a:lnTo>
                      <a:lnTo>
                        <a:pt x="525" y="1088"/>
                      </a:lnTo>
                      <a:lnTo>
                        <a:pt x="529" y="1088"/>
                      </a:lnTo>
                      <a:lnTo>
                        <a:pt x="529" y="1006"/>
                      </a:lnTo>
                      <a:lnTo>
                        <a:pt x="532" y="1006"/>
                      </a:lnTo>
                      <a:lnTo>
                        <a:pt x="532" y="928"/>
                      </a:lnTo>
                      <a:lnTo>
                        <a:pt x="536" y="928"/>
                      </a:lnTo>
                      <a:lnTo>
                        <a:pt x="536" y="868"/>
                      </a:lnTo>
                      <a:lnTo>
                        <a:pt x="540" y="868"/>
                      </a:lnTo>
                      <a:lnTo>
                        <a:pt x="540" y="820"/>
                      </a:lnTo>
                      <a:lnTo>
                        <a:pt x="544" y="820"/>
                      </a:lnTo>
                      <a:lnTo>
                        <a:pt x="544" y="790"/>
                      </a:lnTo>
                      <a:lnTo>
                        <a:pt x="547" y="790"/>
                      </a:lnTo>
                      <a:lnTo>
                        <a:pt x="547" y="782"/>
                      </a:lnTo>
                      <a:lnTo>
                        <a:pt x="551" y="782"/>
                      </a:lnTo>
                      <a:lnTo>
                        <a:pt x="551" y="793"/>
                      </a:lnTo>
                      <a:lnTo>
                        <a:pt x="555" y="793"/>
                      </a:lnTo>
                      <a:lnTo>
                        <a:pt x="555" y="820"/>
                      </a:lnTo>
                      <a:lnTo>
                        <a:pt x="559" y="820"/>
                      </a:lnTo>
                      <a:lnTo>
                        <a:pt x="559" y="864"/>
                      </a:lnTo>
                      <a:lnTo>
                        <a:pt x="562" y="864"/>
                      </a:lnTo>
                      <a:lnTo>
                        <a:pt x="562" y="928"/>
                      </a:lnTo>
                      <a:lnTo>
                        <a:pt x="566" y="928"/>
                      </a:lnTo>
                      <a:lnTo>
                        <a:pt x="566" y="1002"/>
                      </a:lnTo>
                      <a:lnTo>
                        <a:pt x="570" y="1002"/>
                      </a:lnTo>
                      <a:lnTo>
                        <a:pt x="570" y="1077"/>
                      </a:lnTo>
                      <a:lnTo>
                        <a:pt x="573" y="1077"/>
                      </a:lnTo>
                      <a:lnTo>
                        <a:pt x="573" y="1136"/>
                      </a:lnTo>
                      <a:lnTo>
                        <a:pt x="577" y="1136"/>
                      </a:lnTo>
                      <a:lnTo>
                        <a:pt x="577" y="1188"/>
                      </a:lnTo>
                      <a:lnTo>
                        <a:pt x="581" y="1188"/>
                      </a:lnTo>
                      <a:lnTo>
                        <a:pt x="581" y="1233"/>
                      </a:lnTo>
                      <a:lnTo>
                        <a:pt x="585" y="1233"/>
                      </a:lnTo>
                      <a:lnTo>
                        <a:pt x="585" y="1259"/>
                      </a:lnTo>
                      <a:lnTo>
                        <a:pt x="588" y="1259"/>
                      </a:lnTo>
                      <a:lnTo>
                        <a:pt x="588" y="1267"/>
                      </a:lnTo>
                      <a:lnTo>
                        <a:pt x="592" y="1263"/>
                      </a:lnTo>
                      <a:lnTo>
                        <a:pt x="592" y="1244"/>
                      </a:lnTo>
                      <a:lnTo>
                        <a:pt x="596" y="1244"/>
                      </a:lnTo>
                      <a:lnTo>
                        <a:pt x="596" y="1215"/>
                      </a:lnTo>
                      <a:lnTo>
                        <a:pt x="599" y="1215"/>
                      </a:lnTo>
                      <a:lnTo>
                        <a:pt x="599" y="1185"/>
                      </a:lnTo>
                      <a:lnTo>
                        <a:pt x="603" y="1185"/>
                      </a:lnTo>
                      <a:lnTo>
                        <a:pt x="603" y="1155"/>
                      </a:lnTo>
                      <a:lnTo>
                        <a:pt x="607" y="1155"/>
                      </a:lnTo>
                      <a:lnTo>
                        <a:pt x="607" y="1125"/>
                      </a:lnTo>
                      <a:lnTo>
                        <a:pt x="611" y="1125"/>
                      </a:lnTo>
                      <a:lnTo>
                        <a:pt x="611" y="1103"/>
                      </a:lnTo>
                      <a:lnTo>
                        <a:pt x="614" y="1103"/>
                      </a:lnTo>
                      <a:lnTo>
                        <a:pt x="614" y="1125"/>
                      </a:lnTo>
                      <a:lnTo>
                        <a:pt x="618" y="1125"/>
                      </a:lnTo>
                      <a:lnTo>
                        <a:pt x="618" y="1203"/>
                      </a:lnTo>
                      <a:lnTo>
                        <a:pt x="622" y="1203"/>
                      </a:lnTo>
                      <a:lnTo>
                        <a:pt x="622" y="1326"/>
                      </a:lnTo>
                      <a:lnTo>
                        <a:pt x="626" y="1326"/>
                      </a:lnTo>
                      <a:lnTo>
                        <a:pt x="626" y="1457"/>
                      </a:lnTo>
                      <a:lnTo>
                        <a:pt x="629" y="1457"/>
                      </a:lnTo>
                      <a:lnTo>
                        <a:pt x="629" y="1569"/>
                      </a:lnTo>
                      <a:lnTo>
                        <a:pt x="633" y="1569"/>
                      </a:lnTo>
                      <a:lnTo>
                        <a:pt x="633" y="1654"/>
                      </a:lnTo>
                      <a:lnTo>
                        <a:pt x="637" y="1654"/>
                      </a:lnTo>
                      <a:lnTo>
                        <a:pt x="637" y="1703"/>
                      </a:lnTo>
                      <a:lnTo>
                        <a:pt x="640" y="1703"/>
                      </a:lnTo>
                      <a:lnTo>
                        <a:pt x="640" y="1721"/>
                      </a:lnTo>
                      <a:lnTo>
                        <a:pt x="644" y="1721"/>
                      </a:lnTo>
                      <a:lnTo>
                        <a:pt x="644" y="1710"/>
                      </a:lnTo>
                      <a:lnTo>
                        <a:pt x="648" y="1710"/>
                      </a:lnTo>
                      <a:lnTo>
                        <a:pt x="648" y="1688"/>
                      </a:lnTo>
                      <a:lnTo>
                        <a:pt x="652" y="1688"/>
                      </a:lnTo>
                      <a:lnTo>
                        <a:pt x="652" y="1658"/>
                      </a:lnTo>
                      <a:lnTo>
                        <a:pt x="655" y="1658"/>
                      </a:lnTo>
                      <a:lnTo>
                        <a:pt x="655" y="1617"/>
                      </a:lnTo>
                      <a:lnTo>
                        <a:pt x="659" y="1617"/>
                      </a:lnTo>
                      <a:lnTo>
                        <a:pt x="659" y="1565"/>
                      </a:lnTo>
                      <a:lnTo>
                        <a:pt x="663" y="1565"/>
                      </a:lnTo>
                      <a:lnTo>
                        <a:pt x="663" y="1505"/>
                      </a:lnTo>
                      <a:lnTo>
                        <a:pt x="667" y="1505"/>
                      </a:lnTo>
                      <a:lnTo>
                        <a:pt x="667" y="1446"/>
                      </a:lnTo>
                      <a:lnTo>
                        <a:pt x="670" y="1446"/>
                      </a:lnTo>
                      <a:lnTo>
                        <a:pt x="670" y="1386"/>
                      </a:lnTo>
                      <a:lnTo>
                        <a:pt x="674" y="1386"/>
                      </a:lnTo>
                      <a:lnTo>
                        <a:pt x="674" y="1308"/>
                      </a:lnTo>
                      <a:lnTo>
                        <a:pt x="678" y="1308"/>
                      </a:lnTo>
                      <a:lnTo>
                        <a:pt x="678" y="1203"/>
                      </a:lnTo>
                      <a:lnTo>
                        <a:pt x="681" y="1203"/>
                      </a:lnTo>
                      <a:lnTo>
                        <a:pt x="681" y="1095"/>
                      </a:lnTo>
                      <a:lnTo>
                        <a:pt x="685" y="1095"/>
                      </a:lnTo>
                      <a:lnTo>
                        <a:pt x="685" y="1010"/>
                      </a:lnTo>
                      <a:lnTo>
                        <a:pt x="689" y="1010"/>
                      </a:lnTo>
                      <a:lnTo>
                        <a:pt x="689" y="965"/>
                      </a:lnTo>
                      <a:lnTo>
                        <a:pt x="693" y="965"/>
                      </a:lnTo>
                      <a:lnTo>
                        <a:pt x="693" y="950"/>
                      </a:lnTo>
                      <a:lnTo>
                        <a:pt x="696" y="950"/>
                      </a:lnTo>
                      <a:lnTo>
                        <a:pt x="696" y="935"/>
                      </a:lnTo>
                      <a:lnTo>
                        <a:pt x="700" y="935"/>
                      </a:lnTo>
                      <a:lnTo>
                        <a:pt x="700" y="916"/>
                      </a:lnTo>
                      <a:lnTo>
                        <a:pt x="704" y="916"/>
                      </a:lnTo>
                      <a:lnTo>
                        <a:pt x="704" y="905"/>
                      </a:lnTo>
                      <a:lnTo>
                        <a:pt x="708" y="905"/>
                      </a:lnTo>
                      <a:lnTo>
                        <a:pt x="708" y="894"/>
                      </a:lnTo>
                      <a:lnTo>
                        <a:pt x="711" y="894"/>
                      </a:lnTo>
                      <a:lnTo>
                        <a:pt x="711" y="887"/>
                      </a:lnTo>
                      <a:lnTo>
                        <a:pt x="715" y="887"/>
                      </a:lnTo>
                      <a:lnTo>
                        <a:pt x="715" y="875"/>
                      </a:lnTo>
                      <a:lnTo>
                        <a:pt x="719" y="875"/>
                      </a:lnTo>
                      <a:lnTo>
                        <a:pt x="719" y="864"/>
                      </a:lnTo>
                      <a:lnTo>
                        <a:pt x="722" y="864"/>
                      </a:lnTo>
                      <a:lnTo>
                        <a:pt x="722" y="849"/>
                      </a:lnTo>
                      <a:lnTo>
                        <a:pt x="726" y="849"/>
                      </a:lnTo>
                      <a:lnTo>
                        <a:pt x="726" y="823"/>
                      </a:lnTo>
                      <a:lnTo>
                        <a:pt x="730" y="823"/>
                      </a:lnTo>
                      <a:lnTo>
                        <a:pt x="730" y="797"/>
                      </a:lnTo>
                      <a:lnTo>
                        <a:pt x="734" y="797"/>
                      </a:lnTo>
                      <a:lnTo>
                        <a:pt x="734" y="745"/>
                      </a:lnTo>
                      <a:lnTo>
                        <a:pt x="737" y="745"/>
                      </a:lnTo>
                      <a:lnTo>
                        <a:pt x="737" y="697"/>
                      </a:lnTo>
                      <a:lnTo>
                        <a:pt x="741" y="697"/>
                      </a:lnTo>
                      <a:lnTo>
                        <a:pt x="741" y="641"/>
                      </a:lnTo>
                      <a:lnTo>
                        <a:pt x="745" y="641"/>
                      </a:lnTo>
                      <a:lnTo>
                        <a:pt x="745" y="592"/>
                      </a:lnTo>
                      <a:lnTo>
                        <a:pt x="749" y="592"/>
                      </a:lnTo>
                      <a:lnTo>
                        <a:pt x="749" y="562"/>
                      </a:lnTo>
                      <a:lnTo>
                        <a:pt x="752" y="562"/>
                      </a:lnTo>
                      <a:lnTo>
                        <a:pt x="752" y="555"/>
                      </a:lnTo>
                      <a:lnTo>
                        <a:pt x="756" y="555"/>
                      </a:lnTo>
                      <a:lnTo>
                        <a:pt x="756" y="551"/>
                      </a:lnTo>
                      <a:lnTo>
                        <a:pt x="760" y="551"/>
                      </a:lnTo>
                      <a:lnTo>
                        <a:pt x="760" y="555"/>
                      </a:lnTo>
                      <a:lnTo>
                        <a:pt x="763" y="555"/>
                      </a:lnTo>
                      <a:lnTo>
                        <a:pt x="763" y="566"/>
                      </a:lnTo>
                      <a:lnTo>
                        <a:pt x="767" y="566"/>
                      </a:lnTo>
                      <a:lnTo>
                        <a:pt x="767" y="589"/>
                      </a:lnTo>
                      <a:lnTo>
                        <a:pt x="771" y="589"/>
                      </a:lnTo>
                      <a:lnTo>
                        <a:pt x="771" y="630"/>
                      </a:lnTo>
                      <a:lnTo>
                        <a:pt x="775" y="630"/>
                      </a:lnTo>
                      <a:lnTo>
                        <a:pt x="775" y="682"/>
                      </a:lnTo>
                      <a:lnTo>
                        <a:pt x="778" y="682"/>
                      </a:lnTo>
                      <a:lnTo>
                        <a:pt x="778" y="752"/>
                      </a:lnTo>
                      <a:lnTo>
                        <a:pt x="782" y="752"/>
                      </a:lnTo>
                      <a:lnTo>
                        <a:pt x="782" y="831"/>
                      </a:lnTo>
                      <a:lnTo>
                        <a:pt x="786" y="831"/>
                      </a:lnTo>
                      <a:lnTo>
                        <a:pt x="786" y="890"/>
                      </a:lnTo>
                      <a:lnTo>
                        <a:pt x="790" y="890"/>
                      </a:lnTo>
                      <a:lnTo>
                        <a:pt x="790" y="902"/>
                      </a:lnTo>
                      <a:lnTo>
                        <a:pt x="793" y="902"/>
                      </a:lnTo>
                      <a:lnTo>
                        <a:pt x="793" y="849"/>
                      </a:lnTo>
                      <a:lnTo>
                        <a:pt x="797" y="849"/>
                      </a:lnTo>
                      <a:lnTo>
                        <a:pt x="797" y="767"/>
                      </a:lnTo>
                      <a:lnTo>
                        <a:pt x="801" y="767"/>
                      </a:lnTo>
                      <a:lnTo>
                        <a:pt x="801" y="700"/>
                      </a:lnTo>
                      <a:lnTo>
                        <a:pt x="804" y="700"/>
                      </a:lnTo>
                      <a:lnTo>
                        <a:pt x="804" y="659"/>
                      </a:lnTo>
                      <a:lnTo>
                        <a:pt x="808" y="659"/>
                      </a:lnTo>
                      <a:lnTo>
                        <a:pt x="808" y="622"/>
                      </a:lnTo>
                      <a:lnTo>
                        <a:pt x="812" y="622"/>
                      </a:lnTo>
                      <a:lnTo>
                        <a:pt x="812" y="592"/>
                      </a:lnTo>
                      <a:lnTo>
                        <a:pt x="816" y="592"/>
                      </a:lnTo>
                      <a:lnTo>
                        <a:pt x="816" y="570"/>
                      </a:lnTo>
                      <a:lnTo>
                        <a:pt x="819" y="570"/>
                      </a:lnTo>
                      <a:lnTo>
                        <a:pt x="819" y="577"/>
                      </a:lnTo>
                      <a:lnTo>
                        <a:pt x="823" y="577"/>
                      </a:lnTo>
                      <a:lnTo>
                        <a:pt x="823" y="589"/>
                      </a:lnTo>
                      <a:lnTo>
                        <a:pt x="827" y="589"/>
                      </a:lnTo>
                      <a:lnTo>
                        <a:pt x="827" y="592"/>
                      </a:lnTo>
                      <a:lnTo>
                        <a:pt x="831" y="592"/>
                      </a:lnTo>
                      <a:lnTo>
                        <a:pt x="831" y="603"/>
                      </a:lnTo>
                      <a:lnTo>
                        <a:pt x="834" y="603"/>
                      </a:lnTo>
                      <a:lnTo>
                        <a:pt x="834" y="607"/>
                      </a:lnTo>
                      <a:lnTo>
                        <a:pt x="838" y="607"/>
                      </a:lnTo>
                      <a:lnTo>
                        <a:pt x="838" y="611"/>
                      </a:lnTo>
                      <a:lnTo>
                        <a:pt x="838" y="607"/>
                      </a:lnTo>
                      <a:lnTo>
                        <a:pt x="842" y="607"/>
                      </a:lnTo>
                      <a:lnTo>
                        <a:pt x="842" y="603"/>
                      </a:lnTo>
                      <a:lnTo>
                        <a:pt x="845" y="603"/>
                      </a:lnTo>
                      <a:lnTo>
                        <a:pt x="845" y="607"/>
                      </a:lnTo>
                      <a:lnTo>
                        <a:pt x="849" y="607"/>
                      </a:lnTo>
                      <a:lnTo>
                        <a:pt x="849" y="603"/>
                      </a:lnTo>
                      <a:lnTo>
                        <a:pt x="853" y="603"/>
                      </a:lnTo>
                      <a:lnTo>
                        <a:pt x="853" y="596"/>
                      </a:lnTo>
                      <a:lnTo>
                        <a:pt x="857" y="596"/>
                      </a:lnTo>
                      <a:lnTo>
                        <a:pt x="857" y="592"/>
                      </a:lnTo>
                      <a:lnTo>
                        <a:pt x="860" y="592"/>
                      </a:lnTo>
                      <a:lnTo>
                        <a:pt x="860" y="611"/>
                      </a:lnTo>
                      <a:lnTo>
                        <a:pt x="864" y="611"/>
                      </a:lnTo>
                      <a:lnTo>
                        <a:pt x="864" y="630"/>
                      </a:lnTo>
                      <a:lnTo>
                        <a:pt x="868" y="630"/>
                      </a:lnTo>
                      <a:lnTo>
                        <a:pt x="868" y="667"/>
                      </a:lnTo>
                      <a:lnTo>
                        <a:pt x="871" y="667"/>
                      </a:lnTo>
                      <a:lnTo>
                        <a:pt x="871" y="711"/>
                      </a:lnTo>
                      <a:lnTo>
                        <a:pt x="875" y="711"/>
                      </a:lnTo>
                      <a:lnTo>
                        <a:pt x="875" y="745"/>
                      </a:lnTo>
                      <a:lnTo>
                        <a:pt x="879" y="745"/>
                      </a:lnTo>
                      <a:lnTo>
                        <a:pt x="879" y="797"/>
                      </a:lnTo>
                      <a:lnTo>
                        <a:pt x="883" y="797"/>
                      </a:lnTo>
                      <a:lnTo>
                        <a:pt x="883" y="913"/>
                      </a:lnTo>
                      <a:lnTo>
                        <a:pt x="886" y="913"/>
                      </a:lnTo>
                      <a:lnTo>
                        <a:pt x="886" y="1069"/>
                      </a:lnTo>
                      <a:lnTo>
                        <a:pt x="890" y="1069"/>
                      </a:lnTo>
                      <a:lnTo>
                        <a:pt x="890" y="1215"/>
                      </a:lnTo>
                      <a:lnTo>
                        <a:pt x="894" y="1215"/>
                      </a:lnTo>
                      <a:lnTo>
                        <a:pt x="894" y="1319"/>
                      </a:lnTo>
                      <a:lnTo>
                        <a:pt x="898" y="1319"/>
                      </a:lnTo>
                      <a:lnTo>
                        <a:pt x="898" y="1360"/>
                      </a:lnTo>
                      <a:lnTo>
                        <a:pt x="901" y="1360"/>
                      </a:lnTo>
                      <a:lnTo>
                        <a:pt x="901" y="1345"/>
                      </a:lnTo>
                      <a:lnTo>
                        <a:pt x="905" y="1345"/>
                      </a:lnTo>
                      <a:lnTo>
                        <a:pt x="905" y="1304"/>
                      </a:lnTo>
                      <a:lnTo>
                        <a:pt x="909" y="1304"/>
                      </a:lnTo>
                      <a:lnTo>
                        <a:pt x="909" y="1263"/>
                      </a:lnTo>
                      <a:lnTo>
                        <a:pt x="912" y="1263"/>
                      </a:lnTo>
                      <a:lnTo>
                        <a:pt x="912" y="1256"/>
                      </a:lnTo>
                      <a:lnTo>
                        <a:pt x="916" y="1259"/>
                      </a:lnTo>
                      <a:lnTo>
                        <a:pt x="916" y="1274"/>
                      </a:lnTo>
                      <a:lnTo>
                        <a:pt x="920" y="1274"/>
                      </a:lnTo>
                      <a:lnTo>
                        <a:pt x="920" y="1237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371B5A89-0762-48B4-B8BC-0A64F9FC8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4701" y="6083300"/>
                  <a:ext cx="123825" cy="314325"/>
                </a:xfrm>
                <a:custGeom>
                  <a:avLst/>
                  <a:gdLst>
                    <a:gd name="T0" fmla="*/ 0 w 78"/>
                    <a:gd name="T1" fmla="*/ 198 h 198"/>
                    <a:gd name="T2" fmla="*/ 0 w 78"/>
                    <a:gd name="T3" fmla="*/ 131 h 198"/>
                    <a:gd name="T4" fmla="*/ 3 w 78"/>
                    <a:gd name="T5" fmla="*/ 131 h 198"/>
                    <a:gd name="T6" fmla="*/ 3 w 78"/>
                    <a:gd name="T7" fmla="*/ 82 h 198"/>
                    <a:gd name="T8" fmla="*/ 7 w 78"/>
                    <a:gd name="T9" fmla="*/ 82 h 198"/>
                    <a:gd name="T10" fmla="*/ 7 w 78"/>
                    <a:gd name="T11" fmla="*/ 49 h 198"/>
                    <a:gd name="T12" fmla="*/ 11 w 78"/>
                    <a:gd name="T13" fmla="*/ 49 h 198"/>
                    <a:gd name="T14" fmla="*/ 11 w 78"/>
                    <a:gd name="T15" fmla="*/ 15 h 198"/>
                    <a:gd name="T16" fmla="*/ 15 w 78"/>
                    <a:gd name="T17" fmla="*/ 15 h 198"/>
                    <a:gd name="T18" fmla="*/ 15 w 78"/>
                    <a:gd name="T19" fmla="*/ 12 h 198"/>
                    <a:gd name="T20" fmla="*/ 18 w 78"/>
                    <a:gd name="T21" fmla="*/ 12 h 198"/>
                    <a:gd name="T22" fmla="*/ 18 w 78"/>
                    <a:gd name="T23" fmla="*/ 0 h 198"/>
                    <a:gd name="T24" fmla="*/ 22 w 78"/>
                    <a:gd name="T25" fmla="*/ 0 h 198"/>
                    <a:gd name="T26" fmla="*/ 26 w 78"/>
                    <a:gd name="T27" fmla="*/ 0 h 198"/>
                    <a:gd name="T28" fmla="*/ 29 w 78"/>
                    <a:gd name="T29" fmla="*/ 0 h 198"/>
                    <a:gd name="T30" fmla="*/ 29 w 78"/>
                    <a:gd name="T31" fmla="*/ 4 h 198"/>
                    <a:gd name="T32" fmla="*/ 33 w 78"/>
                    <a:gd name="T33" fmla="*/ 4 h 198"/>
                    <a:gd name="T34" fmla="*/ 33 w 78"/>
                    <a:gd name="T35" fmla="*/ 12 h 198"/>
                    <a:gd name="T36" fmla="*/ 37 w 78"/>
                    <a:gd name="T37" fmla="*/ 12 h 198"/>
                    <a:gd name="T38" fmla="*/ 37 w 78"/>
                    <a:gd name="T39" fmla="*/ 19 h 198"/>
                    <a:gd name="T40" fmla="*/ 41 w 78"/>
                    <a:gd name="T41" fmla="*/ 19 h 198"/>
                    <a:gd name="T42" fmla="*/ 41 w 78"/>
                    <a:gd name="T43" fmla="*/ 23 h 198"/>
                    <a:gd name="T44" fmla="*/ 44 w 78"/>
                    <a:gd name="T45" fmla="*/ 23 h 198"/>
                    <a:gd name="T46" fmla="*/ 44 w 78"/>
                    <a:gd name="T47" fmla="*/ 34 h 198"/>
                    <a:gd name="T48" fmla="*/ 48 w 78"/>
                    <a:gd name="T49" fmla="*/ 34 h 198"/>
                    <a:gd name="T50" fmla="*/ 48 w 78"/>
                    <a:gd name="T51" fmla="*/ 41 h 198"/>
                    <a:gd name="T52" fmla="*/ 52 w 78"/>
                    <a:gd name="T53" fmla="*/ 41 h 198"/>
                    <a:gd name="T54" fmla="*/ 52 w 78"/>
                    <a:gd name="T55" fmla="*/ 53 h 198"/>
                    <a:gd name="T56" fmla="*/ 56 w 78"/>
                    <a:gd name="T57" fmla="*/ 53 h 198"/>
                    <a:gd name="T58" fmla="*/ 56 w 78"/>
                    <a:gd name="T59" fmla="*/ 56 h 198"/>
                    <a:gd name="T60" fmla="*/ 59 w 78"/>
                    <a:gd name="T61" fmla="*/ 56 h 198"/>
                    <a:gd name="T62" fmla="*/ 59 w 78"/>
                    <a:gd name="T63" fmla="*/ 75 h 198"/>
                    <a:gd name="T64" fmla="*/ 63 w 78"/>
                    <a:gd name="T65" fmla="*/ 75 h 198"/>
                    <a:gd name="T66" fmla="*/ 63 w 78"/>
                    <a:gd name="T67" fmla="*/ 86 h 198"/>
                    <a:gd name="T68" fmla="*/ 67 w 78"/>
                    <a:gd name="T69" fmla="*/ 86 h 198"/>
                    <a:gd name="T70" fmla="*/ 67 w 78"/>
                    <a:gd name="T71" fmla="*/ 108 h 198"/>
                    <a:gd name="T72" fmla="*/ 70 w 78"/>
                    <a:gd name="T73" fmla="*/ 108 h 198"/>
                    <a:gd name="T74" fmla="*/ 70 w 78"/>
                    <a:gd name="T75" fmla="*/ 142 h 198"/>
                    <a:gd name="T76" fmla="*/ 74 w 78"/>
                    <a:gd name="T77" fmla="*/ 142 h 198"/>
                    <a:gd name="T78" fmla="*/ 74 w 78"/>
                    <a:gd name="T79" fmla="*/ 142 h 198"/>
                    <a:gd name="T80" fmla="*/ 78 w 78"/>
                    <a:gd name="T81" fmla="*/ 142 h 198"/>
                    <a:gd name="T82" fmla="*/ 78 w 78"/>
                    <a:gd name="T83" fmla="*/ 149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198">
                      <a:moveTo>
                        <a:pt x="0" y="198"/>
                      </a:moveTo>
                      <a:lnTo>
                        <a:pt x="0" y="131"/>
                      </a:lnTo>
                      <a:lnTo>
                        <a:pt x="3" y="131"/>
                      </a:lnTo>
                      <a:lnTo>
                        <a:pt x="3" y="82"/>
                      </a:lnTo>
                      <a:lnTo>
                        <a:pt x="7" y="82"/>
                      </a:lnTo>
                      <a:lnTo>
                        <a:pt x="7" y="49"/>
                      </a:lnTo>
                      <a:lnTo>
                        <a:pt x="11" y="49"/>
                      </a:lnTo>
                      <a:lnTo>
                        <a:pt x="11" y="15"/>
                      </a:lnTo>
                      <a:lnTo>
                        <a:pt x="15" y="15"/>
                      </a:lnTo>
                      <a:lnTo>
                        <a:pt x="15" y="12"/>
                      </a:lnTo>
                      <a:lnTo>
                        <a:pt x="18" y="1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29" y="0"/>
                      </a:lnTo>
                      <a:lnTo>
                        <a:pt x="29" y="4"/>
                      </a:lnTo>
                      <a:lnTo>
                        <a:pt x="33" y="4"/>
                      </a:lnTo>
                      <a:lnTo>
                        <a:pt x="33" y="12"/>
                      </a:lnTo>
                      <a:lnTo>
                        <a:pt x="37" y="12"/>
                      </a:lnTo>
                      <a:lnTo>
                        <a:pt x="37" y="19"/>
                      </a:lnTo>
                      <a:lnTo>
                        <a:pt x="41" y="19"/>
                      </a:lnTo>
                      <a:lnTo>
                        <a:pt x="41" y="23"/>
                      </a:lnTo>
                      <a:lnTo>
                        <a:pt x="44" y="23"/>
                      </a:lnTo>
                      <a:lnTo>
                        <a:pt x="44" y="34"/>
                      </a:lnTo>
                      <a:lnTo>
                        <a:pt x="48" y="34"/>
                      </a:lnTo>
                      <a:lnTo>
                        <a:pt x="48" y="41"/>
                      </a:lnTo>
                      <a:lnTo>
                        <a:pt x="52" y="41"/>
                      </a:lnTo>
                      <a:lnTo>
                        <a:pt x="52" y="53"/>
                      </a:lnTo>
                      <a:lnTo>
                        <a:pt x="56" y="53"/>
                      </a:lnTo>
                      <a:lnTo>
                        <a:pt x="56" y="56"/>
                      </a:lnTo>
                      <a:lnTo>
                        <a:pt x="59" y="56"/>
                      </a:lnTo>
                      <a:lnTo>
                        <a:pt x="59" y="75"/>
                      </a:lnTo>
                      <a:lnTo>
                        <a:pt x="63" y="75"/>
                      </a:lnTo>
                      <a:lnTo>
                        <a:pt x="63" y="86"/>
                      </a:lnTo>
                      <a:lnTo>
                        <a:pt x="67" y="86"/>
                      </a:lnTo>
                      <a:lnTo>
                        <a:pt x="67" y="108"/>
                      </a:lnTo>
                      <a:lnTo>
                        <a:pt x="70" y="108"/>
                      </a:lnTo>
                      <a:lnTo>
                        <a:pt x="70" y="142"/>
                      </a:lnTo>
                      <a:lnTo>
                        <a:pt x="74" y="142"/>
                      </a:lnTo>
                      <a:lnTo>
                        <a:pt x="74" y="142"/>
                      </a:lnTo>
                      <a:lnTo>
                        <a:pt x="78" y="142"/>
                      </a:lnTo>
                      <a:lnTo>
                        <a:pt x="78" y="149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6" name="Freeform 14">
                <a:extLst>
                  <a:ext uri="{FF2B5EF4-FFF2-40B4-BE49-F238E27FC236}">
                    <a16:creationId xmlns:a16="http://schemas.microsoft.com/office/drawing/2014/main" id="{553C45A7-0F34-4A12-AB22-E0CF821F3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693" y="3780398"/>
                <a:ext cx="1725202" cy="333564"/>
              </a:xfrm>
              <a:custGeom>
                <a:avLst/>
                <a:gdLst>
                  <a:gd name="T0" fmla="*/ 56 w 1051"/>
                  <a:gd name="T1" fmla="*/ 4 h 891"/>
                  <a:gd name="T2" fmla="*/ 71 w 1051"/>
                  <a:gd name="T3" fmla="*/ 4 h 891"/>
                  <a:gd name="T4" fmla="*/ 90 w 1051"/>
                  <a:gd name="T5" fmla="*/ 4 h 891"/>
                  <a:gd name="T6" fmla="*/ 108 w 1051"/>
                  <a:gd name="T7" fmla="*/ 4 h 891"/>
                  <a:gd name="T8" fmla="*/ 123 w 1051"/>
                  <a:gd name="T9" fmla="*/ 4 h 891"/>
                  <a:gd name="T10" fmla="*/ 138 w 1051"/>
                  <a:gd name="T11" fmla="*/ 0 h 891"/>
                  <a:gd name="T12" fmla="*/ 164 w 1051"/>
                  <a:gd name="T13" fmla="*/ 0 h 891"/>
                  <a:gd name="T14" fmla="*/ 194 w 1051"/>
                  <a:gd name="T15" fmla="*/ 0 h 891"/>
                  <a:gd name="T16" fmla="*/ 216 w 1051"/>
                  <a:gd name="T17" fmla="*/ 4 h 891"/>
                  <a:gd name="T18" fmla="*/ 246 w 1051"/>
                  <a:gd name="T19" fmla="*/ 0 h 891"/>
                  <a:gd name="T20" fmla="*/ 272 w 1051"/>
                  <a:gd name="T21" fmla="*/ 8 h 891"/>
                  <a:gd name="T22" fmla="*/ 283 w 1051"/>
                  <a:gd name="T23" fmla="*/ 11 h 891"/>
                  <a:gd name="T24" fmla="*/ 298 w 1051"/>
                  <a:gd name="T25" fmla="*/ 23 h 891"/>
                  <a:gd name="T26" fmla="*/ 313 w 1051"/>
                  <a:gd name="T27" fmla="*/ 41 h 891"/>
                  <a:gd name="T28" fmla="*/ 328 w 1051"/>
                  <a:gd name="T29" fmla="*/ 78 h 891"/>
                  <a:gd name="T30" fmla="*/ 343 w 1051"/>
                  <a:gd name="T31" fmla="*/ 134 h 891"/>
                  <a:gd name="T32" fmla="*/ 358 w 1051"/>
                  <a:gd name="T33" fmla="*/ 183 h 891"/>
                  <a:gd name="T34" fmla="*/ 373 w 1051"/>
                  <a:gd name="T35" fmla="*/ 227 h 891"/>
                  <a:gd name="T36" fmla="*/ 388 w 1051"/>
                  <a:gd name="T37" fmla="*/ 265 h 891"/>
                  <a:gd name="T38" fmla="*/ 403 w 1051"/>
                  <a:gd name="T39" fmla="*/ 309 h 891"/>
                  <a:gd name="T40" fmla="*/ 417 w 1051"/>
                  <a:gd name="T41" fmla="*/ 358 h 891"/>
                  <a:gd name="T42" fmla="*/ 432 w 1051"/>
                  <a:gd name="T43" fmla="*/ 418 h 891"/>
                  <a:gd name="T44" fmla="*/ 447 w 1051"/>
                  <a:gd name="T45" fmla="*/ 477 h 891"/>
                  <a:gd name="T46" fmla="*/ 462 w 1051"/>
                  <a:gd name="T47" fmla="*/ 544 h 891"/>
                  <a:gd name="T48" fmla="*/ 477 w 1051"/>
                  <a:gd name="T49" fmla="*/ 596 h 891"/>
                  <a:gd name="T50" fmla="*/ 492 w 1051"/>
                  <a:gd name="T51" fmla="*/ 645 h 891"/>
                  <a:gd name="T52" fmla="*/ 507 w 1051"/>
                  <a:gd name="T53" fmla="*/ 686 h 891"/>
                  <a:gd name="T54" fmla="*/ 522 w 1051"/>
                  <a:gd name="T55" fmla="*/ 727 h 891"/>
                  <a:gd name="T56" fmla="*/ 537 w 1051"/>
                  <a:gd name="T57" fmla="*/ 768 h 891"/>
                  <a:gd name="T58" fmla="*/ 552 w 1051"/>
                  <a:gd name="T59" fmla="*/ 801 h 891"/>
                  <a:gd name="T60" fmla="*/ 566 w 1051"/>
                  <a:gd name="T61" fmla="*/ 831 h 891"/>
                  <a:gd name="T62" fmla="*/ 581 w 1051"/>
                  <a:gd name="T63" fmla="*/ 854 h 891"/>
                  <a:gd name="T64" fmla="*/ 596 w 1051"/>
                  <a:gd name="T65" fmla="*/ 868 h 891"/>
                  <a:gd name="T66" fmla="*/ 615 w 1051"/>
                  <a:gd name="T67" fmla="*/ 876 h 891"/>
                  <a:gd name="T68" fmla="*/ 630 w 1051"/>
                  <a:gd name="T69" fmla="*/ 887 h 891"/>
                  <a:gd name="T70" fmla="*/ 648 w 1051"/>
                  <a:gd name="T71" fmla="*/ 887 h 891"/>
                  <a:gd name="T72" fmla="*/ 675 w 1051"/>
                  <a:gd name="T73" fmla="*/ 887 h 891"/>
                  <a:gd name="T74" fmla="*/ 693 w 1051"/>
                  <a:gd name="T75" fmla="*/ 883 h 891"/>
                  <a:gd name="T76" fmla="*/ 708 w 1051"/>
                  <a:gd name="T77" fmla="*/ 876 h 891"/>
                  <a:gd name="T78" fmla="*/ 723 w 1051"/>
                  <a:gd name="T79" fmla="*/ 868 h 891"/>
                  <a:gd name="T80" fmla="*/ 738 w 1051"/>
                  <a:gd name="T81" fmla="*/ 865 h 891"/>
                  <a:gd name="T82" fmla="*/ 753 w 1051"/>
                  <a:gd name="T83" fmla="*/ 854 h 891"/>
                  <a:gd name="T84" fmla="*/ 768 w 1051"/>
                  <a:gd name="T85" fmla="*/ 835 h 891"/>
                  <a:gd name="T86" fmla="*/ 783 w 1051"/>
                  <a:gd name="T87" fmla="*/ 813 h 891"/>
                  <a:gd name="T88" fmla="*/ 797 w 1051"/>
                  <a:gd name="T89" fmla="*/ 783 h 891"/>
                  <a:gd name="T90" fmla="*/ 812 w 1051"/>
                  <a:gd name="T91" fmla="*/ 760 h 891"/>
                  <a:gd name="T92" fmla="*/ 827 w 1051"/>
                  <a:gd name="T93" fmla="*/ 731 h 891"/>
                  <a:gd name="T94" fmla="*/ 842 w 1051"/>
                  <a:gd name="T95" fmla="*/ 704 h 891"/>
                  <a:gd name="T96" fmla="*/ 857 w 1051"/>
                  <a:gd name="T97" fmla="*/ 682 h 891"/>
                  <a:gd name="T98" fmla="*/ 872 w 1051"/>
                  <a:gd name="T99" fmla="*/ 656 h 891"/>
                  <a:gd name="T100" fmla="*/ 887 w 1051"/>
                  <a:gd name="T101" fmla="*/ 630 h 891"/>
                  <a:gd name="T102" fmla="*/ 902 w 1051"/>
                  <a:gd name="T103" fmla="*/ 596 h 891"/>
                  <a:gd name="T104" fmla="*/ 917 w 1051"/>
                  <a:gd name="T105" fmla="*/ 552 h 891"/>
                  <a:gd name="T106" fmla="*/ 932 w 1051"/>
                  <a:gd name="T107" fmla="*/ 514 h 891"/>
                  <a:gd name="T108" fmla="*/ 946 w 1051"/>
                  <a:gd name="T109" fmla="*/ 492 h 891"/>
                  <a:gd name="T110" fmla="*/ 961 w 1051"/>
                  <a:gd name="T111" fmla="*/ 477 h 891"/>
                  <a:gd name="T112" fmla="*/ 976 w 1051"/>
                  <a:gd name="T113" fmla="*/ 462 h 891"/>
                  <a:gd name="T114" fmla="*/ 991 w 1051"/>
                  <a:gd name="T115" fmla="*/ 444 h 891"/>
                  <a:gd name="T116" fmla="*/ 1006 w 1051"/>
                  <a:gd name="T117" fmla="*/ 421 h 891"/>
                  <a:gd name="T118" fmla="*/ 1021 w 1051"/>
                  <a:gd name="T119" fmla="*/ 406 h 891"/>
                  <a:gd name="T120" fmla="*/ 1036 w 1051"/>
                  <a:gd name="T121" fmla="*/ 384 h 891"/>
                  <a:gd name="T122" fmla="*/ 1051 w 1051"/>
                  <a:gd name="T123" fmla="*/ 362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51" h="891">
                    <a:moveTo>
                      <a:pt x="0" y="4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11" y="0"/>
                    </a:lnTo>
                    <a:lnTo>
                      <a:pt x="15" y="0"/>
                    </a:lnTo>
                    <a:lnTo>
                      <a:pt x="15" y="4"/>
                    </a:lnTo>
                    <a:lnTo>
                      <a:pt x="19" y="4"/>
                    </a:lnTo>
                    <a:lnTo>
                      <a:pt x="56" y="4"/>
                    </a:lnTo>
                    <a:lnTo>
                      <a:pt x="60" y="4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3" y="4"/>
                    </a:lnTo>
                    <a:lnTo>
                      <a:pt x="67" y="4"/>
                    </a:lnTo>
                    <a:lnTo>
                      <a:pt x="67" y="0"/>
                    </a:lnTo>
                    <a:lnTo>
                      <a:pt x="71" y="0"/>
                    </a:lnTo>
                    <a:lnTo>
                      <a:pt x="71" y="4"/>
                    </a:lnTo>
                    <a:lnTo>
                      <a:pt x="75" y="4"/>
                    </a:lnTo>
                    <a:lnTo>
                      <a:pt x="78" y="4"/>
                    </a:lnTo>
                    <a:lnTo>
                      <a:pt x="82" y="4"/>
                    </a:lnTo>
                    <a:lnTo>
                      <a:pt x="82" y="0"/>
                    </a:lnTo>
                    <a:lnTo>
                      <a:pt x="82" y="4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90" y="4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97" y="4"/>
                    </a:lnTo>
                    <a:lnTo>
                      <a:pt x="101" y="4"/>
                    </a:lnTo>
                    <a:lnTo>
                      <a:pt x="104" y="4"/>
                    </a:lnTo>
                    <a:lnTo>
                      <a:pt x="108" y="4"/>
                    </a:lnTo>
                    <a:lnTo>
                      <a:pt x="108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6" y="4"/>
                    </a:lnTo>
                    <a:lnTo>
                      <a:pt x="119" y="4"/>
                    </a:lnTo>
                    <a:lnTo>
                      <a:pt x="119" y="4"/>
                    </a:lnTo>
                    <a:lnTo>
                      <a:pt x="123" y="4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31" y="0"/>
                    </a:lnTo>
                    <a:lnTo>
                      <a:pt x="131" y="4"/>
                    </a:lnTo>
                    <a:lnTo>
                      <a:pt x="134" y="4"/>
                    </a:lnTo>
                    <a:lnTo>
                      <a:pt x="134" y="0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2" y="4"/>
                    </a:lnTo>
                    <a:lnTo>
                      <a:pt x="142" y="0"/>
                    </a:lnTo>
                    <a:lnTo>
                      <a:pt x="145" y="0"/>
                    </a:lnTo>
                    <a:lnTo>
                      <a:pt x="145" y="0"/>
                    </a:lnTo>
                    <a:lnTo>
                      <a:pt x="149" y="0"/>
                    </a:lnTo>
                    <a:lnTo>
                      <a:pt x="164" y="0"/>
                    </a:lnTo>
                    <a:lnTo>
                      <a:pt x="168" y="0"/>
                    </a:lnTo>
                    <a:lnTo>
                      <a:pt x="168" y="4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75" y="0"/>
                    </a:lnTo>
                    <a:lnTo>
                      <a:pt x="190" y="0"/>
                    </a:lnTo>
                    <a:lnTo>
                      <a:pt x="194" y="0"/>
                    </a:lnTo>
                    <a:lnTo>
                      <a:pt x="194" y="4"/>
                    </a:lnTo>
                    <a:lnTo>
                      <a:pt x="198" y="4"/>
                    </a:lnTo>
                    <a:lnTo>
                      <a:pt x="198" y="0"/>
                    </a:lnTo>
                    <a:lnTo>
                      <a:pt x="201" y="0"/>
                    </a:lnTo>
                    <a:lnTo>
                      <a:pt x="209" y="0"/>
                    </a:lnTo>
                    <a:lnTo>
                      <a:pt x="212" y="0"/>
                    </a:lnTo>
                    <a:lnTo>
                      <a:pt x="212" y="4"/>
                    </a:lnTo>
                    <a:lnTo>
                      <a:pt x="216" y="4"/>
                    </a:lnTo>
                    <a:lnTo>
                      <a:pt x="216" y="0"/>
                    </a:lnTo>
                    <a:lnTo>
                      <a:pt x="220" y="0"/>
                    </a:lnTo>
                    <a:lnTo>
                      <a:pt x="220" y="4"/>
                    </a:lnTo>
                    <a:lnTo>
                      <a:pt x="224" y="4"/>
                    </a:lnTo>
                    <a:lnTo>
                      <a:pt x="239" y="4"/>
                    </a:lnTo>
                    <a:lnTo>
                      <a:pt x="242" y="4"/>
                    </a:lnTo>
                    <a:lnTo>
                      <a:pt x="242" y="0"/>
                    </a:lnTo>
                    <a:lnTo>
                      <a:pt x="246" y="0"/>
                    </a:lnTo>
                    <a:lnTo>
                      <a:pt x="246" y="4"/>
                    </a:lnTo>
                    <a:lnTo>
                      <a:pt x="250" y="4"/>
                    </a:lnTo>
                    <a:lnTo>
                      <a:pt x="257" y="4"/>
                    </a:lnTo>
                    <a:lnTo>
                      <a:pt x="261" y="4"/>
                    </a:lnTo>
                    <a:lnTo>
                      <a:pt x="261" y="8"/>
                    </a:lnTo>
                    <a:lnTo>
                      <a:pt x="265" y="8"/>
                    </a:lnTo>
                    <a:lnTo>
                      <a:pt x="268" y="8"/>
                    </a:lnTo>
                    <a:lnTo>
                      <a:pt x="272" y="8"/>
                    </a:lnTo>
                    <a:lnTo>
                      <a:pt x="272" y="11"/>
                    </a:lnTo>
                    <a:lnTo>
                      <a:pt x="272" y="8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8"/>
                    </a:lnTo>
                    <a:lnTo>
                      <a:pt x="280" y="8"/>
                    </a:lnTo>
                    <a:lnTo>
                      <a:pt x="283" y="8"/>
                    </a:lnTo>
                    <a:lnTo>
                      <a:pt x="283" y="11"/>
                    </a:lnTo>
                    <a:lnTo>
                      <a:pt x="287" y="11"/>
                    </a:lnTo>
                    <a:lnTo>
                      <a:pt x="287" y="15"/>
                    </a:lnTo>
                    <a:lnTo>
                      <a:pt x="291" y="15"/>
                    </a:lnTo>
                    <a:lnTo>
                      <a:pt x="291" y="15"/>
                    </a:lnTo>
                    <a:lnTo>
                      <a:pt x="294" y="15"/>
                    </a:lnTo>
                    <a:lnTo>
                      <a:pt x="294" y="19"/>
                    </a:lnTo>
                    <a:lnTo>
                      <a:pt x="298" y="19"/>
                    </a:lnTo>
                    <a:lnTo>
                      <a:pt x="298" y="23"/>
                    </a:lnTo>
                    <a:lnTo>
                      <a:pt x="302" y="23"/>
                    </a:lnTo>
                    <a:lnTo>
                      <a:pt x="302" y="26"/>
                    </a:lnTo>
                    <a:lnTo>
                      <a:pt x="306" y="26"/>
                    </a:lnTo>
                    <a:lnTo>
                      <a:pt x="306" y="30"/>
                    </a:lnTo>
                    <a:lnTo>
                      <a:pt x="309" y="30"/>
                    </a:lnTo>
                    <a:lnTo>
                      <a:pt x="309" y="34"/>
                    </a:lnTo>
                    <a:lnTo>
                      <a:pt x="313" y="34"/>
                    </a:lnTo>
                    <a:lnTo>
                      <a:pt x="313" y="41"/>
                    </a:lnTo>
                    <a:lnTo>
                      <a:pt x="317" y="41"/>
                    </a:lnTo>
                    <a:lnTo>
                      <a:pt x="317" y="52"/>
                    </a:lnTo>
                    <a:lnTo>
                      <a:pt x="321" y="52"/>
                    </a:lnTo>
                    <a:lnTo>
                      <a:pt x="321" y="60"/>
                    </a:lnTo>
                    <a:lnTo>
                      <a:pt x="324" y="60"/>
                    </a:lnTo>
                    <a:lnTo>
                      <a:pt x="324" y="71"/>
                    </a:lnTo>
                    <a:lnTo>
                      <a:pt x="328" y="71"/>
                    </a:lnTo>
                    <a:lnTo>
                      <a:pt x="328" y="78"/>
                    </a:lnTo>
                    <a:lnTo>
                      <a:pt x="332" y="78"/>
                    </a:lnTo>
                    <a:lnTo>
                      <a:pt x="332" y="97"/>
                    </a:lnTo>
                    <a:lnTo>
                      <a:pt x="335" y="97"/>
                    </a:lnTo>
                    <a:lnTo>
                      <a:pt x="335" y="105"/>
                    </a:lnTo>
                    <a:lnTo>
                      <a:pt x="339" y="105"/>
                    </a:lnTo>
                    <a:lnTo>
                      <a:pt x="339" y="119"/>
                    </a:lnTo>
                    <a:lnTo>
                      <a:pt x="343" y="119"/>
                    </a:lnTo>
                    <a:lnTo>
                      <a:pt x="343" y="134"/>
                    </a:lnTo>
                    <a:lnTo>
                      <a:pt x="347" y="134"/>
                    </a:lnTo>
                    <a:lnTo>
                      <a:pt x="347" y="142"/>
                    </a:lnTo>
                    <a:lnTo>
                      <a:pt x="350" y="142"/>
                    </a:lnTo>
                    <a:lnTo>
                      <a:pt x="350" y="160"/>
                    </a:lnTo>
                    <a:lnTo>
                      <a:pt x="354" y="160"/>
                    </a:lnTo>
                    <a:lnTo>
                      <a:pt x="354" y="172"/>
                    </a:lnTo>
                    <a:lnTo>
                      <a:pt x="358" y="172"/>
                    </a:lnTo>
                    <a:lnTo>
                      <a:pt x="358" y="183"/>
                    </a:lnTo>
                    <a:lnTo>
                      <a:pt x="362" y="183"/>
                    </a:lnTo>
                    <a:lnTo>
                      <a:pt x="362" y="194"/>
                    </a:lnTo>
                    <a:lnTo>
                      <a:pt x="365" y="194"/>
                    </a:lnTo>
                    <a:lnTo>
                      <a:pt x="365" y="209"/>
                    </a:lnTo>
                    <a:lnTo>
                      <a:pt x="369" y="209"/>
                    </a:lnTo>
                    <a:lnTo>
                      <a:pt x="369" y="216"/>
                    </a:lnTo>
                    <a:lnTo>
                      <a:pt x="373" y="216"/>
                    </a:lnTo>
                    <a:lnTo>
                      <a:pt x="373" y="227"/>
                    </a:lnTo>
                    <a:lnTo>
                      <a:pt x="376" y="227"/>
                    </a:lnTo>
                    <a:lnTo>
                      <a:pt x="376" y="239"/>
                    </a:lnTo>
                    <a:lnTo>
                      <a:pt x="380" y="239"/>
                    </a:lnTo>
                    <a:lnTo>
                      <a:pt x="380" y="250"/>
                    </a:lnTo>
                    <a:lnTo>
                      <a:pt x="384" y="250"/>
                    </a:lnTo>
                    <a:lnTo>
                      <a:pt x="384" y="257"/>
                    </a:lnTo>
                    <a:lnTo>
                      <a:pt x="388" y="257"/>
                    </a:lnTo>
                    <a:lnTo>
                      <a:pt x="388" y="265"/>
                    </a:lnTo>
                    <a:lnTo>
                      <a:pt x="391" y="265"/>
                    </a:lnTo>
                    <a:lnTo>
                      <a:pt x="391" y="280"/>
                    </a:lnTo>
                    <a:lnTo>
                      <a:pt x="395" y="280"/>
                    </a:lnTo>
                    <a:lnTo>
                      <a:pt x="395" y="291"/>
                    </a:lnTo>
                    <a:lnTo>
                      <a:pt x="399" y="291"/>
                    </a:lnTo>
                    <a:lnTo>
                      <a:pt x="399" y="302"/>
                    </a:lnTo>
                    <a:lnTo>
                      <a:pt x="403" y="302"/>
                    </a:lnTo>
                    <a:lnTo>
                      <a:pt x="403" y="309"/>
                    </a:lnTo>
                    <a:lnTo>
                      <a:pt x="406" y="309"/>
                    </a:lnTo>
                    <a:lnTo>
                      <a:pt x="406" y="321"/>
                    </a:lnTo>
                    <a:lnTo>
                      <a:pt x="410" y="321"/>
                    </a:lnTo>
                    <a:lnTo>
                      <a:pt x="410" y="336"/>
                    </a:lnTo>
                    <a:lnTo>
                      <a:pt x="414" y="336"/>
                    </a:lnTo>
                    <a:lnTo>
                      <a:pt x="414" y="347"/>
                    </a:lnTo>
                    <a:lnTo>
                      <a:pt x="417" y="347"/>
                    </a:lnTo>
                    <a:lnTo>
                      <a:pt x="417" y="358"/>
                    </a:lnTo>
                    <a:lnTo>
                      <a:pt x="421" y="358"/>
                    </a:lnTo>
                    <a:lnTo>
                      <a:pt x="421" y="369"/>
                    </a:lnTo>
                    <a:lnTo>
                      <a:pt x="425" y="369"/>
                    </a:lnTo>
                    <a:lnTo>
                      <a:pt x="425" y="388"/>
                    </a:lnTo>
                    <a:lnTo>
                      <a:pt x="429" y="388"/>
                    </a:lnTo>
                    <a:lnTo>
                      <a:pt x="429" y="399"/>
                    </a:lnTo>
                    <a:lnTo>
                      <a:pt x="432" y="399"/>
                    </a:lnTo>
                    <a:lnTo>
                      <a:pt x="432" y="418"/>
                    </a:lnTo>
                    <a:lnTo>
                      <a:pt x="436" y="418"/>
                    </a:lnTo>
                    <a:lnTo>
                      <a:pt x="436" y="432"/>
                    </a:lnTo>
                    <a:lnTo>
                      <a:pt x="440" y="432"/>
                    </a:lnTo>
                    <a:lnTo>
                      <a:pt x="440" y="447"/>
                    </a:lnTo>
                    <a:lnTo>
                      <a:pt x="443" y="447"/>
                    </a:lnTo>
                    <a:lnTo>
                      <a:pt x="443" y="459"/>
                    </a:lnTo>
                    <a:lnTo>
                      <a:pt x="447" y="459"/>
                    </a:lnTo>
                    <a:lnTo>
                      <a:pt x="447" y="477"/>
                    </a:lnTo>
                    <a:lnTo>
                      <a:pt x="451" y="477"/>
                    </a:lnTo>
                    <a:lnTo>
                      <a:pt x="451" y="496"/>
                    </a:lnTo>
                    <a:lnTo>
                      <a:pt x="455" y="496"/>
                    </a:lnTo>
                    <a:lnTo>
                      <a:pt x="455" y="514"/>
                    </a:lnTo>
                    <a:lnTo>
                      <a:pt x="458" y="514"/>
                    </a:lnTo>
                    <a:lnTo>
                      <a:pt x="458" y="526"/>
                    </a:lnTo>
                    <a:lnTo>
                      <a:pt x="462" y="526"/>
                    </a:lnTo>
                    <a:lnTo>
                      <a:pt x="462" y="544"/>
                    </a:lnTo>
                    <a:lnTo>
                      <a:pt x="466" y="544"/>
                    </a:lnTo>
                    <a:lnTo>
                      <a:pt x="466" y="559"/>
                    </a:lnTo>
                    <a:lnTo>
                      <a:pt x="470" y="559"/>
                    </a:lnTo>
                    <a:lnTo>
                      <a:pt x="470" y="570"/>
                    </a:lnTo>
                    <a:lnTo>
                      <a:pt x="473" y="570"/>
                    </a:lnTo>
                    <a:lnTo>
                      <a:pt x="473" y="585"/>
                    </a:lnTo>
                    <a:lnTo>
                      <a:pt x="477" y="585"/>
                    </a:lnTo>
                    <a:lnTo>
                      <a:pt x="477" y="596"/>
                    </a:lnTo>
                    <a:lnTo>
                      <a:pt x="481" y="596"/>
                    </a:lnTo>
                    <a:lnTo>
                      <a:pt x="481" y="611"/>
                    </a:lnTo>
                    <a:lnTo>
                      <a:pt x="484" y="611"/>
                    </a:lnTo>
                    <a:lnTo>
                      <a:pt x="484" y="622"/>
                    </a:lnTo>
                    <a:lnTo>
                      <a:pt x="488" y="622"/>
                    </a:lnTo>
                    <a:lnTo>
                      <a:pt x="488" y="634"/>
                    </a:lnTo>
                    <a:lnTo>
                      <a:pt x="492" y="634"/>
                    </a:lnTo>
                    <a:lnTo>
                      <a:pt x="492" y="645"/>
                    </a:lnTo>
                    <a:lnTo>
                      <a:pt x="496" y="645"/>
                    </a:lnTo>
                    <a:lnTo>
                      <a:pt x="496" y="656"/>
                    </a:lnTo>
                    <a:lnTo>
                      <a:pt x="499" y="656"/>
                    </a:lnTo>
                    <a:lnTo>
                      <a:pt x="499" y="667"/>
                    </a:lnTo>
                    <a:lnTo>
                      <a:pt x="503" y="667"/>
                    </a:lnTo>
                    <a:lnTo>
                      <a:pt x="503" y="678"/>
                    </a:lnTo>
                    <a:lnTo>
                      <a:pt x="507" y="678"/>
                    </a:lnTo>
                    <a:lnTo>
                      <a:pt x="507" y="686"/>
                    </a:lnTo>
                    <a:lnTo>
                      <a:pt x="511" y="686"/>
                    </a:lnTo>
                    <a:lnTo>
                      <a:pt x="511" y="697"/>
                    </a:lnTo>
                    <a:lnTo>
                      <a:pt x="514" y="697"/>
                    </a:lnTo>
                    <a:lnTo>
                      <a:pt x="514" y="708"/>
                    </a:lnTo>
                    <a:lnTo>
                      <a:pt x="518" y="708"/>
                    </a:lnTo>
                    <a:lnTo>
                      <a:pt x="518" y="716"/>
                    </a:lnTo>
                    <a:lnTo>
                      <a:pt x="522" y="716"/>
                    </a:lnTo>
                    <a:lnTo>
                      <a:pt x="522" y="727"/>
                    </a:lnTo>
                    <a:lnTo>
                      <a:pt x="525" y="727"/>
                    </a:lnTo>
                    <a:lnTo>
                      <a:pt x="525" y="738"/>
                    </a:lnTo>
                    <a:lnTo>
                      <a:pt x="529" y="738"/>
                    </a:lnTo>
                    <a:lnTo>
                      <a:pt x="529" y="749"/>
                    </a:lnTo>
                    <a:lnTo>
                      <a:pt x="533" y="749"/>
                    </a:lnTo>
                    <a:lnTo>
                      <a:pt x="533" y="760"/>
                    </a:lnTo>
                    <a:lnTo>
                      <a:pt x="537" y="760"/>
                    </a:lnTo>
                    <a:lnTo>
                      <a:pt x="537" y="768"/>
                    </a:lnTo>
                    <a:lnTo>
                      <a:pt x="540" y="768"/>
                    </a:lnTo>
                    <a:lnTo>
                      <a:pt x="540" y="775"/>
                    </a:lnTo>
                    <a:lnTo>
                      <a:pt x="544" y="775"/>
                    </a:lnTo>
                    <a:lnTo>
                      <a:pt x="544" y="783"/>
                    </a:lnTo>
                    <a:lnTo>
                      <a:pt x="548" y="783"/>
                    </a:lnTo>
                    <a:lnTo>
                      <a:pt x="548" y="790"/>
                    </a:lnTo>
                    <a:lnTo>
                      <a:pt x="552" y="790"/>
                    </a:lnTo>
                    <a:lnTo>
                      <a:pt x="552" y="801"/>
                    </a:lnTo>
                    <a:lnTo>
                      <a:pt x="555" y="801"/>
                    </a:lnTo>
                    <a:lnTo>
                      <a:pt x="555" y="809"/>
                    </a:lnTo>
                    <a:lnTo>
                      <a:pt x="559" y="809"/>
                    </a:lnTo>
                    <a:lnTo>
                      <a:pt x="559" y="816"/>
                    </a:lnTo>
                    <a:lnTo>
                      <a:pt x="563" y="816"/>
                    </a:lnTo>
                    <a:lnTo>
                      <a:pt x="563" y="824"/>
                    </a:lnTo>
                    <a:lnTo>
                      <a:pt x="566" y="824"/>
                    </a:lnTo>
                    <a:lnTo>
                      <a:pt x="566" y="831"/>
                    </a:lnTo>
                    <a:lnTo>
                      <a:pt x="570" y="831"/>
                    </a:lnTo>
                    <a:lnTo>
                      <a:pt x="570" y="835"/>
                    </a:lnTo>
                    <a:lnTo>
                      <a:pt x="574" y="835"/>
                    </a:lnTo>
                    <a:lnTo>
                      <a:pt x="574" y="842"/>
                    </a:lnTo>
                    <a:lnTo>
                      <a:pt x="578" y="842"/>
                    </a:lnTo>
                    <a:lnTo>
                      <a:pt x="578" y="846"/>
                    </a:lnTo>
                    <a:lnTo>
                      <a:pt x="581" y="846"/>
                    </a:lnTo>
                    <a:lnTo>
                      <a:pt x="581" y="854"/>
                    </a:lnTo>
                    <a:lnTo>
                      <a:pt x="585" y="854"/>
                    </a:lnTo>
                    <a:lnTo>
                      <a:pt x="585" y="857"/>
                    </a:lnTo>
                    <a:lnTo>
                      <a:pt x="589" y="857"/>
                    </a:lnTo>
                    <a:lnTo>
                      <a:pt x="589" y="857"/>
                    </a:lnTo>
                    <a:lnTo>
                      <a:pt x="593" y="857"/>
                    </a:lnTo>
                    <a:lnTo>
                      <a:pt x="593" y="861"/>
                    </a:lnTo>
                    <a:lnTo>
                      <a:pt x="596" y="861"/>
                    </a:lnTo>
                    <a:lnTo>
                      <a:pt x="596" y="868"/>
                    </a:lnTo>
                    <a:lnTo>
                      <a:pt x="600" y="868"/>
                    </a:lnTo>
                    <a:lnTo>
                      <a:pt x="600" y="868"/>
                    </a:lnTo>
                    <a:lnTo>
                      <a:pt x="604" y="868"/>
                    </a:lnTo>
                    <a:lnTo>
                      <a:pt x="604" y="872"/>
                    </a:lnTo>
                    <a:lnTo>
                      <a:pt x="607" y="872"/>
                    </a:lnTo>
                    <a:lnTo>
                      <a:pt x="607" y="876"/>
                    </a:lnTo>
                    <a:lnTo>
                      <a:pt x="611" y="876"/>
                    </a:lnTo>
                    <a:lnTo>
                      <a:pt x="615" y="876"/>
                    </a:lnTo>
                    <a:lnTo>
                      <a:pt x="619" y="876"/>
                    </a:lnTo>
                    <a:lnTo>
                      <a:pt x="619" y="880"/>
                    </a:lnTo>
                    <a:lnTo>
                      <a:pt x="622" y="880"/>
                    </a:lnTo>
                    <a:lnTo>
                      <a:pt x="622" y="880"/>
                    </a:lnTo>
                    <a:lnTo>
                      <a:pt x="626" y="880"/>
                    </a:lnTo>
                    <a:lnTo>
                      <a:pt x="626" y="883"/>
                    </a:lnTo>
                    <a:lnTo>
                      <a:pt x="630" y="883"/>
                    </a:lnTo>
                    <a:lnTo>
                      <a:pt x="630" y="887"/>
                    </a:lnTo>
                    <a:lnTo>
                      <a:pt x="634" y="887"/>
                    </a:lnTo>
                    <a:lnTo>
                      <a:pt x="634" y="883"/>
                    </a:lnTo>
                    <a:lnTo>
                      <a:pt x="637" y="883"/>
                    </a:lnTo>
                    <a:lnTo>
                      <a:pt x="637" y="883"/>
                    </a:lnTo>
                    <a:lnTo>
                      <a:pt x="641" y="883"/>
                    </a:lnTo>
                    <a:lnTo>
                      <a:pt x="641" y="887"/>
                    </a:lnTo>
                    <a:lnTo>
                      <a:pt x="645" y="887"/>
                    </a:lnTo>
                    <a:lnTo>
                      <a:pt x="648" y="887"/>
                    </a:lnTo>
                    <a:lnTo>
                      <a:pt x="652" y="887"/>
                    </a:lnTo>
                    <a:lnTo>
                      <a:pt x="652" y="891"/>
                    </a:lnTo>
                    <a:lnTo>
                      <a:pt x="652" y="887"/>
                    </a:lnTo>
                    <a:lnTo>
                      <a:pt x="656" y="887"/>
                    </a:lnTo>
                    <a:lnTo>
                      <a:pt x="656" y="887"/>
                    </a:lnTo>
                    <a:lnTo>
                      <a:pt x="660" y="887"/>
                    </a:lnTo>
                    <a:lnTo>
                      <a:pt x="671" y="887"/>
                    </a:lnTo>
                    <a:lnTo>
                      <a:pt x="675" y="887"/>
                    </a:lnTo>
                    <a:lnTo>
                      <a:pt x="675" y="883"/>
                    </a:lnTo>
                    <a:lnTo>
                      <a:pt x="678" y="883"/>
                    </a:lnTo>
                    <a:lnTo>
                      <a:pt x="682" y="883"/>
                    </a:lnTo>
                    <a:lnTo>
                      <a:pt x="686" y="883"/>
                    </a:lnTo>
                    <a:lnTo>
                      <a:pt x="686" y="880"/>
                    </a:lnTo>
                    <a:lnTo>
                      <a:pt x="689" y="880"/>
                    </a:lnTo>
                    <a:lnTo>
                      <a:pt x="689" y="883"/>
                    </a:lnTo>
                    <a:lnTo>
                      <a:pt x="693" y="883"/>
                    </a:lnTo>
                    <a:lnTo>
                      <a:pt x="693" y="872"/>
                    </a:lnTo>
                    <a:lnTo>
                      <a:pt x="697" y="872"/>
                    </a:lnTo>
                    <a:lnTo>
                      <a:pt x="697" y="872"/>
                    </a:lnTo>
                    <a:lnTo>
                      <a:pt x="701" y="872"/>
                    </a:lnTo>
                    <a:lnTo>
                      <a:pt x="701" y="876"/>
                    </a:lnTo>
                    <a:lnTo>
                      <a:pt x="704" y="876"/>
                    </a:lnTo>
                    <a:lnTo>
                      <a:pt x="704" y="876"/>
                    </a:lnTo>
                    <a:lnTo>
                      <a:pt x="708" y="876"/>
                    </a:lnTo>
                    <a:lnTo>
                      <a:pt x="708" y="872"/>
                    </a:lnTo>
                    <a:lnTo>
                      <a:pt x="712" y="872"/>
                    </a:lnTo>
                    <a:lnTo>
                      <a:pt x="712" y="872"/>
                    </a:lnTo>
                    <a:lnTo>
                      <a:pt x="715" y="872"/>
                    </a:lnTo>
                    <a:lnTo>
                      <a:pt x="715" y="868"/>
                    </a:lnTo>
                    <a:lnTo>
                      <a:pt x="719" y="868"/>
                    </a:lnTo>
                    <a:lnTo>
                      <a:pt x="719" y="868"/>
                    </a:lnTo>
                    <a:lnTo>
                      <a:pt x="723" y="868"/>
                    </a:lnTo>
                    <a:lnTo>
                      <a:pt x="723" y="872"/>
                    </a:lnTo>
                    <a:lnTo>
                      <a:pt x="723" y="868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730" y="868"/>
                    </a:lnTo>
                    <a:lnTo>
                      <a:pt x="734" y="868"/>
                    </a:lnTo>
                    <a:lnTo>
                      <a:pt x="738" y="868"/>
                    </a:lnTo>
                    <a:lnTo>
                      <a:pt x="738" y="865"/>
                    </a:lnTo>
                    <a:lnTo>
                      <a:pt x="742" y="865"/>
                    </a:lnTo>
                    <a:lnTo>
                      <a:pt x="742" y="865"/>
                    </a:lnTo>
                    <a:lnTo>
                      <a:pt x="745" y="865"/>
                    </a:lnTo>
                    <a:lnTo>
                      <a:pt x="745" y="861"/>
                    </a:lnTo>
                    <a:lnTo>
                      <a:pt x="749" y="861"/>
                    </a:lnTo>
                    <a:lnTo>
                      <a:pt x="749" y="857"/>
                    </a:lnTo>
                    <a:lnTo>
                      <a:pt x="753" y="857"/>
                    </a:lnTo>
                    <a:lnTo>
                      <a:pt x="753" y="854"/>
                    </a:lnTo>
                    <a:lnTo>
                      <a:pt x="756" y="854"/>
                    </a:lnTo>
                    <a:lnTo>
                      <a:pt x="756" y="861"/>
                    </a:lnTo>
                    <a:lnTo>
                      <a:pt x="760" y="857"/>
                    </a:lnTo>
                    <a:lnTo>
                      <a:pt x="760" y="846"/>
                    </a:lnTo>
                    <a:lnTo>
                      <a:pt x="764" y="846"/>
                    </a:lnTo>
                    <a:lnTo>
                      <a:pt x="764" y="839"/>
                    </a:lnTo>
                    <a:lnTo>
                      <a:pt x="768" y="839"/>
                    </a:lnTo>
                    <a:lnTo>
                      <a:pt x="768" y="835"/>
                    </a:lnTo>
                    <a:lnTo>
                      <a:pt x="771" y="835"/>
                    </a:lnTo>
                    <a:lnTo>
                      <a:pt x="771" y="831"/>
                    </a:lnTo>
                    <a:lnTo>
                      <a:pt x="775" y="831"/>
                    </a:lnTo>
                    <a:lnTo>
                      <a:pt x="775" y="827"/>
                    </a:lnTo>
                    <a:lnTo>
                      <a:pt x="779" y="827"/>
                    </a:lnTo>
                    <a:lnTo>
                      <a:pt x="779" y="820"/>
                    </a:lnTo>
                    <a:lnTo>
                      <a:pt x="783" y="820"/>
                    </a:lnTo>
                    <a:lnTo>
                      <a:pt x="783" y="813"/>
                    </a:lnTo>
                    <a:lnTo>
                      <a:pt x="786" y="813"/>
                    </a:lnTo>
                    <a:lnTo>
                      <a:pt x="786" y="809"/>
                    </a:lnTo>
                    <a:lnTo>
                      <a:pt x="790" y="809"/>
                    </a:lnTo>
                    <a:lnTo>
                      <a:pt x="790" y="798"/>
                    </a:lnTo>
                    <a:lnTo>
                      <a:pt x="794" y="798"/>
                    </a:lnTo>
                    <a:lnTo>
                      <a:pt x="794" y="790"/>
                    </a:lnTo>
                    <a:lnTo>
                      <a:pt x="797" y="790"/>
                    </a:lnTo>
                    <a:lnTo>
                      <a:pt x="797" y="783"/>
                    </a:lnTo>
                    <a:lnTo>
                      <a:pt x="801" y="783"/>
                    </a:lnTo>
                    <a:lnTo>
                      <a:pt x="801" y="779"/>
                    </a:lnTo>
                    <a:lnTo>
                      <a:pt x="805" y="779"/>
                    </a:lnTo>
                    <a:lnTo>
                      <a:pt x="805" y="772"/>
                    </a:lnTo>
                    <a:lnTo>
                      <a:pt x="809" y="772"/>
                    </a:lnTo>
                    <a:lnTo>
                      <a:pt x="809" y="768"/>
                    </a:lnTo>
                    <a:lnTo>
                      <a:pt x="812" y="768"/>
                    </a:lnTo>
                    <a:lnTo>
                      <a:pt x="812" y="760"/>
                    </a:lnTo>
                    <a:lnTo>
                      <a:pt x="816" y="760"/>
                    </a:lnTo>
                    <a:lnTo>
                      <a:pt x="816" y="753"/>
                    </a:lnTo>
                    <a:lnTo>
                      <a:pt x="820" y="753"/>
                    </a:lnTo>
                    <a:lnTo>
                      <a:pt x="820" y="745"/>
                    </a:lnTo>
                    <a:lnTo>
                      <a:pt x="824" y="745"/>
                    </a:lnTo>
                    <a:lnTo>
                      <a:pt x="824" y="742"/>
                    </a:lnTo>
                    <a:lnTo>
                      <a:pt x="827" y="742"/>
                    </a:lnTo>
                    <a:lnTo>
                      <a:pt x="827" y="731"/>
                    </a:lnTo>
                    <a:lnTo>
                      <a:pt x="831" y="731"/>
                    </a:lnTo>
                    <a:lnTo>
                      <a:pt x="831" y="723"/>
                    </a:lnTo>
                    <a:lnTo>
                      <a:pt x="835" y="723"/>
                    </a:lnTo>
                    <a:lnTo>
                      <a:pt x="835" y="716"/>
                    </a:lnTo>
                    <a:lnTo>
                      <a:pt x="838" y="716"/>
                    </a:lnTo>
                    <a:lnTo>
                      <a:pt x="838" y="712"/>
                    </a:lnTo>
                    <a:lnTo>
                      <a:pt x="842" y="712"/>
                    </a:lnTo>
                    <a:lnTo>
                      <a:pt x="842" y="704"/>
                    </a:lnTo>
                    <a:lnTo>
                      <a:pt x="846" y="704"/>
                    </a:lnTo>
                    <a:lnTo>
                      <a:pt x="846" y="697"/>
                    </a:lnTo>
                    <a:lnTo>
                      <a:pt x="850" y="697"/>
                    </a:lnTo>
                    <a:lnTo>
                      <a:pt x="850" y="690"/>
                    </a:lnTo>
                    <a:lnTo>
                      <a:pt x="853" y="690"/>
                    </a:lnTo>
                    <a:lnTo>
                      <a:pt x="853" y="686"/>
                    </a:lnTo>
                    <a:lnTo>
                      <a:pt x="857" y="686"/>
                    </a:lnTo>
                    <a:lnTo>
                      <a:pt x="857" y="682"/>
                    </a:lnTo>
                    <a:lnTo>
                      <a:pt x="861" y="682"/>
                    </a:lnTo>
                    <a:lnTo>
                      <a:pt x="861" y="675"/>
                    </a:lnTo>
                    <a:lnTo>
                      <a:pt x="865" y="675"/>
                    </a:lnTo>
                    <a:lnTo>
                      <a:pt x="865" y="667"/>
                    </a:lnTo>
                    <a:lnTo>
                      <a:pt x="868" y="667"/>
                    </a:lnTo>
                    <a:lnTo>
                      <a:pt x="868" y="663"/>
                    </a:lnTo>
                    <a:lnTo>
                      <a:pt x="872" y="663"/>
                    </a:lnTo>
                    <a:lnTo>
                      <a:pt x="872" y="656"/>
                    </a:lnTo>
                    <a:lnTo>
                      <a:pt x="876" y="656"/>
                    </a:lnTo>
                    <a:lnTo>
                      <a:pt x="876" y="652"/>
                    </a:lnTo>
                    <a:lnTo>
                      <a:pt x="879" y="652"/>
                    </a:lnTo>
                    <a:lnTo>
                      <a:pt x="879" y="645"/>
                    </a:lnTo>
                    <a:lnTo>
                      <a:pt x="883" y="645"/>
                    </a:lnTo>
                    <a:lnTo>
                      <a:pt x="883" y="637"/>
                    </a:lnTo>
                    <a:lnTo>
                      <a:pt x="887" y="637"/>
                    </a:lnTo>
                    <a:lnTo>
                      <a:pt x="887" y="630"/>
                    </a:lnTo>
                    <a:lnTo>
                      <a:pt x="891" y="630"/>
                    </a:lnTo>
                    <a:lnTo>
                      <a:pt x="891" y="622"/>
                    </a:lnTo>
                    <a:lnTo>
                      <a:pt x="894" y="622"/>
                    </a:lnTo>
                    <a:lnTo>
                      <a:pt x="894" y="615"/>
                    </a:lnTo>
                    <a:lnTo>
                      <a:pt x="898" y="615"/>
                    </a:lnTo>
                    <a:lnTo>
                      <a:pt x="898" y="608"/>
                    </a:lnTo>
                    <a:lnTo>
                      <a:pt x="902" y="608"/>
                    </a:lnTo>
                    <a:lnTo>
                      <a:pt x="902" y="596"/>
                    </a:lnTo>
                    <a:lnTo>
                      <a:pt x="906" y="596"/>
                    </a:lnTo>
                    <a:lnTo>
                      <a:pt x="906" y="585"/>
                    </a:lnTo>
                    <a:lnTo>
                      <a:pt x="909" y="585"/>
                    </a:lnTo>
                    <a:lnTo>
                      <a:pt x="909" y="574"/>
                    </a:lnTo>
                    <a:lnTo>
                      <a:pt x="913" y="574"/>
                    </a:lnTo>
                    <a:lnTo>
                      <a:pt x="913" y="563"/>
                    </a:lnTo>
                    <a:lnTo>
                      <a:pt x="917" y="563"/>
                    </a:lnTo>
                    <a:lnTo>
                      <a:pt x="917" y="552"/>
                    </a:lnTo>
                    <a:lnTo>
                      <a:pt x="920" y="552"/>
                    </a:lnTo>
                    <a:lnTo>
                      <a:pt x="920" y="541"/>
                    </a:lnTo>
                    <a:lnTo>
                      <a:pt x="924" y="541"/>
                    </a:lnTo>
                    <a:lnTo>
                      <a:pt x="924" y="529"/>
                    </a:lnTo>
                    <a:lnTo>
                      <a:pt x="928" y="529"/>
                    </a:lnTo>
                    <a:lnTo>
                      <a:pt x="928" y="522"/>
                    </a:lnTo>
                    <a:lnTo>
                      <a:pt x="932" y="522"/>
                    </a:lnTo>
                    <a:lnTo>
                      <a:pt x="932" y="514"/>
                    </a:lnTo>
                    <a:lnTo>
                      <a:pt x="935" y="514"/>
                    </a:lnTo>
                    <a:lnTo>
                      <a:pt x="935" y="507"/>
                    </a:lnTo>
                    <a:lnTo>
                      <a:pt x="939" y="507"/>
                    </a:lnTo>
                    <a:lnTo>
                      <a:pt x="939" y="503"/>
                    </a:lnTo>
                    <a:lnTo>
                      <a:pt x="943" y="503"/>
                    </a:lnTo>
                    <a:lnTo>
                      <a:pt x="943" y="496"/>
                    </a:lnTo>
                    <a:lnTo>
                      <a:pt x="946" y="496"/>
                    </a:lnTo>
                    <a:lnTo>
                      <a:pt x="946" y="492"/>
                    </a:lnTo>
                    <a:lnTo>
                      <a:pt x="950" y="492"/>
                    </a:lnTo>
                    <a:lnTo>
                      <a:pt x="950" y="488"/>
                    </a:lnTo>
                    <a:lnTo>
                      <a:pt x="954" y="488"/>
                    </a:lnTo>
                    <a:lnTo>
                      <a:pt x="954" y="485"/>
                    </a:lnTo>
                    <a:lnTo>
                      <a:pt x="958" y="485"/>
                    </a:lnTo>
                    <a:lnTo>
                      <a:pt x="958" y="481"/>
                    </a:lnTo>
                    <a:lnTo>
                      <a:pt x="961" y="481"/>
                    </a:lnTo>
                    <a:lnTo>
                      <a:pt x="961" y="477"/>
                    </a:lnTo>
                    <a:lnTo>
                      <a:pt x="965" y="477"/>
                    </a:lnTo>
                    <a:lnTo>
                      <a:pt x="965" y="473"/>
                    </a:lnTo>
                    <a:lnTo>
                      <a:pt x="969" y="473"/>
                    </a:lnTo>
                    <a:lnTo>
                      <a:pt x="969" y="470"/>
                    </a:lnTo>
                    <a:lnTo>
                      <a:pt x="973" y="470"/>
                    </a:lnTo>
                    <a:lnTo>
                      <a:pt x="973" y="466"/>
                    </a:lnTo>
                    <a:lnTo>
                      <a:pt x="976" y="466"/>
                    </a:lnTo>
                    <a:lnTo>
                      <a:pt x="976" y="462"/>
                    </a:lnTo>
                    <a:lnTo>
                      <a:pt x="980" y="462"/>
                    </a:lnTo>
                    <a:lnTo>
                      <a:pt x="980" y="455"/>
                    </a:lnTo>
                    <a:lnTo>
                      <a:pt x="984" y="455"/>
                    </a:lnTo>
                    <a:lnTo>
                      <a:pt x="984" y="451"/>
                    </a:lnTo>
                    <a:lnTo>
                      <a:pt x="987" y="451"/>
                    </a:lnTo>
                    <a:lnTo>
                      <a:pt x="987" y="447"/>
                    </a:lnTo>
                    <a:lnTo>
                      <a:pt x="991" y="447"/>
                    </a:lnTo>
                    <a:lnTo>
                      <a:pt x="991" y="444"/>
                    </a:lnTo>
                    <a:lnTo>
                      <a:pt x="995" y="444"/>
                    </a:lnTo>
                    <a:lnTo>
                      <a:pt x="995" y="436"/>
                    </a:lnTo>
                    <a:lnTo>
                      <a:pt x="999" y="436"/>
                    </a:lnTo>
                    <a:lnTo>
                      <a:pt x="999" y="432"/>
                    </a:lnTo>
                    <a:lnTo>
                      <a:pt x="1002" y="432"/>
                    </a:lnTo>
                    <a:lnTo>
                      <a:pt x="1002" y="425"/>
                    </a:lnTo>
                    <a:lnTo>
                      <a:pt x="1006" y="425"/>
                    </a:lnTo>
                    <a:lnTo>
                      <a:pt x="1006" y="421"/>
                    </a:lnTo>
                    <a:lnTo>
                      <a:pt x="1010" y="421"/>
                    </a:lnTo>
                    <a:lnTo>
                      <a:pt x="1010" y="418"/>
                    </a:lnTo>
                    <a:lnTo>
                      <a:pt x="1014" y="418"/>
                    </a:lnTo>
                    <a:lnTo>
                      <a:pt x="1014" y="414"/>
                    </a:lnTo>
                    <a:lnTo>
                      <a:pt x="1017" y="414"/>
                    </a:lnTo>
                    <a:lnTo>
                      <a:pt x="1017" y="410"/>
                    </a:lnTo>
                    <a:lnTo>
                      <a:pt x="1021" y="410"/>
                    </a:lnTo>
                    <a:lnTo>
                      <a:pt x="1021" y="406"/>
                    </a:lnTo>
                    <a:lnTo>
                      <a:pt x="1025" y="406"/>
                    </a:lnTo>
                    <a:lnTo>
                      <a:pt x="1025" y="399"/>
                    </a:lnTo>
                    <a:lnTo>
                      <a:pt x="1028" y="399"/>
                    </a:lnTo>
                    <a:lnTo>
                      <a:pt x="1028" y="395"/>
                    </a:lnTo>
                    <a:lnTo>
                      <a:pt x="1032" y="395"/>
                    </a:lnTo>
                    <a:lnTo>
                      <a:pt x="1032" y="391"/>
                    </a:lnTo>
                    <a:lnTo>
                      <a:pt x="1036" y="391"/>
                    </a:lnTo>
                    <a:lnTo>
                      <a:pt x="1036" y="384"/>
                    </a:lnTo>
                    <a:lnTo>
                      <a:pt x="1040" y="384"/>
                    </a:lnTo>
                    <a:lnTo>
                      <a:pt x="1040" y="380"/>
                    </a:lnTo>
                    <a:lnTo>
                      <a:pt x="1043" y="380"/>
                    </a:lnTo>
                    <a:lnTo>
                      <a:pt x="1043" y="373"/>
                    </a:lnTo>
                    <a:lnTo>
                      <a:pt x="1047" y="373"/>
                    </a:lnTo>
                    <a:lnTo>
                      <a:pt x="1047" y="365"/>
                    </a:lnTo>
                    <a:lnTo>
                      <a:pt x="1051" y="365"/>
                    </a:lnTo>
                    <a:lnTo>
                      <a:pt x="1051" y="362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15">
                <a:extLst>
                  <a:ext uri="{FF2B5EF4-FFF2-40B4-BE49-F238E27FC236}">
                    <a16:creationId xmlns:a16="http://schemas.microsoft.com/office/drawing/2014/main" id="{D0654BA3-1C5D-4D92-BB93-9F1DEA7ED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460" y="3791629"/>
                <a:ext cx="1889350" cy="441009"/>
              </a:xfrm>
              <a:custGeom>
                <a:avLst/>
                <a:gdLst>
                  <a:gd name="T0" fmla="*/ 11 w 1151"/>
                  <a:gd name="T1" fmla="*/ 302 h 1178"/>
                  <a:gd name="T2" fmla="*/ 26 w 1151"/>
                  <a:gd name="T3" fmla="*/ 279 h 1178"/>
                  <a:gd name="T4" fmla="*/ 41 w 1151"/>
                  <a:gd name="T5" fmla="*/ 268 h 1178"/>
                  <a:gd name="T6" fmla="*/ 55 w 1151"/>
                  <a:gd name="T7" fmla="*/ 257 h 1178"/>
                  <a:gd name="T8" fmla="*/ 70 w 1151"/>
                  <a:gd name="T9" fmla="*/ 246 h 1178"/>
                  <a:gd name="T10" fmla="*/ 104 w 1151"/>
                  <a:gd name="T11" fmla="*/ 238 h 1178"/>
                  <a:gd name="T12" fmla="*/ 163 w 1151"/>
                  <a:gd name="T13" fmla="*/ 246 h 1178"/>
                  <a:gd name="T14" fmla="*/ 186 w 1151"/>
                  <a:gd name="T15" fmla="*/ 235 h 1178"/>
                  <a:gd name="T16" fmla="*/ 201 w 1151"/>
                  <a:gd name="T17" fmla="*/ 224 h 1178"/>
                  <a:gd name="T18" fmla="*/ 216 w 1151"/>
                  <a:gd name="T19" fmla="*/ 209 h 1178"/>
                  <a:gd name="T20" fmla="*/ 231 w 1151"/>
                  <a:gd name="T21" fmla="*/ 194 h 1178"/>
                  <a:gd name="T22" fmla="*/ 245 w 1151"/>
                  <a:gd name="T23" fmla="*/ 186 h 1178"/>
                  <a:gd name="T24" fmla="*/ 260 w 1151"/>
                  <a:gd name="T25" fmla="*/ 175 h 1178"/>
                  <a:gd name="T26" fmla="*/ 279 w 1151"/>
                  <a:gd name="T27" fmla="*/ 164 h 1178"/>
                  <a:gd name="T28" fmla="*/ 309 w 1151"/>
                  <a:gd name="T29" fmla="*/ 156 h 1178"/>
                  <a:gd name="T30" fmla="*/ 324 w 1151"/>
                  <a:gd name="T31" fmla="*/ 142 h 1178"/>
                  <a:gd name="T32" fmla="*/ 339 w 1151"/>
                  <a:gd name="T33" fmla="*/ 127 h 1178"/>
                  <a:gd name="T34" fmla="*/ 354 w 1151"/>
                  <a:gd name="T35" fmla="*/ 112 h 1178"/>
                  <a:gd name="T36" fmla="*/ 368 w 1151"/>
                  <a:gd name="T37" fmla="*/ 101 h 1178"/>
                  <a:gd name="T38" fmla="*/ 383 w 1151"/>
                  <a:gd name="T39" fmla="*/ 89 h 1178"/>
                  <a:gd name="T40" fmla="*/ 406 w 1151"/>
                  <a:gd name="T41" fmla="*/ 82 h 1178"/>
                  <a:gd name="T42" fmla="*/ 439 w 1151"/>
                  <a:gd name="T43" fmla="*/ 75 h 1178"/>
                  <a:gd name="T44" fmla="*/ 458 w 1151"/>
                  <a:gd name="T45" fmla="*/ 67 h 1178"/>
                  <a:gd name="T46" fmla="*/ 473 w 1151"/>
                  <a:gd name="T47" fmla="*/ 56 h 1178"/>
                  <a:gd name="T48" fmla="*/ 491 w 1151"/>
                  <a:gd name="T49" fmla="*/ 48 h 1178"/>
                  <a:gd name="T50" fmla="*/ 506 w 1151"/>
                  <a:gd name="T51" fmla="*/ 41 h 1178"/>
                  <a:gd name="T52" fmla="*/ 529 w 1151"/>
                  <a:gd name="T53" fmla="*/ 34 h 1178"/>
                  <a:gd name="T54" fmla="*/ 544 w 1151"/>
                  <a:gd name="T55" fmla="*/ 30 h 1178"/>
                  <a:gd name="T56" fmla="*/ 558 w 1151"/>
                  <a:gd name="T57" fmla="*/ 26 h 1178"/>
                  <a:gd name="T58" fmla="*/ 577 w 1151"/>
                  <a:gd name="T59" fmla="*/ 26 h 1178"/>
                  <a:gd name="T60" fmla="*/ 607 w 1151"/>
                  <a:gd name="T61" fmla="*/ 22 h 1178"/>
                  <a:gd name="T62" fmla="*/ 637 w 1151"/>
                  <a:gd name="T63" fmla="*/ 15 h 1178"/>
                  <a:gd name="T64" fmla="*/ 655 w 1151"/>
                  <a:gd name="T65" fmla="*/ 19 h 1178"/>
                  <a:gd name="T66" fmla="*/ 667 w 1151"/>
                  <a:gd name="T67" fmla="*/ 15 h 1178"/>
                  <a:gd name="T68" fmla="*/ 685 w 1151"/>
                  <a:gd name="T69" fmla="*/ 19 h 1178"/>
                  <a:gd name="T70" fmla="*/ 700 w 1151"/>
                  <a:gd name="T71" fmla="*/ 26 h 1178"/>
                  <a:gd name="T72" fmla="*/ 715 w 1151"/>
                  <a:gd name="T73" fmla="*/ 19 h 1178"/>
                  <a:gd name="T74" fmla="*/ 741 w 1151"/>
                  <a:gd name="T75" fmla="*/ 15 h 1178"/>
                  <a:gd name="T76" fmla="*/ 760 w 1151"/>
                  <a:gd name="T77" fmla="*/ 19 h 1178"/>
                  <a:gd name="T78" fmla="*/ 775 w 1151"/>
                  <a:gd name="T79" fmla="*/ 19 h 1178"/>
                  <a:gd name="T80" fmla="*/ 793 w 1151"/>
                  <a:gd name="T81" fmla="*/ 15 h 1178"/>
                  <a:gd name="T82" fmla="*/ 808 w 1151"/>
                  <a:gd name="T83" fmla="*/ 11 h 1178"/>
                  <a:gd name="T84" fmla="*/ 823 w 1151"/>
                  <a:gd name="T85" fmla="*/ 15 h 1178"/>
                  <a:gd name="T86" fmla="*/ 838 w 1151"/>
                  <a:gd name="T87" fmla="*/ 11 h 1178"/>
                  <a:gd name="T88" fmla="*/ 853 w 1151"/>
                  <a:gd name="T89" fmla="*/ 11 h 1178"/>
                  <a:gd name="T90" fmla="*/ 868 w 1151"/>
                  <a:gd name="T91" fmla="*/ 15 h 1178"/>
                  <a:gd name="T92" fmla="*/ 886 w 1151"/>
                  <a:gd name="T93" fmla="*/ 11 h 1178"/>
                  <a:gd name="T94" fmla="*/ 901 w 1151"/>
                  <a:gd name="T95" fmla="*/ 4 h 1178"/>
                  <a:gd name="T96" fmla="*/ 916 w 1151"/>
                  <a:gd name="T97" fmla="*/ 7 h 1178"/>
                  <a:gd name="T98" fmla="*/ 935 w 1151"/>
                  <a:gd name="T99" fmla="*/ 11 h 1178"/>
                  <a:gd name="T100" fmla="*/ 950 w 1151"/>
                  <a:gd name="T101" fmla="*/ 11 h 1178"/>
                  <a:gd name="T102" fmla="*/ 987 w 1151"/>
                  <a:gd name="T103" fmla="*/ 11 h 1178"/>
                  <a:gd name="T104" fmla="*/ 1006 w 1151"/>
                  <a:gd name="T105" fmla="*/ 11 h 1178"/>
                  <a:gd name="T106" fmla="*/ 1024 w 1151"/>
                  <a:gd name="T107" fmla="*/ 15 h 1178"/>
                  <a:gd name="T108" fmla="*/ 1043 w 1151"/>
                  <a:gd name="T109" fmla="*/ 22 h 1178"/>
                  <a:gd name="T110" fmla="*/ 1061 w 1151"/>
                  <a:gd name="T111" fmla="*/ 34 h 1178"/>
                  <a:gd name="T112" fmla="*/ 1076 w 1151"/>
                  <a:gd name="T113" fmla="*/ 52 h 1178"/>
                  <a:gd name="T114" fmla="*/ 1091 w 1151"/>
                  <a:gd name="T115" fmla="*/ 108 h 1178"/>
                  <a:gd name="T116" fmla="*/ 1106 w 1151"/>
                  <a:gd name="T117" fmla="*/ 302 h 1178"/>
                  <a:gd name="T118" fmla="*/ 1121 w 1151"/>
                  <a:gd name="T119" fmla="*/ 682 h 1178"/>
                  <a:gd name="T120" fmla="*/ 1136 w 1151"/>
                  <a:gd name="T121" fmla="*/ 1058 h 1178"/>
                  <a:gd name="T122" fmla="*/ 1151 w 1151"/>
                  <a:gd name="T123" fmla="*/ 1178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51" h="1178">
                    <a:moveTo>
                      <a:pt x="0" y="332"/>
                    </a:moveTo>
                    <a:lnTo>
                      <a:pt x="0" y="320"/>
                    </a:lnTo>
                    <a:lnTo>
                      <a:pt x="3" y="320"/>
                    </a:lnTo>
                    <a:lnTo>
                      <a:pt x="3" y="313"/>
                    </a:lnTo>
                    <a:lnTo>
                      <a:pt x="7" y="313"/>
                    </a:lnTo>
                    <a:lnTo>
                      <a:pt x="7" y="309"/>
                    </a:lnTo>
                    <a:lnTo>
                      <a:pt x="11" y="309"/>
                    </a:lnTo>
                    <a:lnTo>
                      <a:pt x="11" y="302"/>
                    </a:lnTo>
                    <a:lnTo>
                      <a:pt x="14" y="302"/>
                    </a:lnTo>
                    <a:lnTo>
                      <a:pt x="14" y="294"/>
                    </a:lnTo>
                    <a:lnTo>
                      <a:pt x="18" y="294"/>
                    </a:lnTo>
                    <a:lnTo>
                      <a:pt x="18" y="291"/>
                    </a:lnTo>
                    <a:lnTo>
                      <a:pt x="22" y="291"/>
                    </a:lnTo>
                    <a:lnTo>
                      <a:pt x="22" y="287"/>
                    </a:lnTo>
                    <a:lnTo>
                      <a:pt x="26" y="287"/>
                    </a:lnTo>
                    <a:lnTo>
                      <a:pt x="26" y="279"/>
                    </a:lnTo>
                    <a:lnTo>
                      <a:pt x="29" y="279"/>
                    </a:lnTo>
                    <a:lnTo>
                      <a:pt x="29" y="279"/>
                    </a:lnTo>
                    <a:lnTo>
                      <a:pt x="33" y="279"/>
                    </a:lnTo>
                    <a:lnTo>
                      <a:pt x="33" y="276"/>
                    </a:lnTo>
                    <a:lnTo>
                      <a:pt x="37" y="276"/>
                    </a:lnTo>
                    <a:lnTo>
                      <a:pt x="37" y="272"/>
                    </a:lnTo>
                    <a:lnTo>
                      <a:pt x="41" y="272"/>
                    </a:lnTo>
                    <a:lnTo>
                      <a:pt x="41" y="268"/>
                    </a:lnTo>
                    <a:lnTo>
                      <a:pt x="44" y="268"/>
                    </a:lnTo>
                    <a:lnTo>
                      <a:pt x="44" y="265"/>
                    </a:lnTo>
                    <a:lnTo>
                      <a:pt x="48" y="265"/>
                    </a:lnTo>
                    <a:lnTo>
                      <a:pt x="48" y="261"/>
                    </a:lnTo>
                    <a:lnTo>
                      <a:pt x="52" y="261"/>
                    </a:lnTo>
                    <a:lnTo>
                      <a:pt x="52" y="261"/>
                    </a:lnTo>
                    <a:lnTo>
                      <a:pt x="55" y="261"/>
                    </a:lnTo>
                    <a:lnTo>
                      <a:pt x="55" y="257"/>
                    </a:lnTo>
                    <a:lnTo>
                      <a:pt x="59" y="257"/>
                    </a:lnTo>
                    <a:lnTo>
                      <a:pt x="59" y="253"/>
                    </a:lnTo>
                    <a:lnTo>
                      <a:pt x="63" y="253"/>
                    </a:lnTo>
                    <a:lnTo>
                      <a:pt x="63" y="253"/>
                    </a:lnTo>
                    <a:lnTo>
                      <a:pt x="67" y="253"/>
                    </a:lnTo>
                    <a:lnTo>
                      <a:pt x="67" y="246"/>
                    </a:lnTo>
                    <a:lnTo>
                      <a:pt x="70" y="246"/>
                    </a:lnTo>
                    <a:lnTo>
                      <a:pt x="70" y="246"/>
                    </a:lnTo>
                    <a:lnTo>
                      <a:pt x="74" y="246"/>
                    </a:lnTo>
                    <a:lnTo>
                      <a:pt x="74" y="242"/>
                    </a:lnTo>
                    <a:lnTo>
                      <a:pt x="78" y="242"/>
                    </a:lnTo>
                    <a:lnTo>
                      <a:pt x="78" y="242"/>
                    </a:lnTo>
                    <a:lnTo>
                      <a:pt x="82" y="242"/>
                    </a:lnTo>
                    <a:lnTo>
                      <a:pt x="82" y="238"/>
                    </a:lnTo>
                    <a:lnTo>
                      <a:pt x="85" y="238"/>
                    </a:lnTo>
                    <a:lnTo>
                      <a:pt x="104" y="238"/>
                    </a:lnTo>
                    <a:lnTo>
                      <a:pt x="108" y="238"/>
                    </a:lnTo>
                    <a:lnTo>
                      <a:pt x="108" y="242"/>
                    </a:lnTo>
                    <a:lnTo>
                      <a:pt x="111" y="242"/>
                    </a:lnTo>
                    <a:lnTo>
                      <a:pt x="141" y="242"/>
                    </a:lnTo>
                    <a:lnTo>
                      <a:pt x="145" y="242"/>
                    </a:lnTo>
                    <a:lnTo>
                      <a:pt x="145" y="246"/>
                    </a:lnTo>
                    <a:lnTo>
                      <a:pt x="149" y="246"/>
                    </a:lnTo>
                    <a:lnTo>
                      <a:pt x="163" y="246"/>
                    </a:lnTo>
                    <a:lnTo>
                      <a:pt x="167" y="246"/>
                    </a:lnTo>
                    <a:lnTo>
                      <a:pt x="167" y="242"/>
                    </a:lnTo>
                    <a:lnTo>
                      <a:pt x="171" y="242"/>
                    </a:lnTo>
                    <a:lnTo>
                      <a:pt x="178" y="242"/>
                    </a:lnTo>
                    <a:lnTo>
                      <a:pt x="182" y="242"/>
                    </a:lnTo>
                    <a:lnTo>
                      <a:pt x="182" y="238"/>
                    </a:lnTo>
                    <a:lnTo>
                      <a:pt x="186" y="238"/>
                    </a:lnTo>
                    <a:lnTo>
                      <a:pt x="186" y="235"/>
                    </a:lnTo>
                    <a:lnTo>
                      <a:pt x="190" y="235"/>
                    </a:lnTo>
                    <a:lnTo>
                      <a:pt x="190" y="231"/>
                    </a:lnTo>
                    <a:lnTo>
                      <a:pt x="193" y="231"/>
                    </a:lnTo>
                    <a:lnTo>
                      <a:pt x="193" y="227"/>
                    </a:lnTo>
                    <a:lnTo>
                      <a:pt x="197" y="227"/>
                    </a:lnTo>
                    <a:lnTo>
                      <a:pt x="197" y="224"/>
                    </a:lnTo>
                    <a:lnTo>
                      <a:pt x="201" y="224"/>
                    </a:lnTo>
                    <a:lnTo>
                      <a:pt x="201" y="224"/>
                    </a:lnTo>
                    <a:lnTo>
                      <a:pt x="204" y="224"/>
                    </a:lnTo>
                    <a:lnTo>
                      <a:pt x="204" y="220"/>
                    </a:lnTo>
                    <a:lnTo>
                      <a:pt x="208" y="220"/>
                    </a:lnTo>
                    <a:lnTo>
                      <a:pt x="208" y="216"/>
                    </a:lnTo>
                    <a:lnTo>
                      <a:pt x="212" y="216"/>
                    </a:lnTo>
                    <a:lnTo>
                      <a:pt x="212" y="212"/>
                    </a:lnTo>
                    <a:lnTo>
                      <a:pt x="216" y="212"/>
                    </a:lnTo>
                    <a:lnTo>
                      <a:pt x="216" y="209"/>
                    </a:lnTo>
                    <a:lnTo>
                      <a:pt x="219" y="209"/>
                    </a:lnTo>
                    <a:lnTo>
                      <a:pt x="219" y="205"/>
                    </a:lnTo>
                    <a:lnTo>
                      <a:pt x="223" y="205"/>
                    </a:lnTo>
                    <a:lnTo>
                      <a:pt x="223" y="201"/>
                    </a:lnTo>
                    <a:lnTo>
                      <a:pt x="227" y="201"/>
                    </a:lnTo>
                    <a:lnTo>
                      <a:pt x="227" y="197"/>
                    </a:lnTo>
                    <a:lnTo>
                      <a:pt x="231" y="197"/>
                    </a:lnTo>
                    <a:lnTo>
                      <a:pt x="231" y="194"/>
                    </a:lnTo>
                    <a:lnTo>
                      <a:pt x="234" y="194"/>
                    </a:lnTo>
                    <a:lnTo>
                      <a:pt x="234" y="194"/>
                    </a:lnTo>
                    <a:lnTo>
                      <a:pt x="238" y="194"/>
                    </a:lnTo>
                    <a:lnTo>
                      <a:pt x="238" y="190"/>
                    </a:lnTo>
                    <a:lnTo>
                      <a:pt x="242" y="190"/>
                    </a:lnTo>
                    <a:lnTo>
                      <a:pt x="242" y="186"/>
                    </a:lnTo>
                    <a:lnTo>
                      <a:pt x="245" y="186"/>
                    </a:lnTo>
                    <a:lnTo>
                      <a:pt x="245" y="186"/>
                    </a:lnTo>
                    <a:lnTo>
                      <a:pt x="249" y="186"/>
                    </a:lnTo>
                    <a:lnTo>
                      <a:pt x="249" y="183"/>
                    </a:lnTo>
                    <a:lnTo>
                      <a:pt x="253" y="183"/>
                    </a:lnTo>
                    <a:lnTo>
                      <a:pt x="253" y="183"/>
                    </a:lnTo>
                    <a:lnTo>
                      <a:pt x="257" y="183"/>
                    </a:lnTo>
                    <a:lnTo>
                      <a:pt x="257" y="179"/>
                    </a:lnTo>
                    <a:lnTo>
                      <a:pt x="260" y="179"/>
                    </a:lnTo>
                    <a:lnTo>
                      <a:pt x="260" y="175"/>
                    </a:lnTo>
                    <a:lnTo>
                      <a:pt x="264" y="175"/>
                    </a:lnTo>
                    <a:lnTo>
                      <a:pt x="268" y="175"/>
                    </a:lnTo>
                    <a:lnTo>
                      <a:pt x="272" y="175"/>
                    </a:lnTo>
                    <a:lnTo>
                      <a:pt x="272" y="171"/>
                    </a:lnTo>
                    <a:lnTo>
                      <a:pt x="275" y="171"/>
                    </a:lnTo>
                    <a:lnTo>
                      <a:pt x="275" y="168"/>
                    </a:lnTo>
                    <a:lnTo>
                      <a:pt x="279" y="168"/>
                    </a:lnTo>
                    <a:lnTo>
                      <a:pt x="279" y="164"/>
                    </a:lnTo>
                    <a:lnTo>
                      <a:pt x="283" y="164"/>
                    </a:lnTo>
                    <a:lnTo>
                      <a:pt x="294" y="164"/>
                    </a:lnTo>
                    <a:lnTo>
                      <a:pt x="298" y="164"/>
                    </a:lnTo>
                    <a:lnTo>
                      <a:pt x="298" y="160"/>
                    </a:lnTo>
                    <a:lnTo>
                      <a:pt x="301" y="160"/>
                    </a:lnTo>
                    <a:lnTo>
                      <a:pt x="305" y="160"/>
                    </a:lnTo>
                    <a:lnTo>
                      <a:pt x="309" y="160"/>
                    </a:lnTo>
                    <a:lnTo>
                      <a:pt x="309" y="156"/>
                    </a:lnTo>
                    <a:lnTo>
                      <a:pt x="313" y="156"/>
                    </a:lnTo>
                    <a:lnTo>
                      <a:pt x="313" y="153"/>
                    </a:lnTo>
                    <a:lnTo>
                      <a:pt x="316" y="153"/>
                    </a:lnTo>
                    <a:lnTo>
                      <a:pt x="316" y="149"/>
                    </a:lnTo>
                    <a:lnTo>
                      <a:pt x="320" y="149"/>
                    </a:lnTo>
                    <a:lnTo>
                      <a:pt x="320" y="145"/>
                    </a:lnTo>
                    <a:lnTo>
                      <a:pt x="324" y="145"/>
                    </a:lnTo>
                    <a:lnTo>
                      <a:pt x="324" y="142"/>
                    </a:lnTo>
                    <a:lnTo>
                      <a:pt x="327" y="142"/>
                    </a:lnTo>
                    <a:lnTo>
                      <a:pt x="327" y="138"/>
                    </a:lnTo>
                    <a:lnTo>
                      <a:pt x="331" y="138"/>
                    </a:lnTo>
                    <a:lnTo>
                      <a:pt x="331" y="134"/>
                    </a:lnTo>
                    <a:lnTo>
                      <a:pt x="335" y="134"/>
                    </a:lnTo>
                    <a:lnTo>
                      <a:pt x="335" y="130"/>
                    </a:lnTo>
                    <a:lnTo>
                      <a:pt x="339" y="130"/>
                    </a:lnTo>
                    <a:lnTo>
                      <a:pt x="339" y="127"/>
                    </a:lnTo>
                    <a:lnTo>
                      <a:pt x="342" y="127"/>
                    </a:lnTo>
                    <a:lnTo>
                      <a:pt x="342" y="123"/>
                    </a:lnTo>
                    <a:lnTo>
                      <a:pt x="346" y="123"/>
                    </a:lnTo>
                    <a:lnTo>
                      <a:pt x="346" y="119"/>
                    </a:lnTo>
                    <a:lnTo>
                      <a:pt x="350" y="119"/>
                    </a:lnTo>
                    <a:lnTo>
                      <a:pt x="350" y="116"/>
                    </a:lnTo>
                    <a:lnTo>
                      <a:pt x="354" y="116"/>
                    </a:lnTo>
                    <a:lnTo>
                      <a:pt x="354" y="112"/>
                    </a:lnTo>
                    <a:lnTo>
                      <a:pt x="357" y="112"/>
                    </a:lnTo>
                    <a:lnTo>
                      <a:pt x="357" y="108"/>
                    </a:lnTo>
                    <a:lnTo>
                      <a:pt x="361" y="108"/>
                    </a:lnTo>
                    <a:lnTo>
                      <a:pt x="361" y="104"/>
                    </a:lnTo>
                    <a:lnTo>
                      <a:pt x="365" y="104"/>
                    </a:lnTo>
                    <a:lnTo>
                      <a:pt x="365" y="104"/>
                    </a:lnTo>
                    <a:lnTo>
                      <a:pt x="368" y="104"/>
                    </a:lnTo>
                    <a:lnTo>
                      <a:pt x="368" y="101"/>
                    </a:lnTo>
                    <a:lnTo>
                      <a:pt x="372" y="101"/>
                    </a:lnTo>
                    <a:lnTo>
                      <a:pt x="372" y="97"/>
                    </a:lnTo>
                    <a:lnTo>
                      <a:pt x="376" y="97"/>
                    </a:lnTo>
                    <a:lnTo>
                      <a:pt x="376" y="97"/>
                    </a:lnTo>
                    <a:lnTo>
                      <a:pt x="380" y="97"/>
                    </a:lnTo>
                    <a:lnTo>
                      <a:pt x="380" y="93"/>
                    </a:lnTo>
                    <a:lnTo>
                      <a:pt x="383" y="93"/>
                    </a:lnTo>
                    <a:lnTo>
                      <a:pt x="383" y="89"/>
                    </a:lnTo>
                    <a:lnTo>
                      <a:pt x="387" y="89"/>
                    </a:lnTo>
                    <a:lnTo>
                      <a:pt x="391" y="89"/>
                    </a:lnTo>
                    <a:lnTo>
                      <a:pt x="395" y="89"/>
                    </a:lnTo>
                    <a:lnTo>
                      <a:pt x="395" y="86"/>
                    </a:lnTo>
                    <a:lnTo>
                      <a:pt x="398" y="86"/>
                    </a:lnTo>
                    <a:lnTo>
                      <a:pt x="398" y="82"/>
                    </a:lnTo>
                    <a:lnTo>
                      <a:pt x="402" y="82"/>
                    </a:lnTo>
                    <a:lnTo>
                      <a:pt x="406" y="82"/>
                    </a:lnTo>
                    <a:lnTo>
                      <a:pt x="409" y="82"/>
                    </a:lnTo>
                    <a:lnTo>
                      <a:pt x="409" y="78"/>
                    </a:lnTo>
                    <a:lnTo>
                      <a:pt x="413" y="78"/>
                    </a:lnTo>
                    <a:lnTo>
                      <a:pt x="417" y="78"/>
                    </a:lnTo>
                    <a:lnTo>
                      <a:pt x="421" y="78"/>
                    </a:lnTo>
                    <a:lnTo>
                      <a:pt x="421" y="75"/>
                    </a:lnTo>
                    <a:lnTo>
                      <a:pt x="424" y="75"/>
                    </a:lnTo>
                    <a:lnTo>
                      <a:pt x="439" y="75"/>
                    </a:lnTo>
                    <a:lnTo>
                      <a:pt x="443" y="75"/>
                    </a:lnTo>
                    <a:lnTo>
                      <a:pt x="443" y="71"/>
                    </a:lnTo>
                    <a:lnTo>
                      <a:pt x="447" y="71"/>
                    </a:lnTo>
                    <a:lnTo>
                      <a:pt x="450" y="71"/>
                    </a:lnTo>
                    <a:lnTo>
                      <a:pt x="454" y="71"/>
                    </a:lnTo>
                    <a:lnTo>
                      <a:pt x="454" y="67"/>
                    </a:lnTo>
                    <a:lnTo>
                      <a:pt x="458" y="67"/>
                    </a:lnTo>
                    <a:lnTo>
                      <a:pt x="458" y="67"/>
                    </a:lnTo>
                    <a:lnTo>
                      <a:pt x="462" y="67"/>
                    </a:lnTo>
                    <a:lnTo>
                      <a:pt x="462" y="63"/>
                    </a:lnTo>
                    <a:lnTo>
                      <a:pt x="465" y="63"/>
                    </a:lnTo>
                    <a:lnTo>
                      <a:pt x="465" y="63"/>
                    </a:lnTo>
                    <a:lnTo>
                      <a:pt x="469" y="63"/>
                    </a:lnTo>
                    <a:lnTo>
                      <a:pt x="469" y="60"/>
                    </a:lnTo>
                    <a:lnTo>
                      <a:pt x="473" y="60"/>
                    </a:lnTo>
                    <a:lnTo>
                      <a:pt x="473" y="56"/>
                    </a:lnTo>
                    <a:lnTo>
                      <a:pt x="476" y="56"/>
                    </a:lnTo>
                    <a:lnTo>
                      <a:pt x="476" y="52"/>
                    </a:lnTo>
                    <a:lnTo>
                      <a:pt x="480" y="52"/>
                    </a:lnTo>
                    <a:lnTo>
                      <a:pt x="480" y="52"/>
                    </a:lnTo>
                    <a:lnTo>
                      <a:pt x="484" y="52"/>
                    </a:lnTo>
                    <a:lnTo>
                      <a:pt x="484" y="48"/>
                    </a:lnTo>
                    <a:lnTo>
                      <a:pt x="488" y="48"/>
                    </a:lnTo>
                    <a:lnTo>
                      <a:pt x="491" y="48"/>
                    </a:lnTo>
                    <a:lnTo>
                      <a:pt x="495" y="48"/>
                    </a:lnTo>
                    <a:lnTo>
                      <a:pt x="495" y="45"/>
                    </a:lnTo>
                    <a:lnTo>
                      <a:pt x="499" y="45"/>
                    </a:lnTo>
                    <a:lnTo>
                      <a:pt x="499" y="41"/>
                    </a:lnTo>
                    <a:lnTo>
                      <a:pt x="503" y="41"/>
                    </a:lnTo>
                    <a:lnTo>
                      <a:pt x="503" y="37"/>
                    </a:lnTo>
                    <a:lnTo>
                      <a:pt x="506" y="37"/>
                    </a:lnTo>
                    <a:lnTo>
                      <a:pt x="506" y="41"/>
                    </a:lnTo>
                    <a:lnTo>
                      <a:pt x="510" y="41"/>
                    </a:lnTo>
                    <a:lnTo>
                      <a:pt x="510" y="45"/>
                    </a:lnTo>
                    <a:lnTo>
                      <a:pt x="514" y="45"/>
                    </a:lnTo>
                    <a:lnTo>
                      <a:pt x="514" y="37"/>
                    </a:lnTo>
                    <a:lnTo>
                      <a:pt x="517" y="37"/>
                    </a:lnTo>
                    <a:lnTo>
                      <a:pt x="525" y="37"/>
                    </a:lnTo>
                    <a:lnTo>
                      <a:pt x="529" y="37"/>
                    </a:lnTo>
                    <a:lnTo>
                      <a:pt x="529" y="34"/>
                    </a:lnTo>
                    <a:lnTo>
                      <a:pt x="532" y="34"/>
                    </a:lnTo>
                    <a:lnTo>
                      <a:pt x="532" y="37"/>
                    </a:lnTo>
                    <a:lnTo>
                      <a:pt x="532" y="34"/>
                    </a:lnTo>
                    <a:lnTo>
                      <a:pt x="536" y="34"/>
                    </a:lnTo>
                    <a:lnTo>
                      <a:pt x="536" y="34"/>
                    </a:lnTo>
                    <a:lnTo>
                      <a:pt x="540" y="34"/>
                    </a:lnTo>
                    <a:lnTo>
                      <a:pt x="540" y="30"/>
                    </a:lnTo>
                    <a:lnTo>
                      <a:pt x="544" y="30"/>
                    </a:lnTo>
                    <a:lnTo>
                      <a:pt x="544" y="34"/>
                    </a:lnTo>
                    <a:lnTo>
                      <a:pt x="547" y="37"/>
                    </a:lnTo>
                    <a:lnTo>
                      <a:pt x="547" y="30"/>
                    </a:lnTo>
                    <a:lnTo>
                      <a:pt x="551" y="30"/>
                    </a:lnTo>
                    <a:lnTo>
                      <a:pt x="551" y="30"/>
                    </a:lnTo>
                    <a:lnTo>
                      <a:pt x="555" y="30"/>
                    </a:lnTo>
                    <a:lnTo>
                      <a:pt x="555" y="26"/>
                    </a:lnTo>
                    <a:lnTo>
                      <a:pt x="558" y="26"/>
                    </a:lnTo>
                    <a:lnTo>
                      <a:pt x="562" y="26"/>
                    </a:lnTo>
                    <a:lnTo>
                      <a:pt x="566" y="26"/>
                    </a:lnTo>
                    <a:lnTo>
                      <a:pt x="566" y="30"/>
                    </a:lnTo>
                    <a:lnTo>
                      <a:pt x="570" y="30"/>
                    </a:lnTo>
                    <a:lnTo>
                      <a:pt x="570" y="22"/>
                    </a:lnTo>
                    <a:lnTo>
                      <a:pt x="573" y="22"/>
                    </a:lnTo>
                    <a:lnTo>
                      <a:pt x="573" y="26"/>
                    </a:lnTo>
                    <a:lnTo>
                      <a:pt x="577" y="26"/>
                    </a:lnTo>
                    <a:lnTo>
                      <a:pt x="592" y="26"/>
                    </a:lnTo>
                    <a:lnTo>
                      <a:pt x="596" y="26"/>
                    </a:lnTo>
                    <a:lnTo>
                      <a:pt x="596" y="19"/>
                    </a:lnTo>
                    <a:lnTo>
                      <a:pt x="599" y="19"/>
                    </a:lnTo>
                    <a:lnTo>
                      <a:pt x="599" y="19"/>
                    </a:lnTo>
                    <a:lnTo>
                      <a:pt x="603" y="19"/>
                    </a:lnTo>
                    <a:lnTo>
                      <a:pt x="603" y="22"/>
                    </a:lnTo>
                    <a:lnTo>
                      <a:pt x="607" y="22"/>
                    </a:lnTo>
                    <a:lnTo>
                      <a:pt x="607" y="22"/>
                    </a:lnTo>
                    <a:lnTo>
                      <a:pt x="611" y="22"/>
                    </a:lnTo>
                    <a:lnTo>
                      <a:pt x="611" y="19"/>
                    </a:lnTo>
                    <a:lnTo>
                      <a:pt x="614" y="19"/>
                    </a:lnTo>
                    <a:lnTo>
                      <a:pt x="629" y="19"/>
                    </a:lnTo>
                    <a:lnTo>
                      <a:pt x="633" y="19"/>
                    </a:lnTo>
                    <a:lnTo>
                      <a:pt x="633" y="15"/>
                    </a:lnTo>
                    <a:lnTo>
                      <a:pt x="637" y="15"/>
                    </a:lnTo>
                    <a:lnTo>
                      <a:pt x="637" y="19"/>
                    </a:lnTo>
                    <a:lnTo>
                      <a:pt x="640" y="19"/>
                    </a:lnTo>
                    <a:lnTo>
                      <a:pt x="640" y="22"/>
                    </a:lnTo>
                    <a:lnTo>
                      <a:pt x="644" y="22"/>
                    </a:lnTo>
                    <a:lnTo>
                      <a:pt x="644" y="19"/>
                    </a:lnTo>
                    <a:lnTo>
                      <a:pt x="648" y="19"/>
                    </a:lnTo>
                    <a:lnTo>
                      <a:pt x="652" y="19"/>
                    </a:lnTo>
                    <a:lnTo>
                      <a:pt x="655" y="19"/>
                    </a:lnTo>
                    <a:lnTo>
                      <a:pt x="655" y="15"/>
                    </a:lnTo>
                    <a:lnTo>
                      <a:pt x="659" y="15"/>
                    </a:lnTo>
                    <a:lnTo>
                      <a:pt x="659" y="22"/>
                    </a:lnTo>
                    <a:lnTo>
                      <a:pt x="659" y="15"/>
                    </a:lnTo>
                    <a:lnTo>
                      <a:pt x="663" y="15"/>
                    </a:lnTo>
                    <a:lnTo>
                      <a:pt x="663" y="15"/>
                    </a:lnTo>
                    <a:lnTo>
                      <a:pt x="667" y="15"/>
                    </a:lnTo>
                    <a:lnTo>
                      <a:pt x="667" y="15"/>
                    </a:lnTo>
                    <a:lnTo>
                      <a:pt x="670" y="15"/>
                    </a:lnTo>
                    <a:lnTo>
                      <a:pt x="670" y="19"/>
                    </a:lnTo>
                    <a:lnTo>
                      <a:pt x="674" y="19"/>
                    </a:lnTo>
                    <a:lnTo>
                      <a:pt x="674" y="15"/>
                    </a:lnTo>
                    <a:lnTo>
                      <a:pt x="678" y="15"/>
                    </a:lnTo>
                    <a:lnTo>
                      <a:pt x="678" y="19"/>
                    </a:lnTo>
                    <a:lnTo>
                      <a:pt x="681" y="19"/>
                    </a:lnTo>
                    <a:lnTo>
                      <a:pt x="685" y="19"/>
                    </a:lnTo>
                    <a:lnTo>
                      <a:pt x="689" y="19"/>
                    </a:lnTo>
                    <a:lnTo>
                      <a:pt x="689" y="26"/>
                    </a:lnTo>
                    <a:lnTo>
                      <a:pt x="693" y="26"/>
                    </a:lnTo>
                    <a:lnTo>
                      <a:pt x="693" y="22"/>
                    </a:lnTo>
                    <a:lnTo>
                      <a:pt x="696" y="22"/>
                    </a:lnTo>
                    <a:lnTo>
                      <a:pt x="696" y="22"/>
                    </a:lnTo>
                    <a:lnTo>
                      <a:pt x="700" y="22"/>
                    </a:lnTo>
                    <a:lnTo>
                      <a:pt x="700" y="26"/>
                    </a:lnTo>
                    <a:lnTo>
                      <a:pt x="704" y="26"/>
                    </a:lnTo>
                    <a:lnTo>
                      <a:pt x="704" y="26"/>
                    </a:lnTo>
                    <a:lnTo>
                      <a:pt x="707" y="26"/>
                    </a:lnTo>
                    <a:lnTo>
                      <a:pt x="707" y="19"/>
                    </a:lnTo>
                    <a:lnTo>
                      <a:pt x="711" y="19"/>
                    </a:lnTo>
                    <a:lnTo>
                      <a:pt x="711" y="22"/>
                    </a:lnTo>
                    <a:lnTo>
                      <a:pt x="715" y="22"/>
                    </a:lnTo>
                    <a:lnTo>
                      <a:pt x="715" y="19"/>
                    </a:lnTo>
                    <a:lnTo>
                      <a:pt x="719" y="19"/>
                    </a:lnTo>
                    <a:lnTo>
                      <a:pt x="722" y="19"/>
                    </a:lnTo>
                    <a:lnTo>
                      <a:pt x="726" y="19"/>
                    </a:lnTo>
                    <a:lnTo>
                      <a:pt x="726" y="22"/>
                    </a:lnTo>
                    <a:lnTo>
                      <a:pt x="730" y="22"/>
                    </a:lnTo>
                    <a:lnTo>
                      <a:pt x="737" y="22"/>
                    </a:lnTo>
                    <a:lnTo>
                      <a:pt x="741" y="22"/>
                    </a:lnTo>
                    <a:lnTo>
                      <a:pt x="741" y="15"/>
                    </a:lnTo>
                    <a:lnTo>
                      <a:pt x="745" y="15"/>
                    </a:lnTo>
                    <a:lnTo>
                      <a:pt x="745" y="19"/>
                    </a:lnTo>
                    <a:lnTo>
                      <a:pt x="748" y="19"/>
                    </a:lnTo>
                    <a:lnTo>
                      <a:pt x="748" y="22"/>
                    </a:lnTo>
                    <a:lnTo>
                      <a:pt x="752" y="22"/>
                    </a:lnTo>
                    <a:lnTo>
                      <a:pt x="756" y="22"/>
                    </a:lnTo>
                    <a:lnTo>
                      <a:pt x="760" y="22"/>
                    </a:lnTo>
                    <a:lnTo>
                      <a:pt x="760" y="19"/>
                    </a:lnTo>
                    <a:lnTo>
                      <a:pt x="763" y="19"/>
                    </a:lnTo>
                    <a:lnTo>
                      <a:pt x="763" y="19"/>
                    </a:lnTo>
                    <a:lnTo>
                      <a:pt x="767" y="19"/>
                    </a:lnTo>
                    <a:lnTo>
                      <a:pt x="767" y="15"/>
                    </a:lnTo>
                    <a:lnTo>
                      <a:pt x="771" y="15"/>
                    </a:lnTo>
                    <a:lnTo>
                      <a:pt x="771" y="19"/>
                    </a:lnTo>
                    <a:lnTo>
                      <a:pt x="775" y="19"/>
                    </a:lnTo>
                    <a:lnTo>
                      <a:pt x="775" y="19"/>
                    </a:lnTo>
                    <a:lnTo>
                      <a:pt x="778" y="19"/>
                    </a:lnTo>
                    <a:lnTo>
                      <a:pt x="778" y="15"/>
                    </a:lnTo>
                    <a:lnTo>
                      <a:pt x="782" y="15"/>
                    </a:lnTo>
                    <a:lnTo>
                      <a:pt x="786" y="15"/>
                    </a:lnTo>
                    <a:lnTo>
                      <a:pt x="789" y="15"/>
                    </a:lnTo>
                    <a:lnTo>
                      <a:pt x="789" y="11"/>
                    </a:lnTo>
                    <a:lnTo>
                      <a:pt x="793" y="11"/>
                    </a:lnTo>
                    <a:lnTo>
                      <a:pt x="793" y="15"/>
                    </a:lnTo>
                    <a:lnTo>
                      <a:pt x="797" y="15"/>
                    </a:lnTo>
                    <a:lnTo>
                      <a:pt x="797" y="11"/>
                    </a:lnTo>
                    <a:lnTo>
                      <a:pt x="801" y="11"/>
                    </a:lnTo>
                    <a:lnTo>
                      <a:pt x="801" y="15"/>
                    </a:lnTo>
                    <a:lnTo>
                      <a:pt x="804" y="15"/>
                    </a:lnTo>
                    <a:lnTo>
                      <a:pt x="804" y="15"/>
                    </a:lnTo>
                    <a:lnTo>
                      <a:pt x="808" y="15"/>
                    </a:lnTo>
                    <a:lnTo>
                      <a:pt x="808" y="11"/>
                    </a:lnTo>
                    <a:lnTo>
                      <a:pt x="812" y="11"/>
                    </a:lnTo>
                    <a:lnTo>
                      <a:pt x="812" y="15"/>
                    </a:lnTo>
                    <a:lnTo>
                      <a:pt x="816" y="15"/>
                    </a:lnTo>
                    <a:lnTo>
                      <a:pt x="816" y="4"/>
                    </a:lnTo>
                    <a:lnTo>
                      <a:pt x="819" y="4"/>
                    </a:lnTo>
                    <a:lnTo>
                      <a:pt x="819" y="11"/>
                    </a:lnTo>
                    <a:lnTo>
                      <a:pt x="823" y="11"/>
                    </a:lnTo>
                    <a:lnTo>
                      <a:pt x="823" y="15"/>
                    </a:lnTo>
                    <a:lnTo>
                      <a:pt x="827" y="15"/>
                    </a:lnTo>
                    <a:lnTo>
                      <a:pt x="827" y="15"/>
                    </a:lnTo>
                    <a:lnTo>
                      <a:pt x="830" y="15"/>
                    </a:lnTo>
                    <a:lnTo>
                      <a:pt x="830" y="11"/>
                    </a:lnTo>
                    <a:lnTo>
                      <a:pt x="834" y="11"/>
                    </a:lnTo>
                    <a:lnTo>
                      <a:pt x="834" y="15"/>
                    </a:lnTo>
                    <a:lnTo>
                      <a:pt x="834" y="11"/>
                    </a:lnTo>
                    <a:lnTo>
                      <a:pt x="838" y="11"/>
                    </a:lnTo>
                    <a:lnTo>
                      <a:pt x="838" y="7"/>
                    </a:lnTo>
                    <a:lnTo>
                      <a:pt x="842" y="11"/>
                    </a:lnTo>
                    <a:lnTo>
                      <a:pt x="842" y="15"/>
                    </a:lnTo>
                    <a:lnTo>
                      <a:pt x="845" y="15"/>
                    </a:lnTo>
                    <a:lnTo>
                      <a:pt x="845" y="15"/>
                    </a:lnTo>
                    <a:lnTo>
                      <a:pt x="849" y="15"/>
                    </a:lnTo>
                    <a:lnTo>
                      <a:pt x="849" y="11"/>
                    </a:lnTo>
                    <a:lnTo>
                      <a:pt x="853" y="11"/>
                    </a:lnTo>
                    <a:lnTo>
                      <a:pt x="853" y="7"/>
                    </a:lnTo>
                    <a:lnTo>
                      <a:pt x="857" y="7"/>
                    </a:lnTo>
                    <a:lnTo>
                      <a:pt x="857" y="4"/>
                    </a:lnTo>
                    <a:lnTo>
                      <a:pt x="860" y="4"/>
                    </a:lnTo>
                    <a:lnTo>
                      <a:pt x="860" y="11"/>
                    </a:lnTo>
                    <a:lnTo>
                      <a:pt x="864" y="11"/>
                    </a:lnTo>
                    <a:lnTo>
                      <a:pt x="864" y="15"/>
                    </a:lnTo>
                    <a:lnTo>
                      <a:pt x="868" y="15"/>
                    </a:lnTo>
                    <a:lnTo>
                      <a:pt x="868" y="11"/>
                    </a:lnTo>
                    <a:lnTo>
                      <a:pt x="871" y="11"/>
                    </a:lnTo>
                    <a:lnTo>
                      <a:pt x="875" y="11"/>
                    </a:lnTo>
                    <a:lnTo>
                      <a:pt x="879" y="11"/>
                    </a:lnTo>
                    <a:lnTo>
                      <a:pt x="879" y="7"/>
                    </a:lnTo>
                    <a:lnTo>
                      <a:pt x="883" y="7"/>
                    </a:lnTo>
                    <a:lnTo>
                      <a:pt x="883" y="11"/>
                    </a:lnTo>
                    <a:lnTo>
                      <a:pt x="886" y="11"/>
                    </a:lnTo>
                    <a:lnTo>
                      <a:pt x="886" y="7"/>
                    </a:lnTo>
                    <a:lnTo>
                      <a:pt x="890" y="7"/>
                    </a:lnTo>
                    <a:lnTo>
                      <a:pt x="894" y="7"/>
                    </a:lnTo>
                    <a:lnTo>
                      <a:pt x="898" y="7"/>
                    </a:lnTo>
                    <a:lnTo>
                      <a:pt x="898" y="11"/>
                    </a:lnTo>
                    <a:lnTo>
                      <a:pt x="898" y="7"/>
                    </a:lnTo>
                    <a:lnTo>
                      <a:pt x="901" y="7"/>
                    </a:lnTo>
                    <a:lnTo>
                      <a:pt x="901" y="4"/>
                    </a:lnTo>
                    <a:lnTo>
                      <a:pt x="905" y="4"/>
                    </a:lnTo>
                    <a:lnTo>
                      <a:pt x="905" y="7"/>
                    </a:lnTo>
                    <a:lnTo>
                      <a:pt x="905" y="4"/>
                    </a:lnTo>
                    <a:lnTo>
                      <a:pt x="909" y="4"/>
                    </a:lnTo>
                    <a:lnTo>
                      <a:pt x="909" y="0"/>
                    </a:lnTo>
                    <a:lnTo>
                      <a:pt x="912" y="4"/>
                    </a:lnTo>
                    <a:lnTo>
                      <a:pt x="912" y="7"/>
                    </a:lnTo>
                    <a:lnTo>
                      <a:pt x="916" y="7"/>
                    </a:lnTo>
                    <a:lnTo>
                      <a:pt x="916" y="4"/>
                    </a:lnTo>
                    <a:lnTo>
                      <a:pt x="920" y="4"/>
                    </a:lnTo>
                    <a:lnTo>
                      <a:pt x="920" y="7"/>
                    </a:lnTo>
                    <a:lnTo>
                      <a:pt x="924" y="7"/>
                    </a:lnTo>
                    <a:lnTo>
                      <a:pt x="927" y="7"/>
                    </a:lnTo>
                    <a:lnTo>
                      <a:pt x="931" y="7"/>
                    </a:lnTo>
                    <a:lnTo>
                      <a:pt x="931" y="11"/>
                    </a:lnTo>
                    <a:lnTo>
                      <a:pt x="935" y="11"/>
                    </a:lnTo>
                    <a:lnTo>
                      <a:pt x="935" y="15"/>
                    </a:lnTo>
                    <a:lnTo>
                      <a:pt x="935" y="11"/>
                    </a:lnTo>
                    <a:lnTo>
                      <a:pt x="939" y="11"/>
                    </a:lnTo>
                    <a:lnTo>
                      <a:pt x="939" y="7"/>
                    </a:lnTo>
                    <a:lnTo>
                      <a:pt x="942" y="7"/>
                    </a:lnTo>
                    <a:lnTo>
                      <a:pt x="946" y="7"/>
                    </a:lnTo>
                    <a:lnTo>
                      <a:pt x="950" y="7"/>
                    </a:lnTo>
                    <a:lnTo>
                      <a:pt x="950" y="11"/>
                    </a:lnTo>
                    <a:lnTo>
                      <a:pt x="950" y="7"/>
                    </a:lnTo>
                    <a:lnTo>
                      <a:pt x="953" y="7"/>
                    </a:lnTo>
                    <a:lnTo>
                      <a:pt x="953" y="7"/>
                    </a:lnTo>
                    <a:lnTo>
                      <a:pt x="957" y="7"/>
                    </a:lnTo>
                    <a:lnTo>
                      <a:pt x="979" y="7"/>
                    </a:lnTo>
                    <a:lnTo>
                      <a:pt x="983" y="7"/>
                    </a:lnTo>
                    <a:lnTo>
                      <a:pt x="983" y="11"/>
                    </a:lnTo>
                    <a:lnTo>
                      <a:pt x="987" y="11"/>
                    </a:lnTo>
                    <a:lnTo>
                      <a:pt x="987" y="11"/>
                    </a:lnTo>
                    <a:lnTo>
                      <a:pt x="991" y="11"/>
                    </a:lnTo>
                    <a:lnTo>
                      <a:pt x="991" y="7"/>
                    </a:lnTo>
                    <a:lnTo>
                      <a:pt x="994" y="7"/>
                    </a:lnTo>
                    <a:lnTo>
                      <a:pt x="998" y="7"/>
                    </a:lnTo>
                    <a:lnTo>
                      <a:pt x="1002" y="7"/>
                    </a:lnTo>
                    <a:lnTo>
                      <a:pt x="1002" y="11"/>
                    </a:lnTo>
                    <a:lnTo>
                      <a:pt x="1006" y="11"/>
                    </a:lnTo>
                    <a:lnTo>
                      <a:pt x="1006" y="15"/>
                    </a:lnTo>
                    <a:lnTo>
                      <a:pt x="1009" y="15"/>
                    </a:lnTo>
                    <a:lnTo>
                      <a:pt x="1009" y="11"/>
                    </a:lnTo>
                    <a:lnTo>
                      <a:pt x="1013" y="11"/>
                    </a:lnTo>
                    <a:lnTo>
                      <a:pt x="1017" y="11"/>
                    </a:lnTo>
                    <a:lnTo>
                      <a:pt x="1020" y="11"/>
                    </a:lnTo>
                    <a:lnTo>
                      <a:pt x="1020" y="15"/>
                    </a:lnTo>
                    <a:lnTo>
                      <a:pt x="1024" y="15"/>
                    </a:lnTo>
                    <a:lnTo>
                      <a:pt x="1024" y="19"/>
                    </a:lnTo>
                    <a:lnTo>
                      <a:pt x="1028" y="19"/>
                    </a:lnTo>
                    <a:lnTo>
                      <a:pt x="1028" y="15"/>
                    </a:lnTo>
                    <a:lnTo>
                      <a:pt x="1032" y="15"/>
                    </a:lnTo>
                    <a:lnTo>
                      <a:pt x="1035" y="15"/>
                    </a:lnTo>
                    <a:lnTo>
                      <a:pt x="1039" y="15"/>
                    </a:lnTo>
                    <a:lnTo>
                      <a:pt x="1039" y="22"/>
                    </a:lnTo>
                    <a:lnTo>
                      <a:pt x="1043" y="22"/>
                    </a:lnTo>
                    <a:lnTo>
                      <a:pt x="1047" y="22"/>
                    </a:lnTo>
                    <a:lnTo>
                      <a:pt x="1050" y="22"/>
                    </a:lnTo>
                    <a:lnTo>
                      <a:pt x="1050" y="30"/>
                    </a:lnTo>
                    <a:lnTo>
                      <a:pt x="1054" y="30"/>
                    </a:lnTo>
                    <a:lnTo>
                      <a:pt x="1054" y="30"/>
                    </a:lnTo>
                    <a:lnTo>
                      <a:pt x="1058" y="30"/>
                    </a:lnTo>
                    <a:lnTo>
                      <a:pt x="1058" y="34"/>
                    </a:lnTo>
                    <a:lnTo>
                      <a:pt x="1061" y="34"/>
                    </a:lnTo>
                    <a:lnTo>
                      <a:pt x="1061" y="37"/>
                    </a:lnTo>
                    <a:lnTo>
                      <a:pt x="1065" y="37"/>
                    </a:lnTo>
                    <a:lnTo>
                      <a:pt x="1065" y="37"/>
                    </a:lnTo>
                    <a:lnTo>
                      <a:pt x="1069" y="37"/>
                    </a:lnTo>
                    <a:lnTo>
                      <a:pt x="1069" y="45"/>
                    </a:lnTo>
                    <a:lnTo>
                      <a:pt x="1073" y="45"/>
                    </a:lnTo>
                    <a:lnTo>
                      <a:pt x="1073" y="52"/>
                    </a:lnTo>
                    <a:lnTo>
                      <a:pt x="1076" y="52"/>
                    </a:lnTo>
                    <a:lnTo>
                      <a:pt x="1076" y="60"/>
                    </a:lnTo>
                    <a:lnTo>
                      <a:pt x="1080" y="60"/>
                    </a:lnTo>
                    <a:lnTo>
                      <a:pt x="1080" y="71"/>
                    </a:lnTo>
                    <a:lnTo>
                      <a:pt x="1084" y="71"/>
                    </a:lnTo>
                    <a:lnTo>
                      <a:pt x="1084" y="86"/>
                    </a:lnTo>
                    <a:lnTo>
                      <a:pt x="1088" y="86"/>
                    </a:lnTo>
                    <a:lnTo>
                      <a:pt x="1088" y="108"/>
                    </a:lnTo>
                    <a:lnTo>
                      <a:pt x="1091" y="108"/>
                    </a:lnTo>
                    <a:lnTo>
                      <a:pt x="1091" y="138"/>
                    </a:lnTo>
                    <a:lnTo>
                      <a:pt x="1095" y="138"/>
                    </a:lnTo>
                    <a:lnTo>
                      <a:pt x="1095" y="175"/>
                    </a:lnTo>
                    <a:lnTo>
                      <a:pt x="1099" y="175"/>
                    </a:lnTo>
                    <a:lnTo>
                      <a:pt x="1099" y="242"/>
                    </a:lnTo>
                    <a:lnTo>
                      <a:pt x="1102" y="242"/>
                    </a:lnTo>
                    <a:lnTo>
                      <a:pt x="1102" y="302"/>
                    </a:lnTo>
                    <a:lnTo>
                      <a:pt x="1106" y="302"/>
                    </a:lnTo>
                    <a:lnTo>
                      <a:pt x="1106" y="376"/>
                    </a:lnTo>
                    <a:lnTo>
                      <a:pt x="1110" y="376"/>
                    </a:lnTo>
                    <a:lnTo>
                      <a:pt x="1110" y="462"/>
                    </a:lnTo>
                    <a:lnTo>
                      <a:pt x="1114" y="462"/>
                    </a:lnTo>
                    <a:lnTo>
                      <a:pt x="1114" y="581"/>
                    </a:lnTo>
                    <a:lnTo>
                      <a:pt x="1117" y="581"/>
                    </a:lnTo>
                    <a:lnTo>
                      <a:pt x="1117" y="682"/>
                    </a:lnTo>
                    <a:lnTo>
                      <a:pt x="1121" y="682"/>
                    </a:lnTo>
                    <a:lnTo>
                      <a:pt x="1121" y="775"/>
                    </a:lnTo>
                    <a:lnTo>
                      <a:pt x="1125" y="775"/>
                    </a:lnTo>
                    <a:lnTo>
                      <a:pt x="1125" y="876"/>
                    </a:lnTo>
                    <a:lnTo>
                      <a:pt x="1129" y="876"/>
                    </a:lnTo>
                    <a:lnTo>
                      <a:pt x="1129" y="969"/>
                    </a:lnTo>
                    <a:lnTo>
                      <a:pt x="1132" y="969"/>
                    </a:lnTo>
                    <a:lnTo>
                      <a:pt x="1132" y="1058"/>
                    </a:lnTo>
                    <a:lnTo>
                      <a:pt x="1136" y="1058"/>
                    </a:lnTo>
                    <a:lnTo>
                      <a:pt x="1136" y="1107"/>
                    </a:lnTo>
                    <a:lnTo>
                      <a:pt x="1140" y="1107"/>
                    </a:lnTo>
                    <a:lnTo>
                      <a:pt x="1140" y="1151"/>
                    </a:lnTo>
                    <a:lnTo>
                      <a:pt x="1143" y="1151"/>
                    </a:lnTo>
                    <a:lnTo>
                      <a:pt x="1143" y="1174"/>
                    </a:lnTo>
                    <a:lnTo>
                      <a:pt x="1147" y="1174"/>
                    </a:lnTo>
                    <a:lnTo>
                      <a:pt x="1147" y="1178"/>
                    </a:lnTo>
                    <a:lnTo>
                      <a:pt x="1151" y="1178"/>
                    </a:lnTo>
                    <a:lnTo>
                      <a:pt x="1151" y="1155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16">
                <a:extLst>
                  <a:ext uri="{FF2B5EF4-FFF2-40B4-BE49-F238E27FC236}">
                    <a16:creationId xmlns:a16="http://schemas.microsoft.com/office/drawing/2014/main" id="{4CB6815B-2078-4DF2-B8C0-5CBA2EC7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376" y="3894955"/>
                <a:ext cx="1510167" cy="683601"/>
              </a:xfrm>
              <a:custGeom>
                <a:avLst/>
                <a:gdLst>
                  <a:gd name="T0" fmla="*/ 11 w 920"/>
                  <a:gd name="T1" fmla="*/ 585 h 1826"/>
                  <a:gd name="T2" fmla="*/ 26 w 920"/>
                  <a:gd name="T3" fmla="*/ 253 h 1826"/>
                  <a:gd name="T4" fmla="*/ 41 w 920"/>
                  <a:gd name="T5" fmla="*/ 182 h 1826"/>
                  <a:gd name="T6" fmla="*/ 56 w 920"/>
                  <a:gd name="T7" fmla="*/ 395 h 1826"/>
                  <a:gd name="T8" fmla="*/ 70 w 920"/>
                  <a:gd name="T9" fmla="*/ 875 h 1826"/>
                  <a:gd name="T10" fmla="*/ 85 w 920"/>
                  <a:gd name="T11" fmla="*/ 950 h 1826"/>
                  <a:gd name="T12" fmla="*/ 100 w 920"/>
                  <a:gd name="T13" fmla="*/ 361 h 1826"/>
                  <a:gd name="T14" fmla="*/ 115 w 920"/>
                  <a:gd name="T15" fmla="*/ 71 h 1826"/>
                  <a:gd name="T16" fmla="*/ 130 w 920"/>
                  <a:gd name="T17" fmla="*/ 104 h 1826"/>
                  <a:gd name="T18" fmla="*/ 145 w 920"/>
                  <a:gd name="T19" fmla="*/ 417 h 1826"/>
                  <a:gd name="T20" fmla="*/ 160 w 920"/>
                  <a:gd name="T21" fmla="*/ 350 h 1826"/>
                  <a:gd name="T22" fmla="*/ 175 w 920"/>
                  <a:gd name="T23" fmla="*/ 220 h 1826"/>
                  <a:gd name="T24" fmla="*/ 190 w 920"/>
                  <a:gd name="T25" fmla="*/ 3 h 1826"/>
                  <a:gd name="T26" fmla="*/ 205 w 920"/>
                  <a:gd name="T27" fmla="*/ 115 h 1826"/>
                  <a:gd name="T28" fmla="*/ 219 w 920"/>
                  <a:gd name="T29" fmla="*/ 439 h 1826"/>
                  <a:gd name="T30" fmla="*/ 234 w 920"/>
                  <a:gd name="T31" fmla="*/ 793 h 1826"/>
                  <a:gd name="T32" fmla="*/ 249 w 920"/>
                  <a:gd name="T33" fmla="*/ 309 h 1826"/>
                  <a:gd name="T34" fmla="*/ 264 w 920"/>
                  <a:gd name="T35" fmla="*/ 212 h 1826"/>
                  <a:gd name="T36" fmla="*/ 279 w 920"/>
                  <a:gd name="T37" fmla="*/ 380 h 1826"/>
                  <a:gd name="T38" fmla="*/ 294 w 920"/>
                  <a:gd name="T39" fmla="*/ 633 h 1826"/>
                  <a:gd name="T40" fmla="*/ 309 w 920"/>
                  <a:gd name="T41" fmla="*/ 797 h 1826"/>
                  <a:gd name="T42" fmla="*/ 324 w 920"/>
                  <a:gd name="T43" fmla="*/ 1017 h 1826"/>
                  <a:gd name="T44" fmla="*/ 339 w 920"/>
                  <a:gd name="T45" fmla="*/ 1200 h 1826"/>
                  <a:gd name="T46" fmla="*/ 354 w 920"/>
                  <a:gd name="T47" fmla="*/ 1412 h 1826"/>
                  <a:gd name="T48" fmla="*/ 368 w 920"/>
                  <a:gd name="T49" fmla="*/ 1494 h 1826"/>
                  <a:gd name="T50" fmla="*/ 383 w 920"/>
                  <a:gd name="T51" fmla="*/ 1106 h 1826"/>
                  <a:gd name="T52" fmla="*/ 398 w 920"/>
                  <a:gd name="T53" fmla="*/ 764 h 1826"/>
                  <a:gd name="T54" fmla="*/ 413 w 920"/>
                  <a:gd name="T55" fmla="*/ 779 h 1826"/>
                  <a:gd name="T56" fmla="*/ 428 w 920"/>
                  <a:gd name="T57" fmla="*/ 1010 h 1826"/>
                  <a:gd name="T58" fmla="*/ 443 w 920"/>
                  <a:gd name="T59" fmla="*/ 1297 h 1826"/>
                  <a:gd name="T60" fmla="*/ 458 w 920"/>
                  <a:gd name="T61" fmla="*/ 1557 h 1826"/>
                  <a:gd name="T62" fmla="*/ 473 w 920"/>
                  <a:gd name="T63" fmla="*/ 1785 h 1826"/>
                  <a:gd name="T64" fmla="*/ 488 w 920"/>
                  <a:gd name="T65" fmla="*/ 1807 h 1826"/>
                  <a:gd name="T66" fmla="*/ 503 w 920"/>
                  <a:gd name="T67" fmla="*/ 1654 h 1826"/>
                  <a:gd name="T68" fmla="*/ 518 w 920"/>
                  <a:gd name="T69" fmla="*/ 1285 h 1826"/>
                  <a:gd name="T70" fmla="*/ 532 w 920"/>
                  <a:gd name="T71" fmla="*/ 928 h 1826"/>
                  <a:gd name="T72" fmla="*/ 547 w 920"/>
                  <a:gd name="T73" fmla="*/ 782 h 1826"/>
                  <a:gd name="T74" fmla="*/ 562 w 920"/>
                  <a:gd name="T75" fmla="*/ 928 h 1826"/>
                  <a:gd name="T76" fmla="*/ 577 w 920"/>
                  <a:gd name="T77" fmla="*/ 1188 h 1826"/>
                  <a:gd name="T78" fmla="*/ 592 w 920"/>
                  <a:gd name="T79" fmla="*/ 1244 h 1826"/>
                  <a:gd name="T80" fmla="*/ 607 w 920"/>
                  <a:gd name="T81" fmla="*/ 1125 h 1826"/>
                  <a:gd name="T82" fmla="*/ 622 w 920"/>
                  <a:gd name="T83" fmla="*/ 1326 h 1826"/>
                  <a:gd name="T84" fmla="*/ 637 w 920"/>
                  <a:gd name="T85" fmla="*/ 1703 h 1826"/>
                  <a:gd name="T86" fmla="*/ 652 w 920"/>
                  <a:gd name="T87" fmla="*/ 1658 h 1826"/>
                  <a:gd name="T88" fmla="*/ 667 w 920"/>
                  <a:gd name="T89" fmla="*/ 1446 h 1826"/>
                  <a:gd name="T90" fmla="*/ 681 w 920"/>
                  <a:gd name="T91" fmla="*/ 1095 h 1826"/>
                  <a:gd name="T92" fmla="*/ 696 w 920"/>
                  <a:gd name="T93" fmla="*/ 935 h 1826"/>
                  <a:gd name="T94" fmla="*/ 711 w 920"/>
                  <a:gd name="T95" fmla="*/ 887 h 1826"/>
                  <a:gd name="T96" fmla="*/ 726 w 920"/>
                  <a:gd name="T97" fmla="*/ 823 h 1826"/>
                  <a:gd name="T98" fmla="*/ 741 w 920"/>
                  <a:gd name="T99" fmla="*/ 641 h 1826"/>
                  <a:gd name="T100" fmla="*/ 756 w 920"/>
                  <a:gd name="T101" fmla="*/ 551 h 1826"/>
                  <a:gd name="T102" fmla="*/ 771 w 920"/>
                  <a:gd name="T103" fmla="*/ 630 h 1826"/>
                  <a:gd name="T104" fmla="*/ 786 w 920"/>
                  <a:gd name="T105" fmla="*/ 890 h 1826"/>
                  <a:gd name="T106" fmla="*/ 801 w 920"/>
                  <a:gd name="T107" fmla="*/ 700 h 1826"/>
                  <a:gd name="T108" fmla="*/ 816 w 920"/>
                  <a:gd name="T109" fmla="*/ 570 h 1826"/>
                  <a:gd name="T110" fmla="*/ 831 w 920"/>
                  <a:gd name="T111" fmla="*/ 603 h 1826"/>
                  <a:gd name="T112" fmla="*/ 845 w 920"/>
                  <a:gd name="T113" fmla="*/ 603 h 1826"/>
                  <a:gd name="T114" fmla="*/ 860 w 920"/>
                  <a:gd name="T115" fmla="*/ 592 h 1826"/>
                  <a:gd name="T116" fmla="*/ 875 w 920"/>
                  <a:gd name="T117" fmla="*/ 711 h 1826"/>
                  <a:gd name="T118" fmla="*/ 890 w 920"/>
                  <a:gd name="T119" fmla="*/ 1069 h 1826"/>
                  <a:gd name="T120" fmla="*/ 905 w 920"/>
                  <a:gd name="T121" fmla="*/ 1345 h 1826"/>
                  <a:gd name="T122" fmla="*/ 920 w 920"/>
                  <a:gd name="T123" fmla="*/ 1274 h 1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0" h="1826">
                    <a:moveTo>
                      <a:pt x="0" y="879"/>
                    </a:moveTo>
                    <a:lnTo>
                      <a:pt x="0" y="838"/>
                    </a:lnTo>
                    <a:lnTo>
                      <a:pt x="3" y="838"/>
                    </a:lnTo>
                    <a:lnTo>
                      <a:pt x="3" y="782"/>
                    </a:lnTo>
                    <a:lnTo>
                      <a:pt x="7" y="782"/>
                    </a:lnTo>
                    <a:lnTo>
                      <a:pt x="7" y="678"/>
                    </a:lnTo>
                    <a:lnTo>
                      <a:pt x="11" y="678"/>
                    </a:lnTo>
                    <a:lnTo>
                      <a:pt x="11" y="585"/>
                    </a:lnTo>
                    <a:lnTo>
                      <a:pt x="15" y="585"/>
                    </a:lnTo>
                    <a:lnTo>
                      <a:pt x="15" y="484"/>
                    </a:lnTo>
                    <a:lnTo>
                      <a:pt x="18" y="484"/>
                    </a:lnTo>
                    <a:lnTo>
                      <a:pt x="18" y="398"/>
                    </a:lnTo>
                    <a:lnTo>
                      <a:pt x="22" y="398"/>
                    </a:lnTo>
                    <a:lnTo>
                      <a:pt x="22" y="302"/>
                    </a:lnTo>
                    <a:lnTo>
                      <a:pt x="26" y="302"/>
                    </a:lnTo>
                    <a:lnTo>
                      <a:pt x="26" y="253"/>
                    </a:lnTo>
                    <a:lnTo>
                      <a:pt x="29" y="253"/>
                    </a:lnTo>
                    <a:lnTo>
                      <a:pt x="29" y="208"/>
                    </a:lnTo>
                    <a:lnTo>
                      <a:pt x="33" y="208"/>
                    </a:lnTo>
                    <a:lnTo>
                      <a:pt x="33" y="190"/>
                    </a:lnTo>
                    <a:lnTo>
                      <a:pt x="37" y="190"/>
                    </a:lnTo>
                    <a:lnTo>
                      <a:pt x="37" y="182"/>
                    </a:lnTo>
                    <a:lnTo>
                      <a:pt x="41" y="182"/>
                    </a:lnTo>
                    <a:lnTo>
                      <a:pt x="41" y="182"/>
                    </a:lnTo>
                    <a:lnTo>
                      <a:pt x="44" y="182"/>
                    </a:lnTo>
                    <a:lnTo>
                      <a:pt x="44" y="197"/>
                    </a:lnTo>
                    <a:lnTo>
                      <a:pt x="48" y="197"/>
                    </a:lnTo>
                    <a:lnTo>
                      <a:pt x="48" y="223"/>
                    </a:lnTo>
                    <a:lnTo>
                      <a:pt x="52" y="223"/>
                    </a:lnTo>
                    <a:lnTo>
                      <a:pt x="52" y="287"/>
                    </a:lnTo>
                    <a:lnTo>
                      <a:pt x="56" y="287"/>
                    </a:lnTo>
                    <a:lnTo>
                      <a:pt x="56" y="395"/>
                    </a:lnTo>
                    <a:lnTo>
                      <a:pt x="59" y="395"/>
                    </a:lnTo>
                    <a:lnTo>
                      <a:pt x="59" y="499"/>
                    </a:lnTo>
                    <a:lnTo>
                      <a:pt x="63" y="499"/>
                    </a:lnTo>
                    <a:lnTo>
                      <a:pt x="63" y="626"/>
                    </a:lnTo>
                    <a:lnTo>
                      <a:pt x="67" y="626"/>
                    </a:lnTo>
                    <a:lnTo>
                      <a:pt x="67" y="767"/>
                    </a:lnTo>
                    <a:lnTo>
                      <a:pt x="70" y="767"/>
                    </a:lnTo>
                    <a:lnTo>
                      <a:pt x="70" y="875"/>
                    </a:lnTo>
                    <a:lnTo>
                      <a:pt x="74" y="875"/>
                    </a:lnTo>
                    <a:lnTo>
                      <a:pt x="74" y="980"/>
                    </a:lnTo>
                    <a:lnTo>
                      <a:pt x="78" y="980"/>
                    </a:lnTo>
                    <a:lnTo>
                      <a:pt x="78" y="1021"/>
                    </a:lnTo>
                    <a:lnTo>
                      <a:pt x="82" y="1025"/>
                    </a:lnTo>
                    <a:lnTo>
                      <a:pt x="82" y="1013"/>
                    </a:lnTo>
                    <a:lnTo>
                      <a:pt x="85" y="1013"/>
                    </a:lnTo>
                    <a:lnTo>
                      <a:pt x="85" y="950"/>
                    </a:lnTo>
                    <a:lnTo>
                      <a:pt x="89" y="950"/>
                    </a:lnTo>
                    <a:lnTo>
                      <a:pt x="89" y="838"/>
                    </a:lnTo>
                    <a:lnTo>
                      <a:pt x="93" y="838"/>
                    </a:lnTo>
                    <a:lnTo>
                      <a:pt x="93" y="682"/>
                    </a:lnTo>
                    <a:lnTo>
                      <a:pt x="96" y="682"/>
                    </a:lnTo>
                    <a:lnTo>
                      <a:pt x="96" y="510"/>
                    </a:lnTo>
                    <a:lnTo>
                      <a:pt x="100" y="510"/>
                    </a:lnTo>
                    <a:lnTo>
                      <a:pt x="100" y="361"/>
                    </a:lnTo>
                    <a:lnTo>
                      <a:pt x="104" y="361"/>
                    </a:lnTo>
                    <a:lnTo>
                      <a:pt x="104" y="246"/>
                    </a:lnTo>
                    <a:lnTo>
                      <a:pt x="108" y="246"/>
                    </a:lnTo>
                    <a:lnTo>
                      <a:pt x="108" y="171"/>
                    </a:lnTo>
                    <a:lnTo>
                      <a:pt x="111" y="171"/>
                    </a:lnTo>
                    <a:lnTo>
                      <a:pt x="111" y="108"/>
                    </a:lnTo>
                    <a:lnTo>
                      <a:pt x="115" y="108"/>
                    </a:lnTo>
                    <a:lnTo>
                      <a:pt x="115" y="71"/>
                    </a:lnTo>
                    <a:lnTo>
                      <a:pt x="119" y="71"/>
                    </a:lnTo>
                    <a:lnTo>
                      <a:pt x="119" y="41"/>
                    </a:lnTo>
                    <a:lnTo>
                      <a:pt x="123" y="41"/>
                    </a:lnTo>
                    <a:lnTo>
                      <a:pt x="123" y="37"/>
                    </a:lnTo>
                    <a:lnTo>
                      <a:pt x="126" y="37"/>
                    </a:lnTo>
                    <a:lnTo>
                      <a:pt x="126" y="48"/>
                    </a:lnTo>
                    <a:lnTo>
                      <a:pt x="130" y="48"/>
                    </a:lnTo>
                    <a:lnTo>
                      <a:pt x="130" y="104"/>
                    </a:lnTo>
                    <a:lnTo>
                      <a:pt x="134" y="104"/>
                    </a:lnTo>
                    <a:lnTo>
                      <a:pt x="134" y="160"/>
                    </a:lnTo>
                    <a:lnTo>
                      <a:pt x="137" y="160"/>
                    </a:lnTo>
                    <a:lnTo>
                      <a:pt x="137" y="235"/>
                    </a:lnTo>
                    <a:lnTo>
                      <a:pt x="141" y="235"/>
                    </a:lnTo>
                    <a:lnTo>
                      <a:pt x="141" y="305"/>
                    </a:lnTo>
                    <a:lnTo>
                      <a:pt x="145" y="305"/>
                    </a:lnTo>
                    <a:lnTo>
                      <a:pt x="145" y="417"/>
                    </a:lnTo>
                    <a:lnTo>
                      <a:pt x="149" y="417"/>
                    </a:lnTo>
                    <a:lnTo>
                      <a:pt x="149" y="480"/>
                    </a:lnTo>
                    <a:lnTo>
                      <a:pt x="152" y="480"/>
                    </a:lnTo>
                    <a:lnTo>
                      <a:pt x="152" y="473"/>
                    </a:lnTo>
                    <a:lnTo>
                      <a:pt x="156" y="473"/>
                    </a:lnTo>
                    <a:lnTo>
                      <a:pt x="156" y="421"/>
                    </a:lnTo>
                    <a:lnTo>
                      <a:pt x="160" y="421"/>
                    </a:lnTo>
                    <a:lnTo>
                      <a:pt x="160" y="350"/>
                    </a:lnTo>
                    <a:lnTo>
                      <a:pt x="164" y="350"/>
                    </a:lnTo>
                    <a:lnTo>
                      <a:pt x="164" y="309"/>
                    </a:lnTo>
                    <a:lnTo>
                      <a:pt x="167" y="309"/>
                    </a:lnTo>
                    <a:lnTo>
                      <a:pt x="167" y="298"/>
                    </a:lnTo>
                    <a:lnTo>
                      <a:pt x="171" y="298"/>
                    </a:lnTo>
                    <a:lnTo>
                      <a:pt x="171" y="268"/>
                    </a:lnTo>
                    <a:lnTo>
                      <a:pt x="175" y="268"/>
                    </a:lnTo>
                    <a:lnTo>
                      <a:pt x="175" y="220"/>
                    </a:lnTo>
                    <a:lnTo>
                      <a:pt x="178" y="220"/>
                    </a:lnTo>
                    <a:lnTo>
                      <a:pt x="178" y="119"/>
                    </a:lnTo>
                    <a:lnTo>
                      <a:pt x="182" y="119"/>
                    </a:lnTo>
                    <a:lnTo>
                      <a:pt x="182" y="59"/>
                    </a:lnTo>
                    <a:lnTo>
                      <a:pt x="186" y="59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90" y="3"/>
                    </a:lnTo>
                    <a:lnTo>
                      <a:pt x="193" y="3"/>
                    </a:lnTo>
                    <a:lnTo>
                      <a:pt x="193" y="0"/>
                    </a:lnTo>
                    <a:lnTo>
                      <a:pt x="197" y="3"/>
                    </a:lnTo>
                    <a:lnTo>
                      <a:pt x="197" y="15"/>
                    </a:lnTo>
                    <a:lnTo>
                      <a:pt x="201" y="15"/>
                    </a:lnTo>
                    <a:lnTo>
                      <a:pt x="201" y="56"/>
                    </a:lnTo>
                    <a:lnTo>
                      <a:pt x="205" y="56"/>
                    </a:lnTo>
                    <a:lnTo>
                      <a:pt x="205" y="115"/>
                    </a:lnTo>
                    <a:lnTo>
                      <a:pt x="208" y="115"/>
                    </a:lnTo>
                    <a:lnTo>
                      <a:pt x="208" y="220"/>
                    </a:lnTo>
                    <a:lnTo>
                      <a:pt x="212" y="220"/>
                    </a:lnTo>
                    <a:lnTo>
                      <a:pt x="212" y="309"/>
                    </a:lnTo>
                    <a:lnTo>
                      <a:pt x="216" y="309"/>
                    </a:lnTo>
                    <a:lnTo>
                      <a:pt x="216" y="376"/>
                    </a:lnTo>
                    <a:lnTo>
                      <a:pt x="219" y="376"/>
                    </a:lnTo>
                    <a:lnTo>
                      <a:pt x="219" y="439"/>
                    </a:lnTo>
                    <a:lnTo>
                      <a:pt x="223" y="439"/>
                    </a:lnTo>
                    <a:lnTo>
                      <a:pt x="223" y="540"/>
                    </a:lnTo>
                    <a:lnTo>
                      <a:pt x="227" y="540"/>
                    </a:lnTo>
                    <a:lnTo>
                      <a:pt x="227" y="656"/>
                    </a:lnTo>
                    <a:lnTo>
                      <a:pt x="231" y="656"/>
                    </a:lnTo>
                    <a:lnTo>
                      <a:pt x="231" y="738"/>
                    </a:lnTo>
                    <a:lnTo>
                      <a:pt x="234" y="738"/>
                    </a:lnTo>
                    <a:lnTo>
                      <a:pt x="234" y="793"/>
                    </a:lnTo>
                    <a:lnTo>
                      <a:pt x="238" y="793"/>
                    </a:lnTo>
                    <a:lnTo>
                      <a:pt x="238" y="752"/>
                    </a:lnTo>
                    <a:lnTo>
                      <a:pt x="242" y="752"/>
                    </a:lnTo>
                    <a:lnTo>
                      <a:pt x="242" y="626"/>
                    </a:lnTo>
                    <a:lnTo>
                      <a:pt x="246" y="626"/>
                    </a:lnTo>
                    <a:lnTo>
                      <a:pt x="246" y="425"/>
                    </a:lnTo>
                    <a:lnTo>
                      <a:pt x="249" y="425"/>
                    </a:lnTo>
                    <a:lnTo>
                      <a:pt x="249" y="309"/>
                    </a:lnTo>
                    <a:lnTo>
                      <a:pt x="253" y="309"/>
                    </a:lnTo>
                    <a:lnTo>
                      <a:pt x="253" y="235"/>
                    </a:lnTo>
                    <a:lnTo>
                      <a:pt x="257" y="235"/>
                    </a:lnTo>
                    <a:lnTo>
                      <a:pt x="257" y="208"/>
                    </a:lnTo>
                    <a:lnTo>
                      <a:pt x="260" y="208"/>
                    </a:lnTo>
                    <a:lnTo>
                      <a:pt x="260" y="201"/>
                    </a:lnTo>
                    <a:lnTo>
                      <a:pt x="264" y="205"/>
                    </a:lnTo>
                    <a:lnTo>
                      <a:pt x="264" y="212"/>
                    </a:lnTo>
                    <a:lnTo>
                      <a:pt x="268" y="212"/>
                    </a:lnTo>
                    <a:lnTo>
                      <a:pt x="268" y="235"/>
                    </a:lnTo>
                    <a:lnTo>
                      <a:pt x="272" y="235"/>
                    </a:lnTo>
                    <a:lnTo>
                      <a:pt x="272" y="272"/>
                    </a:lnTo>
                    <a:lnTo>
                      <a:pt x="275" y="272"/>
                    </a:lnTo>
                    <a:lnTo>
                      <a:pt x="275" y="324"/>
                    </a:lnTo>
                    <a:lnTo>
                      <a:pt x="279" y="324"/>
                    </a:lnTo>
                    <a:lnTo>
                      <a:pt x="279" y="380"/>
                    </a:lnTo>
                    <a:lnTo>
                      <a:pt x="283" y="380"/>
                    </a:lnTo>
                    <a:lnTo>
                      <a:pt x="283" y="454"/>
                    </a:lnTo>
                    <a:lnTo>
                      <a:pt x="287" y="454"/>
                    </a:lnTo>
                    <a:lnTo>
                      <a:pt x="287" y="518"/>
                    </a:lnTo>
                    <a:lnTo>
                      <a:pt x="290" y="518"/>
                    </a:lnTo>
                    <a:lnTo>
                      <a:pt x="290" y="574"/>
                    </a:lnTo>
                    <a:lnTo>
                      <a:pt x="294" y="574"/>
                    </a:lnTo>
                    <a:lnTo>
                      <a:pt x="294" y="633"/>
                    </a:lnTo>
                    <a:lnTo>
                      <a:pt x="298" y="633"/>
                    </a:lnTo>
                    <a:lnTo>
                      <a:pt x="298" y="674"/>
                    </a:lnTo>
                    <a:lnTo>
                      <a:pt x="301" y="674"/>
                    </a:lnTo>
                    <a:lnTo>
                      <a:pt x="301" y="719"/>
                    </a:lnTo>
                    <a:lnTo>
                      <a:pt x="305" y="719"/>
                    </a:lnTo>
                    <a:lnTo>
                      <a:pt x="305" y="764"/>
                    </a:lnTo>
                    <a:lnTo>
                      <a:pt x="309" y="764"/>
                    </a:lnTo>
                    <a:lnTo>
                      <a:pt x="309" y="797"/>
                    </a:lnTo>
                    <a:lnTo>
                      <a:pt x="313" y="797"/>
                    </a:lnTo>
                    <a:lnTo>
                      <a:pt x="313" y="834"/>
                    </a:lnTo>
                    <a:lnTo>
                      <a:pt x="316" y="834"/>
                    </a:lnTo>
                    <a:lnTo>
                      <a:pt x="316" y="894"/>
                    </a:lnTo>
                    <a:lnTo>
                      <a:pt x="320" y="894"/>
                    </a:lnTo>
                    <a:lnTo>
                      <a:pt x="320" y="950"/>
                    </a:lnTo>
                    <a:lnTo>
                      <a:pt x="324" y="950"/>
                    </a:lnTo>
                    <a:lnTo>
                      <a:pt x="324" y="1017"/>
                    </a:lnTo>
                    <a:lnTo>
                      <a:pt x="328" y="1017"/>
                    </a:lnTo>
                    <a:lnTo>
                      <a:pt x="328" y="1073"/>
                    </a:lnTo>
                    <a:lnTo>
                      <a:pt x="331" y="1073"/>
                    </a:lnTo>
                    <a:lnTo>
                      <a:pt x="331" y="1118"/>
                    </a:lnTo>
                    <a:lnTo>
                      <a:pt x="335" y="1118"/>
                    </a:lnTo>
                    <a:lnTo>
                      <a:pt x="335" y="1151"/>
                    </a:lnTo>
                    <a:lnTo>
                      <a:pt x="339" y="1151"/>
                    </a:lnTo>
                    <a:lnTo>
                      <a:pt x="339" y="1200"/>
                    </a:lnTo>
                    <a:lnTo>
                      <a:pt x="342" y="1200"/>
                    </a:lnTo>
                    <a:lnTo>
                      <a:pt x="342" y="1241"/>
                    </a:lnTo>
                    <a:lnTo>
                      <a:pt x="346" y="1241"/>
                    </a:lnTo>
                    <a:lnTo>
                      <a:pt x="346" y="1293"/>
                    </a:lnTo>
                    <a:lnTo>
                      <a:pt x="350" y="1293"/>
                    </a:lnTo>
                    <a:lnTo>
                      <a:pt x="350" y="1352"/>
                    </a:lnTo>
                    <a:lnTo>
                      <a:pt x="354" y="1352"/>
                    </a:lnTo>
                    <a:lnTo>
                      <a:pt x="354" y="1412"/>
                    </a:lnTo>
                    <a:lnTo>
                      <a:pt x="357" y="1412"/>
                    </a:lnTo>
                    <a:lnTo>
                      <a:pt x="357" y="1464"/>
                    </a:lnTo>
                    <a:lnTo>
                      <a:pt x="361" y="1464"/>
                    </a:lnTo>
                    <a:lnTo>
                      <a:pt x="361" y="1498"/>
                    </a:lnTo>
                    <a:lnTo>
                      <a:pt x="365" y="1498"/>
                    </a:lnTo>
                    <a:lnTo>
                      <a:pt x="365" y="1513"/>
                    </a:lnTo>
                    <a:lnTo>
                      <a:pt x="368" y="1513"/>
                    </a:lnTo>
                    <a:lnTo>
                      <a:pt x="368" y="1494"/>
                    </a:lnTo>
                    <a:lnTo>
                      <a:pt x="372" y="1494"/>
                    </a:lnTo>
                    <a:lnTo>
                      <a:pt x="372" y="1442"/>
                    </a:lnTo>
                    <a:lnTo>
                      <a:pt x="376" y="1442"/>
                    </a:lnTo>
                    <a:lnTo>
                      <a:pt x="376" y="1352"/>
                    </a:lnTo>
                    <a:lnTo>
                      <a:pt x="380" y="1352"/>
                    </a:lnTo>
                    <a:lnTo>
                      <a:pt x="380" y="1237"/>
                    </a:lnTo>
                    <a:lnTo>
                      <a:pt x="383" y="1237"/>
                    </a:lnTo>
                    <a:lnTo>
                      <a:pt x="383" y="1106"/>
                    </a:lnTo>
                    <a:lnTo>
                      <a:pt x="387" y="1106"/>
                    </a:lnTo>
                    <a:lnTo>
                      <a:pt x="387" y="987"/>
                    </a:lnTo>
                    <a:lnTo>
                      <a:pt x="391" y="987"/>
                    </a:lnTo>
                    <a:lnTo>
                      <a:pt x="391" y="887"/>
                    </a:lnTo>
                    <a:lnTo>
                      <a:pt x="395" y="887"/>
                    </a:lnTo>
                    <a:lnTo>
                      <a:pt x="395" y="812"/>
                    </a:lnTo>
                    <a:lnTo>
                      <a:pt x="398" y="812"/>
                    </a:lnTo>
                    <a:lnTo>
                      <a:pt x="398" y="764"/>
                    </a:lnTo>
                    <a:lnTo>
                      <a:pt x="402" y="764"/>
                    </a:lnTo>
                    <a:lnTo>
                      <a:pt x="402" y="738"/>
                    </a:lnTo>
                    <a:lnTo>
                      <a:pt x="406" y="738"/>
                    </a:lnTo>
                    <a:lnTo>
                      <a:pt x="406" y="734"/>
                    </a:lnTo>
                    <a:lnTo>
                      <a:pt x="409" y="734"/>
                    </a:lnTo>
                    <a:lnTo>
                      <a:pt x="409" y="749"/>
                    </a:lnTo>
                    <a:lnTo>
                      <a:pt x="413" y="749"/>
                    </a:lnTo>
                    <a:lnTo>
                      <a:pt x="413" y="779"/>
                    </a:lnTo>
                    <a:lnTo>
                      <a:pt x="417" y="779"/>
                    </a:lnTo>
                    <a:lnTo>
                      <a:pt x="417" y="827"/>
                    </a:lnTo>
                    <a:lnTo>
                      <a:pt x="421" y="827"/>
                    </a:lnTo>
                    <a:lnTo>
                      <a:pt x="421" y="879"/>
                    </a:lnTo>
                    <a:lnTo>
                      <a:pt x="424" y="879"/>
                    </a:lnTo>
                    <a:lnTo>
                      <a:pt x="424" y="943"/>
                    </a:lnTo>
                    <a:lnTo>
                      <a:pt x="428" y="943"/>
                    </a:lnTo>
                    <a:lnTo>
                      <a:pt x="428" y="1010"/>
                    </a:lnTo>
                    <a:lnTo>
                      <a:pt x="432" y="1010"/>
                    </a:lnTo>
                    <a:lnTo>
                      <a:pt x="432" y="1077"/>
                    </a:lnTo>
                    <a:lnTo>
                      <a:pt x="436" y="1077"/>
                    </a:lnTo>
                    <a:lnTo>
                      <a:pt x="436" y="1147"/>
                    </a:lnTo>
                    <a:lnTo>
                      <a:pt x="439" y="1147"/>
                    </a:lnTo>
                    <a:lnTo>
                      <a:pt x="439" y="1222"/>
                    </a:lnTo>
                    <a:lnTo>
                      <a:pt x="443" y="1222"/>
                    </a:lnTo>
                    <a:lnTo>
                      <a:pt x="443" y="1297"/>
                    </a:lnTo>
                    <a:lnTo>
                      <a:pt x="447" y="1297"/>
                    </a:lnTo>
                    <a:lnTo>
                      <a:pt x="447" y="1367"/>
                    </a:lnTo>
                    <a:lnTo>
                      <a:pt x="450" y="1367"/>
                    </a:lnTo>
                    <a:lnTo>
                      <a:pt x="450" y="1431"/>
                    </a:lnTo>
                    <a:lnTo>
                      <a:pt x="454" y="1431"/>
                    </a:lnTo>
                    <a:lnTo>
                      <a:pt x="454" y="1494"/>
                    </a:lnTo>
                    <a:lnTo>
                      <a:pt x="458" y="1494"/>
                    </a:lnTo>
                    <a:lnTo>
                      <a:pt x="458" y="1557"/>
                    </a:lnTo>
                    <a:lnTo>
                      <a:pt x="462" y="1557"/>
                    </a:lnTo>
                    <a:lnTo>
                      <a:pt x="462" y="1613"/>
                    </a:lnTo>
                    <a:lnTo>
                      <a:pt x="465" y="1613"/>
                    </a:lnTo>
                    <a:lnTo>
                      <a:pt x="465" y="1699"/>
                    </a:lnTo>
                    <a:lnTo>
                      <a:pt x="469" y="1699"/>
                    </a:lnTo>
                    <a:lnTo>
                      <a:pt x="469" y="1747"/>
                    </a:lnTo>
                    <a:lnTo>
                      <a:pt x="473" y="1747"/>
                    </a:lnTo>
                    <a:lnTo>
                      <a:pt x="473" y="1785"/>
                    </a:lnTo>
                    <a:lnTo>
                      <a:pt x="477" y="1785"/>
                    </a:lnTo>
                    <a:lnTo>
                      <a:pt x="477" y="1811"/>
                    </a:lnTo>
                    <a:lnTo>
                      <a:pt x="480" y="1811"/>
                    </a:lnTo>
                    <a:lnTo>
                      <a:pt x="480" y="1822"/>
                    </a:lnTo>
                    <a:lnTo>
                      <a:pt x="484" y="1826"/>
                    </a:lnTo>
                    <a:lnTo>
                      <a:pt x="484" y="1818"/>
                    </a:lnTo>
                    <a:lnTo>
                      <a:pt x="488" y="1818"/>
                    </a:lnTo>
                    <a:lnTo>
                      <a:pt x="488" y="1807"/>
                    </a:lnTo>
                    <a:lnTo>
                      <a:pt x="491" y="1807"/>
                    </a:lnTo>
                    <a:lnTo>
                      <a:pt x="491" y="1788"/>
                    </a:lnTo>
                    <a:lnTo>
                      <a:pt x="495" y="1788"/>
                    </a:lnTo>
                    <a:lnTo>
                      <a:pt x="495" y="1755"/>
                    </a:lnTo>
                    <a:lnTo>
                      <a:pt x="499" y="1755"/>
                    </a:lnTo>
                    <a:lnTo>
                      <a:pt x="499" y="1714"/>
                    </a:lnTo>
                    <a:lnTo>
                      <a:pt x="503" y="1714"/>
                    </a:lnTo>
                    <a:lnTo>
                      <a:pt x="503" y="1654"/>
                    </a:lnTo>
                    <a:lnTo>
                      <a:pt x="506" y="1654"/>
                    </a:lnTo>
                    <a:lnTo>
                      <a:pt x="506" y="1580"/>
                    </a:lnTo>
                    <a:lnTo>
                      <a:pt x="510" y="1580"/>
                    </a:lnTo>
                    <a:lnTo>
                      <a:pt x="510" y="1490"/>
                    </a:lnTo>
                    <a:lnTo>
                      <a:pt x="514" y="1490"/>
                    </a:lnTo>
                    <a:lnTo>
                      <a:pt x="514" y="1390"/>
                    </a:lnTo>
                    <a:lnTo>
                      <a:pt x="518" y="1390"/>
                    </a:lnTo>
                    <a:lnTo>
                      <a:pt x="518" y="1285"/>
                    </a:lnTo>
                    <a:lnTo>
                      <a:pt x="521" y="1285"/>
                    </a:lnTo>
                    <a:lnTo>
                      <a:pt x="521" y="1181"/>
                    </a:lnTo>
                    <a:lnTo>
                      <a:pt x="525" y="1181"/>
                    </a:lnTo>
                    <a:lnTo>
                      <a:pt x="525" y="1088"/>
                    </a:lnTo>
                    <a:lnTo>
                      <a:pt x="529" y="1088"/>
                    </a:lnTo>
                    <a:lnTo>
                      <a:pt x="529" y="1006"/>
                    </a:lnTo>
                    <a:lnTo>
                      <a:pt x="532" y="1006"/>
                    </a:lnTo>
                    <a:lnTo>
                      <a:pt x="532" y="928"/>
                    </a:lnTo>
                    <a:lnTo>
                      <a:pt x="536" y="928"/>
                    </a:lnTo>
                    <a:lnTo>
                      <a:pt x="536" y="868"/>
                    </a:lnTo>
                    <a:lnTo>
                      <a:pt x="540" y="868"/>
                    </a:lnTo>
                    <a:lnTo>
                      <a:pt x="540" y="820"/>
                    </a:lnTo>
                    <a:lnTo>
                      <a:pt x="544" y="820"/>
                    </a:lnTo>
                    <a:lnTo>
                      <a:pt x="544" y="790"/>
                    </a:lnTo>
                    <a:lnTo>
                      <a:pt x="547" y="790"/>
                    </a:lnTo>
                    <a:lnTo>
                      <a:pt x="547" y="782"/>
                    </a:lnTo>
                    <a:lnTo>
                      <a:pt x="551" y="782"/>
                    </a:lnTo>
                    <a:lnTo>
                      <a:pt x="551" y="793"/>
                    </a:lnTo>
                    <a:lnTo>
                      <a:pt x="555" y="793"/>
                    </a:lnTo>
                    <a:lnTo>
                      <a:pt x="555" y="820"/>
                    </a:lnTo>
                    <a:lnTo>
                      <a:pt x="559" y="820"/>
                    </a:lnTo>
                    <a:lnTo>
                      <a:pt x="559" y="864"/>
                    </a:lnTo>
                    <a:lnTo>
                      <a:pt x="562" y="864"/>
                    </a:lnTo>
                    <a:lnTo>
                      <a:pt x="562" y="928"/>
                    </a:lnTo>
                    <a:lnTo>
                      <a:pt x="566" y="928"/>
                    </a:lnTo>
                    <a:lnTo>
                      <a:pt x="566" y="1002"/>
                    </a:lnTo>
                    <a:lnTo>
                      <a:pt x="570" y="1002"/>
                    </a:lnTo>
                    <a:lnTo>
                      <a:pt x="570" y="1077"/>
                    </a:lnTo>
                    <a:lnTo>
                      <a:pt x="573" y="1077"/>
                    </a:lnTo>
                    <a:lnTo>
                      <a:pt x="573" y="1136"/>
                    </a:lnTo>
                    <a:lnTo>
                      <a:pt x="577" y="1136"/>
                    </a:lnTo>
                    <a:lnTo>
                      <a:pt x="577" y="1188"/>
                    </a:lnTo>
                    <a:lnTo>
                      <a:pt x="581" y="1188"/>
                    </a:lnTo>
                    <a:lnTo>
                      <a:pt x="581" y="1233"/>
                    </a:lnTo>
                    <a:lnTo>
                      <a:pt x="585" y="1233"/>
                    </a:lnTo>
                    <a:lnTo>
                      <a:pt x="585" y="1259"/>
                    </a:lnTo>
                    <a:lnTo>
                      <a:pt x="588" y="1259"/>
                    </a:lnTo>
                    <a:lnTo>
                      <a:pt x="588" y="1267"/>
                    </a:lnTo>
                    <a:lnTo>
                      <a:pt x="592" y="1263"/>
                    </a:lnTo>
                    <a:lnTo>
                      <a:pt x="592" y="1244"/>
                    </a:lnTo>
                    <a:lnTo>
                      <a:pt x="596" y="1244"/>
                    </a:lnTo>
                    <a:lnTo>
                      <a:pt x="596" y="1215"/>
                    </a:lnTo>
                    <a:lnTo>
                      <a:pt x="599" y="1215"/>
                    </a:lnTo>
                    <a:lnTo>
                      <a:pt x="599" y="1185"/>
                    </a:lnTo>
                    <a:lnTo>
                      <a:pt x="603" y="1185"/>
                    </a:lnTo>
                    <a:lnTo>
                      <a:pt x="603" y="1155"/>
                    </a:lnTo>
                    <a:lnTo>
                      <a:pt x="607" y="1155"/>
                    </a:lnTo>
                    <a:lnTo>
                      <a:pt x="607" y="1125"/>
                    </a:lnTo>
                    <a:lnTo>
                      <a:pt x="611" y="1125"/>
                    </a:lnTo>
                    <a:lnTo>
                      <a:pt x="611" y="1103"/>
                    </a:lnTo>
                    <a:lnTo>
                      <a:pt x="614" y="1103"/>
                    </a:lnTo>
                    <a:lnTo>
                      <a:pt x="614" y="1125"/>
                    </a:lnTo>
                    <a:lnTo>
                      <a:pt x="618" y="1125"/>
                    </a:lnTo>
                    <a:lnTo>
                      <a:pt x="618" y="1203"/>
                    </a:lnTo>
                    <a:lnTo>
                      <a:pt x="622" y="1203"/>
                    </a:lnTo>
                    <a:lnTo>
                      <a:pt x="622" y="1326"/>
                    </a:lnTo>
                    <a:lnTo>
                      <a:pt x="626" y="1326"/>
                    </a:lnTo>
                    <a:lnTo>
                      <a:pt x="626" y="1457"/>
                    </a:lnTo>
                    <a:lnTo>
                      <a:pt x="629" y="1457"/>
                    </a:lnTo>
                    <a:lnTo>
                      <a:pt x="629" y="1569"/>
                    </a:lnTo>
                    <a:lnTo>
                      <a:pt x="633" y="1569"/>
                    </a:lnTo>
                    <a:lnTo>
                      <a:pt x="633" y="1654"/>
                    </a:lnTo>
                    <a:lnTo>
                      <a:pt x="637" y="1654"/>
                    </a:lnTo>
                    <a:lnTo>
                      <a:pt x="637" y="1703"/>
                    </a:lnTo>
                    <a:lnTo>
                      <a:pt x="640" y="1703"/>
                    </a:lnTo>
                    <a:lnTo>
                      <a:pt x="640" y="1721"/>
                    </a:lnTo>
                    <a:lnTo>
                      <a:pt x="644" y="1721"/>
                    </a:lnTo>
                    <a:lnTo>
                      <a:pt x="644" y="1710"/>
                    </a:lnTo>
                    <a:lnTo>
                      <a:pt x="648" y="1710"/>
                    </a:lnTo>
                    <a:lnTo>
                      <a:pt x="648" y="1688"/>
                    </a:lnTo>
                    <a:lnTo>
                      <a:pt x="652" y="1688"/>
                    </a:lnTo>
                    <a:lnTo>
                      <a:pt x="652" y="1658"/>
                    </a:lnTo>
                    <a:lnTo>
                      <a:pt x="655" y="1658"/>
                    </a:lnTo>
                    <a:lnTo>
                      <a:pt x="655" y="1617"/>
                    </a:lnTo>
                    <a:lnTo>
                      <a:pt x="659" y="1617"/>
                    </a:lnTo>
                    <a:lnTo>
                      <a:pt x="659" y="1565"/>
                    </a:lnTo>
                    <a:lnTo>
                      <a:pt x="663" y="1565"/>
                    </a:lnTo>
                    <a:lnTo>
                      <a:pt x="663" y="1505"/>
                    </a:lnTo>
                    <a:lnTo>
                      <a:pt x="667" y="1505"/>
                    </a:lnTo>
                    <a:lnTo>
                      <a:pt x="667" y="1446"/>
                    </a:lnTo>
                    <a:lnTo>
                      <a:pt x="670" y="1446"/>
                    </a:lnTo>
                    <a:lnTo>
                      <a:pt x="670" y="1386"/>
                    </a:lnTo>
                    <a:lnTo>
                      <a:pt x="674" y="1386"/>
                    </a:lnTo>
                    <a:lnTo>
                      <a:pt x="674" y="1308"/>
                    </a:lnTo>
                    <a:lnTo>
                      <a:pt x="678" y="1308"/>
                    </a:lnTo>
                    <a:lnTo>
                      <a:pt x="678" y="1203"/>
                    </a:lnTo>
                    <a:lnTo>
                      <a:pt x="681" y="1203"/>
                    </a:lnTo>
                    <a:lnTo>
                      <a:pt x="681" y="1095"/>
                    </a:lnTo>
                    <a:lnTo>
                      <a:pt x="685" y="1095"/>
                    </a:lnTo>
                    <a:lnTo>
                      <a:pt x="685" y="1010"/>
                    </a:lnTo>
                    <a:lnTo>
                      <a:pt x="689" y="1010"/>
                    </a:lnTo>
                    <a:lnTo>
                      <a:pt x="689" y="965"/>
                    </a:lnTo>
                    <a:lnTo>
                      <a:pt x="693" y="965"/>
                    </a:lnTo>
                    <a:lnTo>
                      <a:pt x="693" y="950"/>
                    </a:lnTo>
                    <a:lnTo>
                      <a:pt x="696" y="950"/>
                    </a:lnTo>
                    <a:lnTo>
                      <a:pt x="696" y="935"/>
                    </a:lnTo>
                    <a:lnTo>
                      <a:pt x="700" y="935"/>
                    </a:lnTo>
                    <a:lnTo>
                      <a:pt x="700" y="916"/>
                    </a:lnTo>
                    <a:lnTo>
                      <a:pt x="704" y="916"/>
                    </a:lnTo>
                    <a:lnTo>
                      <a:pt x="704" y="905"/>
                    </a:lnTo>
                    <a:lnTo>
                      <a:pt x="708" y="905"/>
                    </a:lnTo>
                    <a:lnTo>
                      <a:pt x="708" y="894"/>
                    </a:lnTo>
                    <a:lnTo>
                      <a:pt x="711" y="894"/>
                    </a:lnTo>
                    <a:lnTo>
                      <a:pt x="711" y="887"/>
                    </a:lnTo>
                    <a:lnTo>
                      <a:pt x="715" y="887"/>
                    </a:lnTo>
                    <a:lnTo>
                      <a:pt x="715" y="875"/>
                    </a:lnTo>
                    <a:lnTo>
                      <a:pt x="719" y="875"/>
                    </a:lnTo>
                    <a:lnTo>
                      <a:pt x="719" y="864"/>
                    </a:lnTo>
                    <a:lnTo>
                      <a:pt x="722" y="864"/>
                    </a:lnTo>
                    <a:lnTo>
                      <a:pt x="722" y="849"/>
                    </a:lnTo>
                    <a:lnTo>
                      <a:pt x="726" y="849"/>
                    </a:lnTo>
                    <a:lnTo>
                      <a:pt x="726" y="823"/>
                    </a:lnTo>
                    <a:lnTo>
                      <a:pt x="730" y="823"/>
                    </a:lnTo>
                    <a:lnTo>
                      <a:pt x="730" y="797"/>
                    </a:lnTo>
                    <a:lnTo>
                      <a:pt x="734" y="797"/>
                    </a:lnTo>
                    <a:lnTo>
                      <a:pt x="734" y="745"/>
                    </a:lnTo>
                    <a:lnTo>
                      <a:pt x="737" y="745"/>
                    </a:lnTo>
                    <a:lnTo>
                      <a:pt x="737" y="697"/>
                    </a:lnTo>
                    <a:lnTo>
                      <a:pt x="741" y="697"/>
                    </a:lnTo>
                    <a:lnTo>
                      <a:pt x="741" y="641"/>
                    </a:lnTo>
                    <a:lnTo>
                      <a:pt x="745" y="641"/>
                    </a:lnTo>
                    <a:lnTo>
                      <a:pt x="745" y="592"/>
                    </a:lnTo>
                    <a:lnTo>
                      <a:pt x="749" y="592"/>
                    </a:lnTo>
                    <a:lnTo>
                      <a:pt x="749" y="562"/>
                    </a:lnTo>
                    <a:lnTo>
                      <a:pt x="752" y="562"/>
                    </a:lnTo>
                    <a:lnTo>
                      <a:pt x="752" y="555"/>
                    </a:lnTo>
                    <a:lnTo>
                      <a:pt x="756" y="555"/>
                    </a:lnTo>
                    <a:lnTo>
                      <a:pt x="756" y="551"/>
                    </a:lnTo>
                    <a:lnTo>
                      <a:pt x="760" y="551"/>
                    </a:lnTo>
                    <a:lnTo>
                      <a:pt x="760" y="555"/>
                    </a:lnTo>
                    <a:lnTo>
                      <a:pt x="763" y="555"/>
                    </a:lnTo>
                    <a:lnTo>
                      <a:pt x="763" y="566"/>
                    </a:lnTo>
                    <a:lnTo>
                      <a:pt x="767" y="566"/>
                    </a:lnTo>
                    <a:lnTo>
                      <a:pt x="767" y="589"/>
                    </a:lnTo>
                    <a:lnTo>
                      <a:pt x="771" y="589"/>
                    </a:lnTo>
                    <a:lnTo>
                      <a:pt x="771" y="630"/>
                    </a:lnTo>
                    <a:lnTo>
                      <a:pt x="775" y="630"/>
                    </a:lnTo>
                    <a:lnTo>
                      <a:pt x="775" y="682"/>
                    </a:lnTo>
                    <a:lnTo>
                      <a:pt x="778" y="682"/>
                    </a:lnTo>
                    <a:lnTo>
                      <a:pt x="778" y="752"/>
                    </a:lnTo>
                    <a:lnTo>
                      <a:pt x="782" y="752"/>
                    </a:lnTo>
                    <a:lnTo>
                      <a:pt x="782" y="831"/>
                    </a:lnTo>
                    <a:lnTo>
                      <a:pt x="786" y="831"/>
                    </a:lnTo>
                    <a:lnTo>
                      <a:pt x="786" y="890"/>
                    </a:lnTo>
                    <a:lnTo>
                      <a:pt x="790" y="890"/>
                    </a:lnTo>
                    <a:lnTo>
                      <a:pt x="790" y="902"/>
                    </a:lnTo>
                    <a:lnTo>
                      <a:pt x="793" y="902"/>
                    </a:lnTo>
                    <a:lnTo>
                      <a:pt x="793" y="849"/>
                    </a:lnTo>
                    <a:lnTo>
                      <a:pt x="797" y="849"/>
                    </a:lnTo>
                    <a:lnTo>
                      <a:pt x="797" y="767"/>
                    </a:lnTo>
                    <a:lnTo>
                      <a:pt x="801" y="767"/>
                    </a:lnTo>
                    <a:lnTo>
                      <a:pt x="801" y="700"/>
                    </a:lnTo>
                    <a:lnTo>
                      <a:pt x="804" y="700"/>
                    </a:lnTo>
                    <a:lnTo>
                      <a:pt x="804" y="659"/>
                    </a:lnTo>
                    <a:lnTo>
                      <a:pt x="808" y="659"/>
                    </a:lnTo>
                    <a:lnTo>
                      <a:pt x="808" y="622"/>
                    </a:lnTo>
                    <a:lnTo>
                      <a:pt x="812" y="622"/>
                    </a:lnTo>
                    <a:lnTo>
                      <a:pt x="812" y="592"/>
                    </a:lnTo>
                    <a:lnTo>
                      <a:pt x="816" y="592"/>
                    </a:lnTo>
                    <a:lnTo>
                      <a:pt x="816" y="570"/>
                    </a:lnTo>
                    <a:lnTo>
                      <a:pt x="819" y="570"/>
                    </a:lnTo>
                    <a:lnTo>
                      <a:pt x="819" y="577"/>
                    </a:lnTo>
                    <a:lnTo>
                      <a:pt x="823" y="577"/>
                    </a:lnTo>
                    <a:lnTo>
                      <a:pt x="823" y="589"/>
                    </a:lnTo>
                    <a:lnTo>
                      <a:pt x="827" y="589"/>
                    </a:lnTo>
                    <a:lnTo>
                      <a:pt x="827" y="592"/>
                    </a:lnTo>
                    <a:lnTo>
                      <a:pt x="831" y="592"/>
                    </a:lnTo>
                    <a:lnTo>
                      <a:pt x="831" y="603"/>
                    </a:lnTo>
                    <a:lnTo>
                      <a:pt x="834" y="603"/>
                    </a:lnTo>
                    <a:lnTo>
                      <a:pt x="834" y="607"/>
                    </a:lnTo>
                    <a:lnTo>
                      <a:pt x="838" y="607"/>
                    </a:lnTo>
                    <a:lnTo>
                      <a:pt x="838" y="611"/>
                    </a:lnTo>
                    <a:lnTo>
                      <a:pt x="838" y="607"/>
                    </a:lnTo>
                    <a:lnTo>
                      <a:pt x="842" y="607"/>
                    </a:lnTo>
                    <a:lnTo>
                      <a:pt x="842" y="603"/>
                    </a:lnTo>
                    <a:lnTo>
                      <a:pt x="845" y="603"/>
                    </a:lnTo>
                    <a:lnTo>
                      <a:pt x="845" y="607"/>
                    </a:lnTo>
                    <a:lnTo>
                      <a:pt x="849" y="607"/>
                    </a:lnTo>
                    <a:lnTo>
                      <a:pt x="849" y="603"/>
                    </a:lnTo>
                    <a:lnTo>
                      <a:pt x="853" y="603"/>
                    </a:lnTo>
                    <a:lnTo>
                      <a:pt x="853" y="596"/>
                    </a:lnTo>
                    <a:lnTo>
                      <a:pt x="857" y="596"/>
                    </a:lnTo>
                    <a:lnTo>
                      <a:pt x="857" y="592"/>
                    </a:lnTo>
                    <a:lnTo>
                      <a:pt x="860" y="592"/>
                    </a:lnTo>
                    <a:lnTo>
                      <a:pt x="860" y="611"/>
                    </a:lnTo>
                    <a:lnTo>
                      <a:pt x="864" y="611"/>
                    </a:lnTo>
                    <a:lnTo>
                      <a:pt x="864" y="630"/>
                    </a:lnTo>
                    <a:lnTo>
                      <a:pt x="868" y="630"/>
                    </a:lnTo>
                    <a:lnTo>
                      <a:pt x="868" y="667"/>
                    </a:lnTo>
                    <a:lnTo>
                      <a:pt x="871" y="667"/>
                    </a:lnTo>
                    <a:lnTo>
                      <a:pt x="871" y="711"/>
                    </a:lnTo>
                    <a:lnTo>
                      <a:pt x="875" y="711"/>
                    </a:lnTo>
                    <a:lnTo>
                      <a:pt x="875" y="745"/>
                    </a:lnTo>
                    <a:lnTo>
                      <a:pt x="879" y="745"/>
                    </a:lnTo>
                    <a:lnTo>
                      <a:pt x="879" y="797"/>
                    </a:lnTo>
                    <a:lnTo>
                      <a:pt x="883" y="797"/>
                    </a:lnTo>
                    <a:lnTo>
                      <a:pt x="883" y="913"/>
                    </a:lnTo>
                    <a:lnTo>
                      <a:pt x="886" y="913"/>
                    </a:lnTo>
                    <a:lnTo>
                      <a:pt x="886" y="1069"/>
                    </a:lnTo>
                    <a:lnTo>
                      <a:pt x="890" y="1069"/>
                    </a:lnTo>
                    <a:lnTo>
                      <a:pt x="890" y="1215"/>
                    </a:lnTo>
                    <a:lnTo>
                      <a:pt x="894" y="1215"/>
                    </a:lnTo>
                    <a:lnTo>
                      <a:pt x="894" y="1319"/>
                    </a:lnTo>
                    <a:lnTo>
                      <a:pt x="898" y="1319"/>
                    </a:lnTo>
                    <a:lnTo>
                      <a:pt x="898" y="1360"/>
                    </a:lnTo>
                    <a:lnTo>
                      <a:pt x="901" y="1360"/>
                    </a:lnTo>
                    <a:lnTo>
                      <a:pt x="901" y="1345"/>
                    </a:lnTo>
                    <a:lnTo>
                      <a:pt x="905" y="1345"/>
                    </a:lnTo>
                    <a:lnTo>
                      <a:pt x="905" y="1304"/>
                    </a:lnTo>
                    <a:lnTo>
                      <a:pt x="909" y="1304"/>
                    </a:lnTo>
                    <a:lnTo>
                      <a:pt x="909" y="1263"/>
                    </a:lnTo>
                    <a:lnTo>
                      <a:pt x="912" y="1263"/>
                    </a:lnTo>
                    <a:lnTo>
                      <a:pt x="912" y="1256"/>
                    </a:lnTo>
                    <a:lnTo>
                      <a:pt x="916" y="1259"/>
                    </a:lnTo>
                    <a:lnTo>
                      <a:pt x="916" y="1274"/>
                    </a:lnTo>
                    <a:lnTo>
                      <a:pt x="920" y="1274"/>
                    </a:lnTo>
                    <a:lnTo>
                      <a:pt x="920" y="123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7">
                <a:extLst>
                  <a:ext uri="{FF2B5EF4-FFF2-40B4-BE49-F238E27FC236}">
                    <a16:creationId xmlns:a16="http://schemas.microsoft.com/office/drawing/2014/main" id="{8375CF13-3DB2-4D2E-9965-D6AC63C62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5108" y="4283926"/>
                <a:ext cx="128036" cy="74125"/>
              </a:xfrm>
              <a:custGeom>
                <a:avLst/>
                <a:gdLst>
                  <a:gd name="T0" fmla="*/ 0 w 78"/>
                  <a:gd name="T1" fmla="*/ 198 h 198"/>
                  <a:gd name="T2" fmla="*/ 0 w 78"/>
                  <a:gd name="T3" fmla="*/ 131 h 198"/>
                  <a:gd name="T4" fmla="*/ 3 w 78"/>
                  <a:gd name="T5" fmla="*/ 131 h 198"/>
                  <a:gd name="T6" fmla="*/ 3 w 78"/>
                  <a:gd name="T7" fmla="*/ 82 h 198"/>
                  <a:gd name="T8" fmla="*/ 7 w 78"/>
                  <a:gd name="T9" fmla="*/ 82 h 198"/>
                  <a:gd name="T10" fmla="*/ 7 w 78"/>
                  <a:gd name="T11" fmla="*/ 49 h 198"/>
                  <a:gd name="T12" fmla="*/ 11 w 78"/>
                  <a:gd name="T13" fmla="*/ 49 h 198"/>
                  <a:gd name="T14" fmla="*/ 11 w 78"/>
                  <a:gd name="T15" fmla="*/ 15 h 198"/>
                  <a:gd name="T16" fmla="*/ 15 w 78"/>
                  <a:gd name="T17" fmla="*/ 15 h 198"/>
                  <a:gd name="T18" fmla="*/ 15 w 78"/>
                  <a:gd name="T19" fmla="*/ 12 h 198"/>
                  <a:gd name="T20" fmla="*/ 18 w 78"/>
                  <a:gd name="T21" fmla="*/ 12 h 198"/>
                  <a:gd name="T22" fmla="*/ 18 w 78"/>
                  <a:gd name="T23" fmla="*/ 0 h 198"/>
                  <a:gd name="T24" fmla="*/ 22 w 78"/>
                  <a:gd name="T25" fmla="*/ 0 h 198"/>
                  <a:gd name="T26" fmla="*/ 26 w 78"/>
                  <a:gd name="T27" fmla="*/ 0 h 198"/>
                  <a:gd name="T28" fmla="*/ 29 w 78"/>
                  <a:gd name="T29" fmla="*/ 0 h 198"/>
                  <a:gd name="T30" fmla="*/ 29 w 78"/>
                  <a:gd name="T31" fmla="*/ 4 h 198"/>
                  <a:gd name="T32" fmla="*/ 33 w 78"/>
                  <a:gd name="T33" fmla="*/ 4 h 198"/>
                  <a:gd name="T34" fmla="*/ 33 w 78"/>
                  <a:gd name="T35" fmla="*/ 12 h 198"/>
                  <a:gd name="T36" fmla="*/ 37 w 78"/>
                  <a:gd name="T37" fmla="*/ 12 h 198"/>
                  <a:gd name="T38" fmla="*/ 37 w 78"/>
                  <a:gd name="T39" fmla="*/ 19 h 198"/>
                  <a:gd name="T40" fmla="*/ 41 w 78"/>
                  <a:gd name="T41" fmla="*/ 19 h 198"/>
                  <a:gd name="T42" fmla="*/ 41 w 78"/>
                  <a:gd name="T43" fmla="*/ 23 h 198"/>
                  <a:gd name="T44" fmla="*/ 44 w 78"/>
                  <a:gd name="T45" fmla="*/ 23 h 198"/>
                  <a:gd name="T46" fmla="*/ 44 w 78"/>
                  <a:gd name="T47" fmla="*/ 34 h 198"/>
                  <a:gd name="T48" fmla="*/ 48 w 78"/>
                  <a:gd name="T49" fmla="*/ 34 h 198"/>
                  <a:gd name="T50" fmla="*/ 48 w 78"/>
                  <a:gd name="T51" fmla="*/ 41 h 198"/>
                  <a:gd name="T52" fmla="*/ 52 w 78"/>
                  <a:gd name="T53" fmla="*/ 41 h 198"/>
                  <a:gd name="T54" fmla="*/ 52 w 78"/>
                  <a:gd name="T55" fmla="*/ 53 h 198"/>
                  <a:gd name="T56" fmla="*/ 56 w 78"/>
                  <a:gd name="T57" fmla="*/ 53 h 198"/>
                  <a:gd name="T58" fmla="*/ 56 w 78"/>
                  <a:gd name="T59" fmla="*/ 56 h 198"/>
                  <a:gd name="T60" fmla="*/ 59 w 78"/>
                  <a:gd name="T61" fmla="*/ 56 h 198"/>
                  <a:gd name="T62" fmla="*/ 59 w 78"/>
                  <a:gd name="T63" fmla="*/ 75 h 198"/>
                  <a:gd name="T64" fmla="*/ 63 w 78"/>
                  <a:gd name="T65" fmla="*/ 75 h 198"/>
                  <a:gd name="T66" fmla="*/ 63 w 78"/>
                  <a:gd name="T67" fmla="*/ 86 h 198"/>
                  <a:gd name="T68" fmla="*/ 67 w 78"/>
                  <a:gd name="T69" fmla="*/ 86 h 198"/>
                  <a:gd name="T70" fmla="*/ 67 w 78"/>
                  <a:gd name="T71" fmla="*/ 108 h 198"/>
                  <a:gd name="T72" fmla="*/ 70 w 78"/>
                  <a:gd name="T73" fmla="*/ 108 h 198"/>
                  <a:gd name="T74" fmla="*/ 70 w 78"/>
                  <a:gd name="T75" fmla="*/ 142 h 198"/>
                  <a:gd name="T76" fmla="*/ 74 w 78"/>
                  <a:gd name="T77" fmla="*/ 142 h 198"/>
                  <a:gd name="T78" fmla="*/ 74 w 78"/>
                  <a:gd name="T79" fmla="*/ 142 h 198"/>
                  <a:gd name="T80" fmla="*/ 78 w 78"/>
                  <a:gd name="T81" fmla="*/ 142 h 198"/>
                  <a:gd name="T82" fmla="*/ 78 w 78"/>
                  <a:gd name="T83" fmla="*/ 14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198">
                    <a:moveTo>
                      <a:pt x="0" y="198"/>
                    </a:moveTo>
                    <a:lnTo>
                      <a:pt x="0" y="131"/>
                    </a:lnTo>
                    <a:lnTo>
                      <a:pt x="3" y="131"/>
                    </a:lnTo>
                    <a:lnTo>
                      <a:pt x="3" y="82"/>
                    </a:lnTo>
                    <a:lnTo>
                      <a:pt x="7" y="82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9" y="0"/>
                    </a:lnTo>
                    <a:lnTo>
                      <a:pt x="29" y="4"/>
                    </a:lnTo>
                    <a:lnTo>
                      <a:pt x="33" y="4"/>
                    </a:lnTo>
                    <a:lnTo>
                      <a:pt x="33" y="12"/>
                    </a:lnTo>
                    <a:lnTo>
                      <a:pt x="37" y="12"/>
                    </a:lnTo>
                    <a:lnTo>
                      <a:pt x="37" y="19"/>
                    </a:lnTo>
                    <a:lnTo>
                      <a:pt x="41" y="19"/>
                    </a:lnTo>
                    <a:lnTo>
                      <a:pt x="41" y="23"/>
                    </a:lnTo>
                    <a:lnTo>
                      <a:pt x="44" y="23"/>
                    </a:lnTo>
                    <a:lnTo>
                      <a:pt x="44" y="34"/>
                    </a:lnTo>
                    <a:lnTo>
                      <a:pt x="48" y="34"/>
                    </a:lnTo>
                    <a:lnTo>
                      <a:pt x="48" y="41"/>
                    </a:lnTo>
                    <a:lnTo>
                      <a:pt x="52" y="41"/>
                    </a:lnTo>
                    <a:lnTo>
                      <a:pt x="52" y="53"/>
                    </a:lnTo>
                    <a:lnTo>
                      <a:pt x="56" y="53"/>
                    </a:lnTo>
                    <a:lnTo>
                      <a:pt x="56" y="56"/>
                    </a:lnTo>
                    <a:lnTo>
                      <a:pt x="59" y="56"/>
                    </a:lnTo>
                    <a:lnTo>
                      <a:pt x="59" y="75"/>
                    </a:lnTo>
                    <a:lnTo>
                      <a:pt x="63" y="75"/>
                    </a:lnTo>
                    <a:lnTo>
                      <a:pt x="63" y="86"/>
                    </a:lnTo>
                    <a:lnTo>
                      <a:pt x="67" y="86"/>
                    </a:lnTo>
                    <a:lnTo>
                      <a:pt x="67" y="108"/>
                    </a:lnTo>
                    <a:lnTo>
                      <a:pt x="70" y="108"/>
                    </a:lnTo>
                    <a:lnTo>
                      <a:pt x="70" y="142"/>
                    </a:lnTo>
                    <a:lnTo>
                      <a:pt x="74" y="142"/>
                    </a:lnTo>
                    <a:lnTo>
                      <a:pt x="74" y="142"/>
                    </a:lnTo>
                    <a:lnTo>
                      <a:pt x="78" y="142"/>
                    </a:lnTo>
                    <a:lnTo>
                      <a:pt x="78" y="149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9921FC-83F4-48B8-8A62-04F91D438107}"/>
              </a:ext>
            </a:extLst>
          </p:cNvPr>
          <p:cNvSpPr txBox="1"/>
          <p:nvPr/>
        </p:nvSpPr>
        <p:spPr>
          <a:xfrm>
            <a:off x="463350" y="7754218"/>
            <a:ext cx="6375399" cy="47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2.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Thermal degradation profiles 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TA molecule and TA fiber, and (b) TA-based fibers and (c) FT-IR spectra of TA-based fibers.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4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A30DA8-D538-4BA8-A84D-1800BD8DE05F}"/>
              </a:ext>
            </a:extLst>
          </p:cNvPr>
          <p:cNvSpPr txBox="1"/>
          <p:nvPr/>
        </p:nvSpPr>
        <p:spPr>
          <a:xfrm>
            <a:off x="748565" y="8288058"/>
            <a:ext cx="5360870" cy="47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3. (a)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Degradation of crosslinked and non-crosslinked TA fibers, 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Ibuprofen release % profile from crosslinked and non-crosslinked TA-Ibu fibers.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EE0A14-CA68-4437-B64C-36DD07382C7E}"/>
              </a:ext>
            </a:extLst>
          </p:cNvPr>
          <p:cNvGrpSpPr/>
          <p:nvPr/>
        </p:nvGrpSpPr>
        <p:grpSpPr>
          <a:xfrm>
            <a:off x="549917" y="1209084"/>
            <a:ext cx="5455863" cy="6811195"/>
            <a:chOff x="549917" y="1209084"/>
            <a:chExt cx="5455863" cy="6811195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EBC0FEAA-B2A4-4936-961F-A767EBE1452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88185509"/>
                </p:ext>
              </p:extLst>
            </p:nvPr>
          </p:nvGraphicFramePr>
          <p:xfrm>
            <a:off x="644912" y="4500125"/>
            <a:ext cx="5360868" cy="35201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7658739-8FBC-43B4-ADE6-F3E2C0EFF01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32273212"/>
                </p:ext>
              </p:extLst>
            </p:nvPr>
          </p:nvGraphicFramePr>
          <p:xfrm>
            <a:off x="549917" y="1209084"/>
            <a:ext cx="5360870" cy="35201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A0F72F-563A-4561-BE85-5A613056ED10}"/>
                </a:ext>
              </a:extLst>
            </p:cNvPr>
            <p:cNvSpPr txBox="1"/>
            <p:nvPr/>
          </p:nvSpPr>
          <p:spPr>
            <a:xfrm>
              <a:off x="1260389" y="1885721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11CA5B-D8E9-4D36-8DB2-9D5467CA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575" y="5658281"/>
              <a:ext cx="1414771" cy="6019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54602B-124D-4E79-A34C-DA5BEC9C73C5}"/>
                </a:ext>
              </a:extLst>
            </p:cNvPr>
            <p:cNvSpPr txBox="1"/>
            <p:nvPr/>
          </p:nvSpPr>
          <p:spPr>
            <a:xfrm>
              <a:off x="2153220" y="6302345"/>
              <a:ext cx="140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Ibuprofen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8778B-643F-41C5-9147-80E3BFA9174E}"/>
                </a:ext>
              </a:extLst>
            </p:cNvPr>
            <p:cNvSpPr txBox="1"/>
            <p:nvPr/>
          </p:nvSpPr>
          <p:spPr>
            <a:xfrm>
              <a:off x="1279080" y="5125923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DD94150-F94C-40BA-8D7B-32CF46570D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253317"/>
                </p:ext>
              </p:extLst>
            </p:nvPr>
          </p:nvGraphicFramePr>
          <p:xfrm>
            <a:off x="3429000" y="2790825"/>
            <a:ext cx="2195512" cy="1312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00C50B01-331D-4838-BCBD-D1BD5AE9EB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70483175"/>
                </p:ext>
              </p:extLst>
            </p:nvPr>
          </p:nvGraphicFramePr>
          <p:xfrm>
            <a:off x="3325346" y="5685181"/>
            <a:ext cx="2433638" cy="15239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545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033C44C-A01D-4004-B4B5-B746F3B5C071}"/>
              </a:ext>
            </a:extLst>
          </p:cNvPr>
          <p:cNvSpPr txBox="1"/>
          <p:nvPr/>
        </p:nvSpPr>
        <p:spPr>
          <a:xfrm>
            <a:off x="371720" y="8877472"/>
            <a:ext cx="6004373" cy="67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4. (a)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Hemolysis, and (b) blood clotting index of TA-based fibers at different concentrations, the microscope images of (c) crosslinked TA fiber, (d) red blood cells, and (e) red blood cells in the presence of non-crosslinked TA fibers.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EB2663-FB14-45AB-89AB-425CDC99D327}"/>
              </a:ext>
            </a:extLst>
          </p:cNvPr>
          <p:cNvGrpSpPr/>
          <p:nvPr/>
        </p:nvGrpSpPr>
        <p:grpSpPr>
          <a:xfrm>
            <a:off x="830606" y="544762"/>
            <a:ext cx="5196788" cy="8052261"/>
            <a:chOff x="941393" y="-22279"/>
            <a:chExt cx="5196788" cy="8052261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B1C1DBF6-6F8C-4561-A6B2-AAE05DA2658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34459617"/>
                </p:ext>
              </p:extLst>
            </p:nvPr>
          </p:nvGraphicFramePr>
          <p:xfrm>
            <a:off x="1416033" y="3499244"/>
            <a:ext cx="3993299" cy="3059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97E9EBA4-B075-4119-9F0B-CD9EB10FFC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76775286"/>
                </p:ext>
              </p:extLst>
            </p:nvPr>
          </p:nvGraphicFramePr>
          <p:xfrm>
            <a:off x="1538514" y="-22279"/>
            <a:ext cx="3809578" cy="33698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9CBCC9-14AC-462B-8563-CA70E55BA48A}"/>
                </a:ext>
              </a:extLst>
            </p:cNvPr>
            <p:cNvGrpSpPr/>
            <p:nvPr/>
          </p:nvGrpSpPr>
          <p:grpSpPr>
            <a:xfrm>
              <a:off x="941393" y="629887"/>
              <a:ext cx="5196788" cy="7400095"/>
              <a:chOff x="941393" y="629887"/>
              <a:chExt cx="5196788" cy="74000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EB12F8B-8B6F-4B8C-B6F2-944FA3455BDD}"/>
                  </a:ext>
                </a:extLst>
              </p:cNvPr>
              <p:cNvGrpSpPr/>
              <p:nvPr/>
            </p:nvGrpSpPr>
            <p:grpSpPr>
              <a:xfrm>
                <a:off x="4860031" y="629887"/>
                <a:ext cx="387305" cy="3676183"/>
                <a:chOff x="4729389" y="629889"/>
                <a:chExt cx="387305" cy="367618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DD58C6A-33DF-4219-B012-0DA33FE4040B}"/>
                    </a:ext>
                  </a:extLst>
                </p:cNvPr>
                <p:cNvSpPr txBox="1"/>
                <p:nvPr/>
              </p:nvSpPr>
              <p:spPr>
                <a:xfrm>
                  <a:off x="4729389" y="629889"/>
                  <a:ext cx="3873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tr-TR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a)</a:t>
                  </a:r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360DAC8-3F1D-4C47-A7E1-F5A147DB54A5}"/>
                    </a:ext>
                  </a:extLst>
                </p:cNvPr>
                <p:cNvSpPr txBox="1"/>
                <p:nvPr/>
              </p:nvSpPr>
              <p:spPr>
                <a:xfrm>
                  <a:off x="4729389" y="4029073"/>
                  <a:ext cx="3873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tr-TR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b)</a:t>
                  </a:r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114F179-D582-43E9-B9B3-843DE1159FFC}"/>
                  </a:ext>
                </a:extLst>
              </p:cNvPr>
              <p:cNvGrpSpPr/>
              <p:nvPr/>
            </p:nvGrpSpPr>
            <p:grpSpPr>
              <a:xfrm>
                <a:off x="941393" y="6700352"/>
                <a:ext cx="5196788" cy="1329630"/>
                <a:chOff x="1003739" y="6572983"/>
                <a:chExt cx="5196788" cy="132963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16BDD17-2CF8-4151-8824-F8C89DAED5FB}"/>
                    </a:ext>
                  </a:extLst>
                </p:cNvPr>
                <p:cNvGrpSpPr/>
                <p:nvPr/>
              </p:nvGrpSpPr>
              <p:grpSpPr>
                <a:xfrm>
                  <a:off x="1003739" y="6603252"/>
                  <a:ext cx="5196788" cy="1299361"/>
                  <a:chOff x="684424" y="6738514"/>
                  <a:chExt cx="5196788" cy="1299361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DFB42C63-76C4-4268-9E7F-48A416AC51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16687" y="6738933"/>
                    <a:ext cx="1732263" cy="129894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03265404-6CC3-46F4-AE28-8D7AE3A1B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148950" y="6738514"/>
                    <a:ext cx="1732262" cy="129936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F9122867-2F22-4920-9A92-5978335BBD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4424" y="6738514"/>
                    <a:ext cx="1732263" cy="12993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85DAF81-7AEB-4859-9D67-4547F43822D9}"/>
                    </a:ext>
                  </a:extLst>
                </p:cNvPr>
                <p:cNvSpPr txBox="1"/>
                <p:nvPr/>
              </p:nvSpPr>
              <p:spPr>
                <a:xfrm>
                  <a:off x="2336654" y="6602281"/>
                  <a:ext cx="3873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tr-TR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c)</a:t>
                  </a:r>
                  <a:endParaRPr 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83B88D-5ED7-4D10-94B3-10820A837004}"/>
                    </a:ext>
                  </a:extLst>
                </p:cNvPr>
                <p:cNvSpPr txBox="1"/>
                <p:nvPr/>
              </p:nvSpPr>
              <p:spPr>
                <a:xfrm>
                  <a:off x="4093003" y="6572983"/>
                  <a:ext cx="3873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tr-TR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d)</a:t>
                  </a:r>
                  <a:endParaRPr 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31E19A-CE2E-4E0B-BECA-D8D345BDA6E9}"/>
                    </a:ext>
                  </a:extLst>
                </p:cNvPr>
                <p:cNvSpPr txBox="1"/>
                <p:nvPr/>
              </p:nvSpPr>
              <p:spPr>
                <a:xfrm>
                  <a:off x="5811646" y="6599990"/>
                  <a:ext cx="3873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tr-TR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e)</a:t>
                  </a:r>
                  <a:endParaRPr 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0558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24949-43EF-4E46-89B1-342463C33365}"/>
              </a:ext>
            </a:extLst>
          </p:cNvPr>
          <p:cNvGrpSpPr/>
          <p:nvPr/>
        </p:nvGrpSpPr>
        <p:grpSpPr>
          <a:xfrm>
            <a:off x="1084515" y="2012910"/>
            <a:ext cx="5180360" cy="2633050"/>
            <a:chOff x="1084515" y="2012910"/>
            <a:chExt cx="5180360" cy="26330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10E1E5-D405-4CD5-96D9-CA68E4A63FCA}"/>
                </a:ext>
              </a:extLst>
            </p:cNvPr>
            <p:cNvSpPr txBox="1"/>
            <p:nvPr/>
          </p:nvSpPr>
          <p:spPr>
            <a:xfrm>
              <a:off x="3021553" y="2012910"/>
              <a:ext cx="81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S. </a:t>
              </a:r>
              <a:r>
                <a:rPr lang="en-GB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aureus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511F21-0B76-4E29-97EF-388231E87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1" t="22696" r="5767" b="28157"/>
            <a:stretch/>
          </p:blipFill>
          <p:spPr>
            <a:xfrm>
              <a:off x="1084515" y="3949853"/>
              <a:ext cx="859318" cy="6961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B6833B-4901-40A3-A4E5-2BDA66543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2" t="25463" r="18728" b="25389"/>
            <a:stretch/>
          </p:blipFill>
          <p:spPr>
            <a:xfrm>
              <a:off x="1097405" y="2710682"/>
              <a:ext cx="846427" cy="69149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EB4D39-B54D-43FB-923A-476C6764E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0" t="25464" r="22399" b="25387"/>
            <a:stretch/>
          </p:blipFill>
          <p:spPr>
            <a:xfrm>
              <a:off x="1936756" y="2711716"/>
              <a:ext cx="846427" cy="6886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96917E-2DAF-4C21-8E15-0D498D3DD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7" t="23313" r="22273" b="27529"/>
            <a:stretch/>
          </p:blipFill>
          <p:spPr>
            <a:xfrm>
              <a:off x="1943831" y="3949853"/>
              <a:ext cx="866095" cy="6961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FF1EA6-3AAB-4E99-A498-C5CD7E833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09" t="21880" r="18513" b="28972"/>
            <a:stretch/>
          </p:blipFill>
          <p:spPr>
            <a:xfrm>
              <a:off x="2778330" y="2711717"/>
              <a:ext cx="846427" cy="6886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A91774-DAC9-4732-A84B-4E38E3BDC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3" t="23651" r="21069" b="27448"/>
            <a:stretch/>
          </p:blipFill>
          <p:spPr>
            <a:xfrm>
              <a:off x="2803149" y="3949853"/>
              <a:ext cx="846426" cy="69149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B30B08-1C1B-431A-981F-1A63717506DC}"/>
                </a:ext>
              </a:extLst>
            </p:cNvPr>
            <p:cNvSpPr txBox="1"/>
            <p:nvPr/>
          </p:nvSpPr>
          <p:spPr>
            <a:xfrm>
              <a:off x="3344851" y="3586625"/>
              <a:ext cx="670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E. coli</a:t>
              </a:r>
              <a:endParaRPr lang="en-GB" sz="12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DC680B-9A71-4823-8A27-C6ECA4799B20}"/>
                </a:ext>
              </a:extLst>
            </p:cNvPr>
            <p:cNvSpPr txBox="1"/>
            <p:nvPr/>
          </p:nvSpPr>
          <p:spPr>
            <a:xfrm>
              <a:off x="1105329" y="2467537"/>
              <a:ext cx="946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Gentamicin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BA7341-BE01-40D0-B241-AB9E7299EF05}"/>
                </a:ext>
              </a:extLst>
            </p:cNvPr>
            <p:cNvSpPr txBox="1"/>
            <p:nvPr/>
          </p:nvSpPr>
          <p:spPr>
            <a:xfrm>
              <a:off x="2753998" y="2462263"/>
              <a:ext cx="866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 Fiber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094F1E-221A-42FF-8F2B-E3C185AFBA01}"/>
                </a:ext>
              </a:extLst>
            </p:cNvPr>
            <p:cNvSpPr txBox="1"/>
            <p:nvPr/>
          </p:nvSpPr>
          <p:spPr>
            <a:xfrm>
              <a:off x="2139516" y="2473229"/>
              <a:ext cx="4845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CED2C2-661B-4FB6-A034-52DCE1DC4F12}"/>
                </a:ext>
              </a:extLst>
            </p:cNvPr>
            <p:cNvSpPr txBox="1"/>
            <p:nvPr/>
          </p:nvSpPr>
          <p:spPr>
            <a:xfrm>
              <a:off x="4432481" y="2492738"/>
              <a:ext cx="1082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TA-Ibu</a:t>
              </a:r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Fiber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69B4D-EAAD-4FFF-B8BE-04FB514D2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2" t="26550" r="31888" b="21237"/>
            <a:stretch/>
          </p:blipFill>
          <p:spPr>
            <a:xfrm>
              <a:off x="4464344" y="2718180"/>
              <a:ext cx="846427" cy="682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20D568-C214-4FB1-A6F8-3FF0DC9D3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96" t="38819" r="27496" b="31296"/>
            <a:stretch/>
          </p:blipFill>
          <p:spPr>
            <a:xfrm>
              <a:off x="3617917" y="2718180"/>
              <a:ext cx="846427" cy="682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9892DA-6ACC-4340-BC1C-4BE6DA0BC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7" t="30415" r="27496" b="24670"/>
            <a:stretch/>
          </p:blipFill>
          <p:spPr>
            <a:xfrm>
              <a:off x="5312449" y="2718180"/>
              <a:ext cx="846814" cy="6822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BDAEE5-04C3-4E2D-8F4B-09AF846D6DD9}"/>
                </a:ext>
              </a:extLst>
            </p:cNvPr>
            <p:cNvSpPr txBox="1"/>
            <p:nvPr/>
          </p:nvSpPr>
          <p:spPr>
            <a:xfrm>
              <a:off x="3463413" y="2364412"/>
              <a:ext cx="1162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Crosslinked </a:t>
              </a:r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Fiber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58D5EF-85EB-4957-9B1E-7D4BAF622FFB}"/>
                </a:ext>
              </a:extLst>
            </p:cNvPr>
            <p:cNvSpPr txBox="1"/>
            <p:nvPr/>
          </p:nvSpPr>
          <p:spPr>
            <a:xfrm>
              <a:off x="5272068" y="2349218"/>
              <a:ext cx="992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Crosslinked </a:t>
              </a:r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TA-Ibu</a:t>
              </a:r>
              <a:r>
                <a:rPr lang="tr-T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Fiber</a:t>
              </a:r>
              <a:endPara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5F7E19-BEF7-4054-82E0-F0A5B63F6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37" t="32358" r="17920" b="30696"/>
            <a:stretch/>
          </p:blipFill>
          <p:spPr>
            <a:xfrm>
              <a:off x="3643919" y="3949503"/>
              <a:ext cx="858621" cy="6914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45AE59-BFEF-4AAD-B8F7-9B093D5B5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12" t="39153" r="29880" b="32772"/>
            <a:stretch/>
          </p:blipFill>
          <p:spPr>
            <a:xfrm>
              <a:off x="4502540" y="3949502"/>
              <a:ext cx="840769" cy="69149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6E90845-B861-414E-8E9F-6C28AD9CA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84" t="29549" r="24191" b="33407"/>
            <a:stretch/>
          </p:blipFill>
          <p:spPr>
            <a:xfrm>
              <a:off x="5343309" y="3947763"/>
              <a:ext cx="858621" cy="69819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C87723C-5877-4B8A-8082-FE28DB4C94E8}"/>
              </a:ext>
            </a:extLst>
          </p:cNvPr>
          <p:cNvSpPr txBox="1"/>
          <p:nvPr/>
        </p:nvSpPr>
        <p:spPr>
          <a:xfrm>
            <a:off x="778003" y="4782153"/>
            <a:ext cx="5693508" cy="477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</a:t>
            </a:r>
            <a:r>
              <a:rPr lang="tr-TR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GB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camera images of TA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TA-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fibers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against </a:t>
            </a:r>
            <a:r>
              <a:rPr lang="en-GB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 aureus 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(gram +)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coli </a:t>
            </a:r>
            <a:r>
              <a:rPr lang="tr-T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(gram -)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bacteria 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[gentamicin was used as a control].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0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4647</TotalTime>
  <Words>359</Words>
  <Application>Microsoft Office PowerPoint</Application>
  <PresentationFormat>A4 Paper (210x297 mm)</PresentationFormat>
  <Paragraphs>76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Nurettin SAHINER</dc:creator>
  <cp:lastModifiedBy>Nurettin Sahiner</cp:lastModifiedBy>
  <cp:revision>91</cp:revision>
  <dcterms:created xsi:type="dcterms:W3CDTF">2018-12-18T08:15:42Z</dcterms:created>
  <dcterms:modified xsi:type="dcterms:W3CDTF">2020-12-23T20:44:20Z</dcterms:modified>
</cp:coreProperties>
</file>